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1"/>
  </p:notesMasterIdLst>
  <p:handoutMasterIdLst>
    <p:handoutMasterId r:id="rId32"/>
  </p:handoutMasterIdLst>
  <p:sldIdLst>
    <p:sldId id="257" r:id="rId2"/>
    <p:sldId id="259" r:id="rId3"/>
    <p:sldId id="258" r:id="rId4"/>
    <p:sldId id="271" r:id="rId5"/>
    <p:sldId id="275" r:id="rId6"/>
    <p:sldId id="280" r:id="rId7"/>
    <p:sldId id="284" r:id="rId8"/>
    <p:sldId id="281" r:id="rId9"/>
    <p:sldId id="262" r:id="rId10"/>
    <p:sldId id="269" r:id="rId11"/>
    <p:sldId id="278" r:id="rId12"/>
    <p:sldId id="283" r:id="rId13"/>
    <p:sldId id="274" r:id="rId14"/>
    <p:sldId id="282" r:id="rId15"/>
    <p:sldId id="263" r:id="rId16"/>
    <p:sldId id="272" r:id="rId17"/>
    <p:sldId id="279" r:id="rId18"/>
    <p:sldId id="276" r:id="rId19"/>
    <p:sldId id="277" r:id="rId20"/>
    <p:sldId id="285" r:id="rId21"/>
    <p:sldId id="264" r:id="rId22"/>
    <p:sldId id="289" r:id="rId23"/>
    <p:sldId id="287" r:id="rId24"/>
    <p:sldId id="286" r:id="rId25"/>
    <p:sldId id="288" r:id="rId26"/>
    <p:sldId id="270" r:id="rId27"/>
    <p:sldId id="265" r:id="rId28"/>
    <p:sldId id="267" r:id="rId29"/>
    <p:sldId id="268" r:id="rId3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96">
          <p15:clr>
            <a:srgbClr val="A4A3A4"/>
          </p15:clr>
        </p15:guide>
        <p15:guide id="2" pos="3814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14042"/>
    <a:srgbClr val="005790"/>
    <a:srgbClr val="7F7F7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88" d="100"/>
          <a:sy n="88" d="100"/>
        </p:scale>
        <p:origin x="466" y="72"/>
      </p:cViewPr>
      <p:guideLst>
        <p:guide orient="horz" pos="2196"/>
        <p:guide pos="381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F530F8D-9FD8-4063-95E9-A9AA3E96A6F1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92097F7-6E2B-4CDA-897F-554F8FFD2D5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>
                <a:solidFill>
                  <a:prstClr val="black"/>
                </a:solidFill>
              </a:rPr>
              <a:t>19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>
                <a:solidFill>
                  <a:prstClr val="black"/>
                </a:solidFill>
              </a:rPr>
              <a:t>24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2097F7-6E2B-4CDA-897F-554F8FFD2D59}" type="slidenum">
              <a:rPr lang="zh-CN" altLang="en-US" smtClean="0"/>
              <a:t>25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CB959-3F8B-4280-A93D-18E6E9FD2942}" type="datetime1">
              <a:rPr lang="zh-CN" altLang="en-US">
                <a:solidFill>
                  <a:prstClr val="black">
                    <a:tint val="75000"/>
                  </a:prstClr>
                </a:solidFill>
              </a:rPr>
              <a:t>2019/10/7</a:t>
            </a:fld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4805DCF-1577-42CE-B254-4FF01F8E256C}" type="slidenum">
              <a:rPr lang="zh-CN" altLang="en-US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sz="2400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med">
    <p:pull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ull 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pull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08E7BC1-7423-4A66-909D-F1D7AFD75B1B}" type="datetimeFigureOut">
              <a:rPr lang="zh-CN" altLang="en-US" smtClean="0"/>
              <a:t>2019/10/7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A58E5C8-95FD-4B4E-B90C-1A8E8B7563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46"/>
          <p:cNvSpPr txBox="1"/>
          <p:nvPr/>
        </p:nvSpPr>
        <p:spPr>
          <a:xfrm>
            <a:off x="435591" y="3064683"/>
            <a:ext cx="60340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400" b="1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INTERNET</a:t>
            </a:r>
            <a:r>
              <a:rPr lang="zh-CN" altLang="en-US" sz="2400" b="1" dirty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HAND-DRAWN TEMPLATE</a:t>
            </a:r>
            <a:endParaRPr lang="zh-CN" altLang="en-US" sz="2400" b="1" dirty="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" name="Freeform 21"/>
          <p:cNvSpPr/>
          <p:nvPr/>
        </p:nvSpPr>
        <p:spPr bwMode="auto">
          <a:xfrm>
            <a:off x="524559" y="3539172"/>
            <a:ext cx="5154881" cy="15370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矩形 4"/>
          <p:cNvSpPr/>
          <p:nvPr/>
        </p:nvSpPr>
        <p:spPr>
          <a:xfrm>
            <a:off x="450597" y="4542422"/>
            <a:ext cx="4296876" cy="33855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REPORTER</a:t>
            </a:r>
            <a:r>
              <a:rPr lang="zh-CN" altLang="en-US" sz="1600" b="1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:</a:t>
            </a:r>
            <a:r>
              <a:rPr lang="en-US" altLang="zh-CN" sz="1600" b="1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www.freeppt7.com</a:t>
            </a:r>
            <a:endParaRPr lang="zh-CN" altLang="en-US" sz="1600" b="1" dirty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" name="文本框 16"/>
          <p:cNvSpPr txBox="1">
            <a:spLocks noChangeArrowheads="1"/>
          </p:cNvSpPr>
          <p:nvPr/>
        </p:nvSpPr>
        <p:spPr bwMode="auto">
          <a:xfrm>
            <a:off x="450597" y="3784111"/>
            <a:ext cx="4918808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zh-CN" sz="12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text text to simulate what text will will look look like</a:t>
            </a:r>
            <a:r>
              <a:rPr lang="en-US" altLang="zh-CN" sz="12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A designer can use text text to simulate what text will will look look like.</a:t>
            </a:r>
            <a:endParaRPr lang="en-US" altLang="zh-CN" sz="1200" dirty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54912" y="5950264"/>
            <a:ext cx="1288937" cy="293554"/>
            <a:chOff x="4046538" y="2588895"/>
            <a:chExt cx="1212850" cy="276225"/>
          </a:xfrm>
        </p:grpSpPr>
        <p:sp>
          <p:nvSpPr>
            <p:cNvPr id="21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11164504" y="3227304"/>
            <a:ext cx="796306" cy="1003820"/>
            <a:chOff x="7631113" y="2985770"/>
            <a:chExt cx="749299" cy="944563"/>
          </a:xfrm>
        </p:grpSpPr>
        <p:sp>
          <p:nvSpPr>
            <p:cNvPr id="201" name="Freeform 17"/>
            <p:cNvSpPr/>
            <p:nvPr/>
          </p:nvSpPr>
          <p:spPr bwMode="auto">
            <a:xfrm>
              <a:off x="7729538" y="3079433"/>
              <a:ext cx="541337" cy="546100"/>
            </a:xfrm>
            <a:custGeom>
              <a:avLst/>
              <a:gdLst>
                <a:gd name="T0" fmla="*/ 78 w 98"/>
                <a:gd name="T1" fmla="*/ 3 h 99"/>
                <a:gd name="T2" fmla="*/ 8 w 98"/>
                <a:gd name="T3" fmla="*/ 74 h 99"/>
                <a:gd name="T4" fmla="*/ 7 w 98"/>
                <a:gd name="T5" fmla="*/ 83 h 99"/>
                <a:gd name="T6" fmla="*/ 1 w 98"/>
                <a:gd name="T7" fmla="*/ 89 h 99"/>
                <a:gd name="T8" fmla="*/ 1 w 98"/>
                <a:gd name="T9" fmla="*/ 93 h 99"/>
                <a:gd name="T10" fmla="*/ 6 w 98"/>
                <a:gd name="T11" fmla="*/ 97 h 99"/>
                <a:gd name="T12" fmla="*/ 10 w 98"/>
                <a:gd name="T13" fmla="*/ 97 h 99"/>
                <a:gd name="T14" fmla="*/ 16 w 98"/>
                <a:gd name="T15" fmla="*/ 92 h 99"/>
                <a:gd name="T16" fmla="*/ 25 w 98"/>
                <a:gd name="T17" fmla="*/ 91 h 99"/>
                <a:gd name="T18" fmla="*/ 96 w 98"/>
                <a:gd name="T19" fmla="*/ 21 h 99"/>
                <a:gd name="T20" fmla="*/ 96 w 98"/>
                <a:gd name="T21" fmla="*/ 11 h 99"/>
                <a:gd name="T22" fmla="*/ 88 w 98"/>
                <a:gd name="T23" fmla="*/ 3 h 99"/>
                <a:gd name="T24" fmla="*/ 78 w 98"/>
                <a:gd name="T25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99">
                  <a:moveTo>
                    <a:pt x="78" y="3"/>
                  </a:moveTo>
                  <a:cubicBezTo>
                    <a:pt x="8" y="74"/>
                    <a:pt x="8" y="74"/>
                    <a:pt x="8" y="74"/>
                  </a:cubicBezTo>
                  <a:cubicBezTo>
                    <a:pt x="5" y="76"/>
                    <a:pt x="5" y="80"/>
                    <a:pt x="7" y="83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0" y="91"/>
                    <a:pt x="1" y="93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9"/>
                    <a:pt x="9" y="99"/>
                    <a:pt x="10" y="97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9" y="94"/>
                    <a:pt x="23" y="94"/>
                    <a:pt x="25" y="9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8" y="18"/>
                    <a:pt x="98" y="14"/>
                    <a:pt x="96" y="11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5" y="0"/>
                    <a:pt x="81" y="0"/>
                    <a:pt x="7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8"/>
            <p:cNvSpPr/>
            <p:nvPr/>
          </p:nvSpPr>
          <p:spPr bwMode="auto">
            <a:xfrm>
              <a:off x="7751763" y="3117533"/>
              <a:ext cx="519112" cy="508000"/>
            </a:xfrm>
            <a:custGeom>
              <a:avLst/>
              <a:gdLst>
                <a:gd name="T0" fmla="*/ 0 w 94"/>
                <a:gd name="T1" fmla="*/ 88 h 92"/>
                <a:gd name="T2" fmla="*/ 2 w 94"/>
                <a:gd name="T3" fmla="*/ 90 h 92"/>
                <a:gd name="T4" fmla="*/ 6 w 94"/>
                <a:gd name="T5" fmla="*/ 90 h 92"/>
                <a:gd name="T6" fmla="*/ 12 w 94"/>
                <a:gd name="T7" fmla="*/ 85 h 92"/>
                <a:gd name="T8" fmla="*/ 21 w 94"/>
                <a:gd name="T9" fmla="*/ 84 h 92"/>
                <a:gd name="T10" fmla="*/ 92 w 94"/>
                <a:gd name="T11" fmla="*/ 14 h 92"/>
                <a:gd name="T12" fmla="*/ 92 w 94"/>
                <a:gd name="T13" fmla="*/ 4 h 92"/>
                <a:gd name="T14" fmla="*/ 88 w 94"/>
                <a:gd name="T15" fmla="*/ 0 h 92"/>
                <a:gd name="T16" fmla="*/ 0 w 94"/>
                <a:gd name="T17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92">
                  <a:moveTo>
                    <a:pt x="0" y="88"/>
                  </a:moveTo>
                  <a:cubicBezTo>
                    <a:pt x="2" y="90"/>
                    <a:pt x="2" y="90"/>
                    <a:pt x="2" y="90"/>
                  </a:cubicBezTo>
                  <a:cubicBezTo>
                    <a:pt x="3" y="92"/>
                    <a:pt x="5" y="92"/>
                    <a:pt x="6" y="9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5" y="87"/>
                    <a:pt x="19" y="87"/>
                    <a:pt x="21" y="8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4" y="11"/>
                    <a:pt x="94" y="7"/>
                    <a:pt x="92" y="4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9"/>
            <p:cNvSpPr>
              <a:spLocks noEditPoints="1"/>
            </p:cNvSpPr>
            <p:nvPr/>
          </p:nvSpPr>
          <p:spPr bwMode="auto">
            <a:xfrm>
              <a:off x="7724775" y="3074670"/>
              <a:ext cx="557212" cy="557213"/>
            </a:xfrm>
            <a:custGeom>
              <a:avLst/>
              <a:gdLst>
                <a:gd name="T0" fmla="*/ 9 w 101"/>
                <a:gd name="T1" fmla="*/ 101 h 101"/>
                <a:gd name="T2" fmla="*/ 6 w 101"/>
                <a:gd name="T3" fmla="*/ 100 h 101"/>
                <a:gd name="T4" fmla="*/ 1 w 101"/>
                <a:gd name="T5" fmla="*/ 95 h 101"/>
                <a:gd name="T6" fmla="*/ 1 w 101"/>
                <a:gd name="T7" fmla="*/ 88 h 101"/>
                <a:gd name="T8" fmla="*/ 6 w 101"/>
                <a:gd name="T9" fmla="*/ 84 h 101"/>
                <a:gd name="T10" fmla="*/ 7 w 101"/>
                <a:gd name="T11" fmla="*/ 74 h 101"/>
                <a:gd name="T12" fmla="*/ 78 w 101"/>
                <a:gd name="T13" fmla="*/ 3 h 101"/>
                <a:gd name="T14" fmla="*/ 90 w 101"/>
                <a:gd name="T15" fmla="*/ 3 h 101"/>
                <a:gd name="T16" fmla="*/ 98 w 101"/>
                <a:gd name="T17" fmla="*/ 11 h 101"/>
                <a:gd name="T18" fmla="*/ 98 w 101"/>
                <a:gd name="T19" fmla="*/ 23 h 101"/>
                <a:gd name="T20" fmla="*/ 27 w 101"/>
                <a:gd name="T21" fmla="*/ 94 h 101"/>
                <a:gd name="T22" fmla="*/ 21 w 101"/>
                <a:gd name="T23" fmla="*/ 96 h 101"/>
                <a:gd name="T24" fmla="*/ 21 w 101"/>
                <a:gd name="T25" fmla="*/ 96 h 101"/>
                <a:gd name="T26" fmla="*/ 17 w 101"/>
                <a:gd name="T27" fmla="*/ 95 h 101"/>
                <a:gd name="T28" fmla="*/ 12 w 101"/>
                <a:gd name="T29" fmla="*/ 100 h 101"/>
                <a:gd name="T30" fmla="*/ 9 w 101"/>
                <a:gd name="T31" fmla="*/ 101 h 101"/>
                <a:gd name="T32" fmla="*/ 84 w 101"/>
                <a:gd name="T33" fmla="*/ 4 h 101"/>
                <a:gd name="T34" fmla="*/ 80 w 101"/>
                <a:gd name="T35" fmla="*/ 5 h 101"/>
                <a:gd name="T36" fmla="*/ 10 w 101"/>
                <a:gd name="T37" fmla="*/ 76 h 101"/>
                <a:gd name="T38" fmla="*/ 9 w 101"/>
                <a:gd name="T39" fmla="*/ 83 h 101"/>
                <a:gd name="T40" fmla="*/ 10 w 101"/>
                <a:gd name="T41" fmla="*/ 84 h 101"/>
                <a:gd name="T42" fmla="*/ 4 w 101"/>
                <a:gd name="T43" fmla="*/ 91 h 101"/>
                <a:gd name="T44" fmla="*/ 4 w 101"/>
                <a:gd name="T45" fmla="*/ 92 h 101"/>
                <a:gd name="T46" fmla="*/ 9 w 101"/>
                <a:gd name="T47" fmla="*/ 97 h 101"/>
                <a:gd name="T48" fmla="*/ 10 w 101"/>
                <a:gd name="T49" fmla="*/ 97 h 101"/>
                <a:gd name="T50" fmla="*/ 17 w 101"/>
                <a:gd name="T51" fmla="*/ 91 h 101"/>
                <a:gd name="T52" fmla="*/ 18 w 101"/>
                <a:gd name="T53" fmla="*/ 92 h 101"/>
                <a:gd name="T54" fmla="*/ 25 w 101"/>
                <a:gd name="T55" fmla="*/ 91 h 101"/>
                <a:gd name="T56" fmla="*/ 96 w 101"/>
                <a:gd name="T57" fmla="*/ 21 h 101"/>
                <a:gd name="T58" fmla="*/ 96 w 101"/>
                <a:gd name="T59" fmla="*/ 13 h 101"/>
                <a:gd name="T60" fmla="*/ 88 w 101"/>
                <a:gd name="T61" fmla="*/ 5 h 101"/>
                <a:gd name="T62" fmla="*/ 84 w 101"/>
                <a:gd name="T63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101">
                  <a:moveTo>
                    <a:pt x="9" y="101"/>
                  </a:moveTo>
                  <a:cubicBezTo>
                    <a:pt x="8" y="101"/>
                    <a:pt x="7" y="101"/>
                    <a:pt x="6" y="100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0" y="93"/>
                    <a:pt x="0" y="90"/>
                    <a:pt x="1" y="88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1"/>
                    <a:pt x="5" y="76"/>
                    <a:pt x="7" y="7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81" y="0"/>
                    <a:pt x="87" y="0"/>
                    <a:pt x="90" y="3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101" y="14"/>
                    <a:pt x="101" y="20"/>
                    <a:pt x="98" y="23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6" y="95"/>
                    <a:pt x="24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0" y="96"/>
                    <a:pt x="18" y="96"/>
                    <a:pt x="17" y="95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101"/>
                    <a:pt x="11" y="101"/>
                    <a:pt x="9" y="101"/>
                  </a:cubicBezTo>
                  <a:close/>
                  <a:moveTo>
                    <a:pt x="84" y="4"/>
                  </a:moveTo>
                  <a:cubicBezTo>
                    <a:pt x="83" y="4"/>
                    <a:pt x="81" y="4"/>
                    <a:pt x="80" y="5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8" y="78"/>
                    <a:pt x="8" y="81"/>
                    <a:pt x="9" y="83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3" y="92"/>
                    <a:pt x="4" y="92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8"/>
                    <a:pt x="10" y="98"/>
                    <a:pt x="10" y="97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20" y="93"/>
                    <a:pt x="23" y="93"/>
                    <a:pt x="25" y="9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8" y="19"/>
                    <a:pt x="98" y="15"/>
                    <a:pt x="96" y="13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4"/>
                    <a:pt x="86" y="4"/>
                    <a:pt x="8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0"/>
            <p:cNvSpPr/>
            <p:nvPr/>
          </p:nvSpPr>
          <p:spPr bwMode="auto">
            <a:xfrm>
              <a:off x="8116888" y="2985770"/>
              <a:ext cx="252412" cy="254000"/>
            </a:xfrm>
            <a:custGeom>
              <a:avLst/>
              <a:gdLst>
                <a:gd name="T0" fmla="*/ 19 w 46"/>
                <a:gd name="T1" fmla="*/ 46 h 46"/>
                <a:gd name="T2" fmla="*/ 41 w 46"/>
                <a:gd name="T3" fmla="*/ 24 h 46"/>
                <a:gd name="T4" fmla="*/ 41 w 46"/>
                <a:gd name="T5" fmla="*/ 5 h 46"/>
                <a:gd name="T6" fmla="*/ 41 w 46"/>
                <a:gd name="T7" fmla="*/ 5 h 46"/>
                <a:gd name="T8" fmla="*/ 22 w 46"/>
                <a:gd name="T9" fmla="*/ 5 h 46"/>
                <a:gd name="T10" fmla="*/ 0 w 46"/>
                <a:gd name="T11" fmla="*/ 27 h 46"/>
                <a:gd name="T12" fmla="*/ 19 w 46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6">
                  <a:moveTo>
                    <a:pt x="19" y="46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6" y="19"/>
                    <a:pt x="46" y="10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19" y="46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1"/>
            <p:cNvSpPr/>
            <p:nvPr/>
          </p:nvSpPr>
          <p:spPr bwMode="auto">
            <a:xfrm>
              <a:off x="8166100" y="3012758"/>
              <a:ext cx="203200" cy="227013"/>
            </a:xfrm>
            <a:custGeom>
              <a:avLst/>
              <a:gdLst>
                <a:gd name="T0" fmla="*/ 10 w 37"/>
                <a:gd name="T1" fmla="*/ 41 h 41"/>
                <a:gd name="T2" fmla="*/ 32 w 37"/>
                <a:gd name="T3" fmla="*/ 19 h 41"/>
                <a:gd name="T4" fmla="*/ 32 w 37"/>
                <a:gd name="T5" fmla="*/ 0 h 41"/>
                <a:gd name="T6" fmla="*/ 0 w 37"/>
                <a:gd name="T7" fmla="*/ 32 h 41"/>
                <a:gd name="T8" fmla="*/ 10 w 37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1">
                  <a:moveTo>
                    <a:pt x="10" y="41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7" y="14"/>
                    <a:pt x="37" y="5"/>
                    <a:pt x="32" y="0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10" y="4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2"/>
            <p:cNvSpPr>
              <a:spLocks noEditPoints="1"/>
            </p:cNvSpPr>
            <p:nvPr/>
          </p:nvSpPr>
          <p:spPr bwMode="auto">
            <a:xfrm>
              <a:off x="8105775" y="2985770"/>
              <a:ext cx="274637" cy="265113"/>
            </a:xfrm>
            <a:custGeom>
              <a:avLst/>
              <a:gdLst>
                <a:gd name="T0" fmla="*/ 21 w 50"/>
                <a:gd name="T1" fmla="*/ 48 h 48"/>
                <a:gd name="T2" fmla="*/ 0 w 50"/>
                <a:gd name="T3" fmla="*/ 27 h 48"/>
                <a:gd name="T4" fmla="*/ 23 w 50"/>
                <a:gd name="T5" fmla="*/ 4 h 48"/>
                <a:gd name="T6" fmla="*/ 33 w 50"/>
                <a:gd name="T7" fmla="*/ 0 h 48"/>
                <a:gd name="T8" fmla="*/ 44 w 50"/>
                <a:gd name="T9" fmla="*/ 4 h 48"/>
                <a:gd name="T10" fmla="*/ 44 w 50"/>
                <a:gd name="T11" fmla="*/ 25 h 48"/>
                <a:gd name="T12" fmla="*/ 21 w 50"/>
                <a:gd name="T13" fmla="*/ 48 h 48"/>
                <a:gd name="T14" fmla="*/ 4 w 50"/>
                <a:gd name="T15" fmla="*/ 27 h 48"/>
                <a:gd name="T16" fmla="*/ 21 w 50"/>
                <a:gd name="T17" fmla="*/ 44 h 48"/>
                <a:gd name="T18" fmla="*/ 41 w 50"/>
                <a:gd name="T19" fmla="*/ 23 h 48"/>
                <a:gd name="T20" fmla="*/ 41 w 50"/>
                <a:gd name="T21" fmla="*/ 6 h 48"/>
                <a:gd name="T22" fmla="*/ 25 w 50"/>
                <a:gd name="T23" fmla="*/ 6 h 48"/>
                <a:gd name="T24" fmla="*/ 4 w 50"/>
                <a:gd name="T25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48">
                  <a:moveTo>
                    <a:pt x="21" y="4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6" y="1"/>
                    <a:pt x="29" y="0"/>
                    <a:pt x="33" y="0"/>
                  </a:cubicBezTo>
                  <a:cubicBezTo>
                    <a:pt x="37" y="0"/>
                    <a:pt x="41" y="1"/>
                    <a:pt x="44" y="4"/>
                  </a:cubicBezTo>
                  <a:cubicBezTo>
                    <a:pt x="50" y="10"/>
                    <a:pt x="50" y="19"/>
                    <a:pt x="44" y="25"/>
                  </a:cubicBezTo>
                  <a:lnTo>
                    <a:pt x="21" y="48"/>
                  </a:lnTo>
                  <a:close/>
                  <a:moveTo>
                    <a:pt x="4" y="27"/>
                  </a:moveTo>
                  <a:cubicBezTo>
                    <a:pt x="21" y="44"/>
                    <a:pt x="21" y="44"/>
                    <a:pt x="21" y="4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6" y="18"/>
                    <a:pt x="46" y="11"/>
                    <a:pt x="41" y="6"/>
                  </a:cubicBezTo>
                  <a:cubicBezTo>
                    <a:pt x="37" y="2"/>
                    <a:pt x="29" y="2"/>
                    <a:pt x="25" y="6"/>
                  </a:cubicBezTo>
                  <a:lnTo>
                    <a:pt x="4" y="2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3"/>
            <p:cNvSpPr/>
            <p:nvPr/>
          </p:nvSpPr>
          <p:spPr bwMode="auto">
            <a:xfrm>
              <a:off x="8039100" y="3063558"/>
              <a:ext cx="254000" cy="254000"/>
            </a:xfrm>
            <a:custGeom>
              <a:avLst/>
              <a:gdLst>
                <a:gd name="T0" fmla="*/ 44 w 46"/>
                <a:gd name="T1" fmla="*/ 37 h 46"/>
                <a:gd name="T2" fmla="*/ 44 w 46"/>
                <a:gd name="T3" fmla="*/ 44 h 46"/>
                <a:gd name="T4" fmla="*/ 44 w 46"/>
                <a:gd name="T5" fmla="*/ 44 h 46"/>
                <a:gd name="T6" fmla="*/ 37 w 46"/>
                <a:gd name="T7" fmla="*/ 44 h 46"/>
                <a:gd name="T8" fmla="*/ 2 w 46"/>
                <a:gd name="T9" fmla="*/ 9 h 46"/>
                <a:gd name="T10" fmla="*/ 2 w 46"/>
                <a:gd name="T11" fmla="*/ 2 h 46"/>
                <a:gd name="T12" fmla="*/ 2 w 46"/>
                <a:gd name="T13" fmla="*/ 2 h 46"/>
                <a:gd name="T14" fmla="*/ 9 w 46"/>
                <a:gd name="T15" fmla="*/ 2 h 46"/>
                <a:gd name="T16" fmla="*/ 44 w 46"/>
                <a:gd name="T1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6">
                  <a:moveTo>
                    <a:pt x="44" y="37"/>
                  </a:moveTo>
                  <a:cubicBezTo>
                    <a:pt x="46" y="39"/>
                    <a:pt x="46" y="42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6"/>
                    <a:pt x="39" y="46"/>
                    <a:pt x="37" y="4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lnTo>
                    <a:pt x="44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4"/>
            <p:cNvSpPr>
              <a:spLocks noEditPoints="1"/>
            </p:cNvSpPr>
            <p:nvPr/>
          </p:nvSpPr>
          <p:spPr bwMode="auto">
            <a:xfrm>
              <a:off x="8032750" y="3052445"/>
              <a:ext cx="271462" cy="269875"/>
            </a:xfrm>
            <a:custGeom>
              <a:avLst/>
              <a:gdLst>
                <a:gd name="T0" fmla="*/ 42 w 49"/>
                <a:gd name="T1" fmla="*/ 49 h 49"/>
                <a:gd name="T2" fmla="*/ 37 w 49"/>
                <a:gd name="T3" fmla="*/ 47 h 49"/>
                <a:gd name="T4" fmla="*/ 2 w 49"/>
                <a:gd name="T5" fmla="*/ 12 h 49"/>
                <a:gd name="T6" fmla="*/ 0 w 49"/>
                <a:gd name="T7" fmla="*/ 7 h 49"/>
                <a:gd name="T8" fmla="*/ 2 w 49"/>
                <a:gd name="T9" fmla="*/ 2 h 49"/>
                <a:gd name="T10" fmla="*/ 11 w 49"/>
                <a:gd name="T11" fmla="*/ 2 h 49"/>
                <a:gd name="T12" fmla="*/ 46 w 49"/>
                <a:gd name="T13" fmla="*/ 38 h 49"/>
                <a:gd name="T14" fmla="*/ 46 w 49"/>
                <a:gd name="T15" fmla="*/ 47 h 49"/>
                <a:gd name="T16" fmla="*/ 42 w 49"/>
                <a:gd name="T17" fmla="*/ 49 h 49"/>
                <a:gd name="T18" fmla="*/ 7 w 49"/>
                <a:gd name="T19" fmla="*/ 4 h 49"/>
                <a:gd name="T20" fmla="*/ 4 w 49"/>
                <a:gd name="T21" fmla="*/ 5 h 49"/>
                <a:gd name="T22" fmla="*/ 3 w 49"/>
                <a:gd name="T23" fmla="*/ 7 h 49"/>
                <a:gd name="T24" fmla="*/ 4 w 49"/>
                <a:gd name="T25" fmla="*/ 10 h 49"/>
                <a:gd name="T26" fmla="*/ 39 w 49"/>
                <a:gd name="T27" fmla="*/ 45 h 49"/>
                <a:gd name="T28" fmla="*/ 44 w 49"/>
                <a:gd name="T29" fmla="*/ 45 h 49"/>
                <a:gd name="T30" fmla="*/ 44 w 49"/>
                <a:gd name="T31" fmla="*/ 40 h 49"/>
                <a:gd name="T32" fmla="*/ 9 w 49"/>
                <a:gd name="T33" fmla="*/ 5 h 49"/>
                <a:gd name="T34" fmla="*/ 7 w 49"/>
                <a:gd name="T35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49">
                  <a:moveTo>
                    <a:pt x="42" y="49"/>
                  </a:moveTo>
                  <a:cubicBezTo>
                    <a:pt x="40" y="49"/>
                    <a:pt x="38" y="49"/>
                    <a:pt x="37" y="47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4"/>
                    <a:pt x="2" y="2"/>
                  </a:cubicBezTo>
                  <a:cubicBezTo>
                    <a:pt x="4" y="0"/>
                    <a:pt x="9" y="0"/>
                    <a:pt x="11" y="2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9" y="40"/>
                    <a:pt x="49" y="45"/>
                    <a:pt x="46" y="47"/>
                  </a:cubicBezTo>
                  <a:cubicBezTo>
                    <a:pt x="45" y="49"/>
                    <a:pt x="43" y="49"/>
                    <a:pt x="42" y="49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8"/>
                    <a:pt x="3" y="9"/>
                    <a:pt x="4" y="10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6"/>
                    <a:pt x="43" y="46"/>
                    <a:pt x="44" y="45"/>
                  </a:cubicBezTo>
                  <a:cubicBezTo>
                    <a:pt x="46" y="44"/>
                    <a:pt x="46" y="41"/>
                    <a:pt x="44" y="4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5"/>
            <p:cNvSpPr/>
            <p:nvPr/>
          </p:nvSpPr>
          <p:spPr bwMode="auto">
            <a:xfrm>
              <a:off x="7642225" y="3631883"/>
              <a:ext cx="187325" cy="287338"/>
            </a:xfrm>
            <a:custGeom>
              <a:avLst/>
              <a:gdLst>
                <a:gd name="T0" fmla="*/ 34 w 34"/>
                <a:gd name="T1" fmla="*/ 35 h 52"/>
                <a:gd name="T2" fmla="*/ 17 w 34"/>
                <a:gd name="T3" fmla="*/ 52 h 52"/>
                <a:gd name="T4" fmla="*/ 0 w 34"/>
                <a:gd name="T5" fmla="*/ 35 h 52"/>
                <a:gd name="T6" fmla="*/ 18 w 34"/>
                <a:gd name="T7" fmla="*/ 0 h 52"/>
                <a:gd name="T8" fmla="*/ 34 w 34"/>
                <a:gd name="T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2">
                  <a:moveTo>
                    <a:pt x="34" y="35"/>
                  </a:moveTo>
                  <a:cubicBezTo>
                    <a:pt x="34" y="44"/>
                    <a:pt x="26" y="52"/>
                    <a:pt x="17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5"/>
                    <a:pt x="18" y="0"/>
                    <a:pt x="18" y="0"/>
                  </a:cubicBezTo>
                  <a:cubicBezTo>
                    <a:pt x="18" y="0"/>
                    <a:pt x="34" y="25"/>
                    <a:pt x="34" y="35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6"/>
            <p:cNvSpPr>
              <a:spLocks noEditPoints="1"/>
            </p:cNvSpPr>
            <p:nvPr/>
          </p:nvSpPr>
          <p:spPr bwMode="auto">
            <a:xfrm>
              <a:off x="7631113" y="3614420"/>
              <a:ext cx="203200" cy="315913"/>
            </a:xfrm>
            <a:custGeom>
              <a:avLst/>
              <a:gdLst>
                <a:gd name="T0" fmla="*/ 19 w 37"/>
                <a:gd name="T1" fmla="*/ 57 h 57"/>
                <a:gd name="T2" fmla="*/ 0 w 37"/>
                <a:gd name="T3" fmla="*/ 38 h 57"/>
                <a:gd name="T4" fmla="*/ 19 w 37"/>
                <a:gd name="T5" fmla="*/ 2 h 57"/>
                <a:gd name="T6" fmla="*/ 20 w 37"/>
                <a:gd name="T7" fmla="*/ 0 h 57"/>
                <a:gd name="T8" fmla="*/ 21 w 37"/>
                <a:gd name="T9" fmla="*/ 2 h 57"/>
                <a:gd name="T10" fmla="*/ 37 w 37"/>
                <a:gd name="T11" fmla="*/ 38 h 57"/>
                <a:gd name="T12" fmla="*/ 19 w 37"/>
                <a:gd name="T13" fmla="*/ 57 h 57"/>
                <a:gd name="T14" fmla="*/ 20 w 37"/>
                <a:gd name="T15" fmla="*/ 6 h 57"/>
                <a:gd name="T16" fmla="*/ 3 w 37"/>
                <a:gd name="T17" fmla="*/ 38 h 57"/>
                <a:gd name="T18" fmla="*/ 19 w 37"/>
                <a:gd name="T19" fmla="*/ 53 h 57"/>
                <a:gd name="T20" fmla="*/ 34 w 37"/>
                <a:gd name="T21" fmla="*/ 38 h 57"/>
                <a:gd name="T22" fmla="*/ 20 w 37"/>
                <a:gd name="T23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57">
                  <a:moveTo>
                    <a:pt x="19" y="57"/>
                  </a:moveTo>
                  <a:cubicBezTo>
                    <a:pt x="8" y="57"/>
                    <a:pt x="0" y="48"/>
                    <a:pt x="0" y="38"/>
                  </a:cubicBezTo>
                  <a:cubicBezTo>
                    <a:pt x="0" y="28"/>
                    <a:pt x="18" y="3"/>
                    <a:pt x="19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37" y="28"/>
                    <a:pt x="37" y="38"/>
                  </a:cubicBezTo>
                  <a:cubicBezTo>
                    <a:pt x="37" y="48"/>
                    <a:pt x="29" y="57"/>
                    <a:pt x="19" y="57"/>
                  </a:cubicBezTo>
                  <a:close/>
                  <a:moveTo>
                    <a:pt x="20" y="6"/>
                  </a:moveTo>
                  <a:cubicBezTo>
                    <a:pt x="14" y="14"/>
                    <a:pt x="3" y="31"/>
                    <a:pt x="3" y="38"/>
                  </a:cubicBezTo>
                  <a:cubicBezTo>
                    <a:pt x="3" y="46"/>
                    <a:pt x="10" y="53"/>
                    <a:pt x="19" y="53"/>
                  </a:cubicBezTo>
                  <a:cubicBezTo>
                    <a:pt x="27" y="53"/>
                    <a:pt x="34" y="46"/>
                    <a:pt x="34" y="38"/>
                  </a:cubicBezTo>
                  <a:cubicBezTo>
                    <a:pt x="34" y="31"/>
                    <a:pt x="25" y="14"/>
                    <a:pt x="20" y="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7"/>
            <p:cNvSpPr/>
            <p:nvPr/>
          </p:nvSpPr>
          <p:spPr bwMode="auto">
            <a:xfrm>
              <a:off x="7724775" y="3819208"/>
              <a:ext cx="82550" cy="77788"/>
            </a:xfrm>
            <a:custGeom>
              <a:avLst/>
              <a:gdLst>
                <a:gd name="T0" fmla="*/ 2 w 15"/>
                <a:gd name="T1" fmla="*/ 14 h 14"/>
                <a:gd name="T2" fmla="*/ 1 w 15"/>
                <a:gd name="T3" fmla="*/ 13 h 14"/>
                <a:gd name="T4" fmla="*/ 2 w 15"/>
                <a:gd name="T5" fmla="*/ 10 h 14"/>
                <a:gd name="T6" fmla="*/ 11 w 15"/>
                <a:gd name="T7" fmla="*/ 2 h 14"/>
                <a:gd name="T8" fmla="*/ 13 w 15"/>
                <a:gd name="T9" fmla="*/ 1 h 14"/>
                <a:gd name="T10" fmla="*/ 14 w 15"/>
                <a:gd name="T11" fmla="*/ 3 h 14"/>
                <a:gd name="T12" fmla="*/ 3 w 15"/>
                <a:gd name="T13" fmla="*/ 14 h 14"/>
                <a:gd name="T14" fmla="*/ 2 w 15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2" y="14"/>
                  </a:moveTo>
                  <a:cubicBezTo>
                    <a:pt x="2" y="14"/>
                    <a:pt x="1" y="13"/>
                    <a:pt x="1" y="13"/>
                  </a:cubicBezTo>
                  <a:cubicBezTo>
                    <a:pt x="0" y="12"/>
                    <a:pt x="1" y="11"/>
                    <a:pt x="2" y="10"/>
                  </a:cubicBezTo>
                  <a:cubicBezTo>
                    <a:pt x="6" y="9"/>
                    <a:pt x="10" y="6"/>
                    <a:pt x="11" y="2"/>
                  </a:cubicBezTo>
                  <a:cubicBezTo>
                    <a:pt x="12" y="1"/>
                    <a:pt x="12" y="0"/>
                    <a:pt x="13" y="1"/>
                  </a:cubicBezTo>
                  <a:cubicBezTo>
                    <a:pt x="14" y="1"/>
                    <a:pt x="15" y="2"/>
                    <a:pt x="14" y="3"/>
                  </a:cubicBezTo>
                  <a:cubicBezTo>
                    <a:pt x="12" y="8"/>
                    <a:pt x="8" y="12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10251990" y="1880604"/>
            <a:ext cx="954893" cy="855356"/>
            <a:chOff x="6946900" y="1965008"/>
            <a:chExt cx="898525" cy="804863"/>
          </a:xfrm>
        </p:grpSpPr>
        <p:sp>
          <p:nvSpPr>
            <p:cNvPr id="194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5" name="组合 194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196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6972740" y="2703548"/>
            <a:ext cx="827590" cy="685611"/>
            <a:chOff x="3770313" y="4289108"/>
            <a:chExt cx="882650" cy="728663"/>
          </a:xfrm>
        </p:grpSpPr>
        <p:sp>
          <p:nvSpPr>
            <p:cNvPr id="183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7984396" y="5918158"/>
            <a:ext cx="2250579" cy="423460"/>
            <a:chOff x="4918075" y="5325745"/>
            <a:chExt cx="2117725" cy="398463"/>
          </a:xfrm>
        </p:grpSpPr>
        <p:sp>
          <p:nvSpPr>
            <p:cNvPr id="162" name="Rectangle 45"/>
            <p:cNvSpPr>
              <a:spLocks noChangeArrowheads="1"/>
            </p:cNvSpPr>
            <p:nvPr/>
          </p:nvSpPr>
          <p:spPr bwMode="auto">
            <a:xfrm>
              <a:off x="4918075" y="5347970"/>
              <a:ext cx="2095500" cy="37623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Rectangle 46"/>
            <p:cNvSpPr>
              <a:spLocks noChangeArrowheads="1"/>
            </p:cNvSpPr>
            <p:nvPr/>
          </p:nvSpPr>
          <p:spPr bwMode="auto">
            <a:xfrm>
              <a:off x="4918075" y="5568633"/>
              <a:ext cx="2095500" cy="155575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47"/>
            <p:cNvSpPr>
              <a:spLocks noEditPoints="1"/>
            </p:cNvSpPr>
            <p:nvPr/>
          </p:nvSpPr>
          <p:spPr bwMode="auto">
            <a:xfrm>
              <a:off x="4918075" y="5325745"/>
              <a:ext cx="2117725" cy="398463"/>
            </a:xfrm>
            <a:custGeom>
              <a:avLst/>
              <a:gdLst>
                <a:gd name="T0" fmla="*/ 1334 w 1334"/>
                <a:gd name="T1" fmla="*/ 251 h 251"/>
                <a:gd name="T2" fmla="*/ 0 w 1334"/>
                <a:gd name="T3" fmla="*/ 251 h 251"/>
                <a:gd name="T4" fmla="*/ 0 w 1334"/>
                <a:gd name="T5" fmla="*/ 0 h 251"/>
                <a:gd name="T6" fmla="*/ 1334 w 1334"/>
                <a:gd name="T7" fmla="*/ 0 h 251"/>
                <a:gd name="T8" fmla="*/ 1334 w 1334"/>
                <a:gd name="T9" fmla="*/ 251 h 251"/>
                <a:gd name="T10" fmla="*/ 14 w 1334"/>
                <a:gd name="T11" fmla="*/ 237 h 251"/>
                <a:gd name="T12" fmla="*/ 1320 w 1334"/>
                <a:gd name="T13" fmla="*/ 237 h 251"/>
                <a:gd name="T14" fmla="*/ 1320 w 1334"/>
                <a:gd name="T15" fmla="*/ 14 h 251"/>
                <a:gd name="T16" fmla="*/ 14 w 1334"/>
                <a:gd name="T17" fmla="*/ 14 h 251"/>
                <a:gd name="T18" fmla="*/ 14 w 1334"/>
                <a:gd name="T19" fmla="*/ 23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4" h="251">
                  <a:moveTo>
                    <a:pt x="1334" y="251"/>
                  </a:moveTo>
                  <a:lnTo>
                    <a:pt x="0" y="251"/>
                  </a:lnTo>
                  <a:lnTo>
                    <a:pt x="0" y="0"/>
                  </a:lnTo>
                  <a:lnTo>
                    <a:pt x="1334" y="0"/>
                  </a:lnTo>
                  <a:lnTo>
                    <a:pt x="1334" y="251"/>
                  </a:lnTo>
                  <a:close/>
                  <a:moveTo>
                    <a:pt x="14" y="237"/>
                  </a:moveTo>
                  <a:lnTo>
                    <a:pt x="1320" y="237"/>
                  </a:lnTo>
                  <a:lnTo>
                    <a:pt x="1320" y="14"/>
                  </a:lnTo>
                  <a:lnTo>
                    <a:pt x="14" y="14"/>
                  </a:lnTo>
                  <a:lnTo>
                    <a:pt x="14" y="23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Rectangle 48"/>
            <p:cNvSpPr>
              <a:spLocks noChangeArrowheads="1"/>
            </p:cNvSpPr>
            <p:nvPr/>
          </p:nvSpPr>
          <p:spPr bwMode="auto">
            <a:xfrm>
              <a:off x="5027613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Rectangle 49"/>
            <p:cNvSpPr>
              <a:spLocks noChangeArrowheads="1"/>
            </p:cNvSpPr>
            <p:nvPr/>
          </p:nvSpPr>
          <p:spPr bwMode="auto">
            <a:xfrm>
              <a:off x="513873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Rectangle 50"/>
            <p:cNvSpPr>
              <a:spLocks noChangeArrowheads="1"/>
            </p:cNvSpPr>
            <p:nvPr/>
          </p:nvSpPr>
          <p:spPr bwMode="auto">
            <a:xfrm>
              <a:off x="524827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Rectangle 51"/>
            <p:cNvSpPr>
              <a:spLocks noChangeArrowheads="1"/>
            </p:cNvSpPr>
            <p:nvPr/>
          </p:nvSpPr>
          <p:spPr bwMode="auto">
            <a:xfrm>
              <a:off x="5359400" y="5325745"/>
              <a:ext cx="20637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Rectangle 52"/>
            <p:cNvSpPr>
              <a:spLocks noChangeArrowheads="1"/>
            </p:cNvSpPr>
            <p:nvPr/>
          </p:nvSpPr>
          <p:spPr bwMode="auto">
            <a:xfrm>
              <a:off x="5468938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Rectangle 53"/>
            <p:cNvSpPr>
              <a:spLocks noChangeArrowheads="1"/>
            </p:cNvSpPr>
            <p:nvPr/>
          </p:nvSpPr>
          <p:spPr bwMode="auto">
            <a:xfrm>
              <a:off x="5580063" y="5325745"/>
              <a:ext cx="20637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Rectangle 54"/>
            <p:cNvSpPr>
              <a:spLocks noChangeArrowheads="1"/>
            </p:cNvSpPr>
            <p:nvPr/>
          </p:nvSpPr>
          <p:spPr bwMode="auto">
            <a:xfrm>
              <a:off x="5689600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Rectangle 55"/>
            <p:cNvSpPr>
              <a:spLocks noChangeArrowheads="1"/>
            </p:cNvSpPr>
            <p:nvPr/>
          </p:nvSpPr>
          <p:spPr bwMode="auto">
            <a:xfrm>
              <a:off x="579913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Rectangle 56"/>
            <p:cNvSpPr>
              <a:spLocks noChangeArrowheads="1"/>
            </p:cNvSpPr>
            <p:nvPr/>
          </p:nvSpPr>
          <p:spPr bwMode="auto">
            <a:xfrm>
              <a:off x="591026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Rectangle 57"/>
            <p:cNvSpPr>
              <a:spLocks noChangeArrowheads="1"/>
            </p:cNvSpPr>
            <p:nvPr/>
          </p:nvSpPr>
          <p:spPr bwMode="auto">
            <a:xfrm>
              <a:off x="6019800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Rectangle 58"/>
            <p:cNvSpPr>
              <a:spLocks noChangeArrowheads="1"/>
            </p:cNvSpPr>
            <p:nvPr/>
          </p:nvSpPr>
          <p:spPr bwMode="auto">
            <a:xfrm>
              <a:off x="613092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Rectangle 59"/>
            <p:cNvSpPr>
              <a:spLocks noChangeArrowheads="1"/>
            </p:cNvSpPr>
            <p:nvPr/>
          </p:nvSpPr>
          <p:spPr bwMode="auto">
            <a:xfrm>
              <a:off x="624046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Rectangle 60"/>
            <p:cNvSpPr>
              <a:spLocks noChangeArrowheads="1"/>
            </p:cNvSpPr>
            <p:nvPr/>
          </p:nvSpPr>
          <p:spPr bwMode="auto">
            <a:xfrm>
              <a:off x="635158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Rectangle 61"/>
            <p:cNvSpPr>
              <a:spLocks noChangeArrowheads="1"/>
            </p:cNvSpPr>
            <p:nvPr/>
          </p:nvSpPr>
          <p:spPr bwMode="auto">
            <a:xfrm>
              <a:off x="646112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Rectangle 62"/>
            <p:cNvSpPr>
              <a:spLocks noChangeArrowheads="1"/>
            </p:cNvSpPr>
            <p:nvPr/>
          </p:nvSpPr>
          <p:spPr bwMode="auto">
            <a:xfrm>
              <a:off x="6572250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Rectangle 63"/>
            <p:cNvSpPr>
              <a:spLocks noChangeArrowheads="1"/>
            </p:cNvSpPr>
            <p:nvPr/>
          </p:nvSpPr>
          <p:spPr bwMode="auto">
            <a:xfrm>
              <a:off x="668178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Rectangle 64"/>
            <p:cNvSpPr>
              <a:spLocks noChangeArrowheads="1"/>
            </p:cNvSpPr>
            <p:nvPr/>
          </p:nvSpPr>
          <p:spPr bwMode="auto">
            <a:xfrm>
              <a:off x="679291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Rectangle 65"/>
            <p:cNvSpPr>
              <a:spLocks noChangeArrowheads="1"/>
            </p:cNvSpPr>
            <p:nvPr/>
          </p:nvSpPr>
          <p:spPr bwMode="auto">
            <a:xfrm>
              <a:off x="6902450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" name="Freeform 66"/>
          <p:cNvSpPr/>
          <p:nvPr/>
        </p:nvSpPr>
        <p:spPr bwMode="auto">
          <a:xfrm>
            <a:off x="10481290" y="4542430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68"/>
          <p:cNvSpPr/>
          <p:nvPr/>
        </p:nvSpPr>
        <p:spPr bwMode="auto">
          <a:xfrm>
            <a:off x="11094724" y="6253608"/>
            <a:ext cx="187267" cy="21933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69"/>
          <p:cNvSpPr/>
          <p:nvPr/>
        </p:nvSpPr>
        <p:spPr bwMode="auto">
          <a:xfrm>
            <a:off x="11187515" y="6322778"/>
            <a:ext cx="141716" cy="23619"/>
          </a:xfrm>
          <a:custGeom>
            <a:avLst/>
            <a:gdLst>
              <a:gd name="T0" fmla="*/ 22 w 24"/>
              <a:gd name="T1" fmla="*/ 4 h 4"/>
              <a:gd name="T2" fmla="*/ 2 w 24"/>
              <a:gd name="T3" fmla="*/ 4 h 4"/>
              <a:gd name="T4" fmla="*/ 0 w 24"/>
              <a:gd name="T5" fmla="*/ 2 h 4"/>
              <a:gd name="T6" fmla="*/ 2 w 24"/>
              <a:gd name="T7" fmla="*/ 0 h 4"/>
              <a:gd name="T8" fmla="*/ 22 w 24"/>
              <a:gd name="T9" fmla="*/ 0 h 4"/>
              <a:gd name="T10" fmla="*/ 24 w 24"/>
              <a:gd name="T11" fmla="*/ 2 h 4"/>
              <a:gd name="T12" fmla="*/ 22 w 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4">
                <a:moveTo>
                  <a:pt x="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3"/>
                  <a:pt x="23" y="4"/>
                  <a:pt x="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71"/>
          <p:cNvSpPr/>
          <p:nvPr/>
        </p:nvSpPr>
        <p:spPr bwMode="auto">
          <a:xfrm>
            <a:off x="10526842" y="4613288"/>
            <a:ext cx="187267" cy="21933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72"/>
          <p:cNvSpPr/>
          <p:nvPr/>
        </p:nvSpPr>
        <p:spPr bwMode="auto">
          <a:xfrm>
            <a:off x="11047486" y="6322778"/>
            <a:ext cx="94477" cy="23619"/>
          </a:xfrm>
          <a:custGeom>
            <a:avLst/>
            <a:gdLst>
              <a:gd name="T0" fmla="*/ 14 w 16"/>
              <a:gd name="T1" fmla="*/ 4 h 4"/>
              <a:gd name="T2" fmla="*/ 2 w 16"/>
              <a:gd name="T3" fmla="*/ 4 h 4"/>
              <a:gd name="T4" fmla="*/ 0 w 16"/>
              <a:gd name="T5" fmla="*/ 2 h 4"/>
              <a:gd name="T6" fmla="*/ 2 w 16"/>
              <a:gd name="T7" fmla="*/ 0 h 4"/>
              <a:gd name="T8" fmla="*/ 14 w 16"/>
              <a:gd name="T9" fmla="*/ 0 h 4"/>
              <a:gd name="T10" fmla="*/ 16 w 16"/>
              <a:gd name="T11" fmla="*/ 2 h 4"/>
              <a:gd name="T12" fmla="*/ 14 w 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">
                <a:moveTo>
                  <a:pt x="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cubicBezTo>
                  <a:pt x="16" y="3"/>
                  <a:pt x="15" y="4"/>
                  <a:pt x="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73"/>
          <p:cNvSpPr/>
          <p:nvPr/>
        </p:nvSpPr>
        <p:spPr bwMode="auto">
          <a:xfrm>
            <a:off x="10976628" y="6393636"/>
            <a:ext cx="281744" cy="23619"/>
          </a:xfrm>
          <a:custGeom>
            <a:avLst/>
            <a:gdLst>
              <a:gd name="T0" fmla="*/ 46 w 48"/>
              <a:gd name="T1" fmla="*/ 4 h 4"/>
              <a:gd name="T2" fmla="*/ 2 w 48"/>
              <a:gd name="T3" fmla="*/ 4 h 4"/>
              <a:gd name="T4" fmla="*/ 0 w 48"/>
              <a:gd name="T5" fmla="*/ 2 h 4"/>
              <a:gd name="T6" fmla="*/ 2 w 48"/>
              <a:gd name="T7" fmla="*/ 0 h 4"/>
              <a:gd name="T8" fmla="*/ 46 w 48"/>
              <a:gd name="T9" fmla="*/ 0 h 4"/>
              <a:gd name="T10" fmla="*/ 48 w 48"/>
              <a:gd name="T11" fmla="*/ 2 h 4"/>
              <a:gd name="T12" fmla="*/ 46 w 4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4">
                <a:moveTo>
                  <a:pt x="4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cubicBezTo>
                  <a:pt x="48" y="3"/>
                  <a:pt x="47" y="4"/>
                  <a:pt x="4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" name="组合 18"/>
          <p:cNvGrpSpPr/>
          <p:nvPr/>
        </p:nvGrpSpPr>
        <p:grpSpPr>
          <a:xfrm>
            <a:off x="10632462" y="4658496"/>
            <a:ext cx="673149" cy="528059"/>
            <a:chOff x="7421563" y="4177983"/>
            <a:chExt cx="633412" cy="496887"/>
          </a:xfrm>
        </p:grpSpPr>
        <p:sp>
          <p:nvSpPr>
            <p:cNvPr id="153" name="Freeform 67"/>
            <p:cNvSpPr/>
            <p:nvPr/>
          </p:nvSpPr>
          <p:spPr bwMode="auto">
            <a:xfrm>
              <a:off x="7466013" y="4222433"/>
              <a:ext cx="65087" cy="22225"/>
            </a:xfrm>
            <a:custGeom>
              <a:avLst/>
              <a:gdLst>
                <a:gd name="T0" fmla="*/ 10 w 12"/>
                <a:gd name="T1" fmla="*/ 4 h 4"/>
                <a:gd name="T2" fmla="*/ 2 w 12"/>
                <a:gd name="T3" fmla="*/ 4 h 4"/>
                <a:gd name="T4" fmla="*/ 0 w 12"/>
                <a:gd name="T5" fmla="*/ 2 h 4"/>
                <a:gd name="T6" fmla="*/ 2 w 12"/>
                <a:gd name="T7" fmla="*/ 0 h 4"/>
                <a:gd name="T8" fmla="*/ 10 w 12"/>
                <a:gd name="T9" fmla="*/ 0 h 4"/>
                <a:gd name="T10" fmla="*/ 12 w 12"/>
                <a:gd name="T11" fmla="*/ 2 h 4"/>
                <a:gd name="T12" fmla="*/ 10 w 1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">
                  <a:moveTo>
                    <a:pt x="1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70"/>
            <p:cNvSpPr/>
            <p:nvPr/>
          </p:nvSpPr>
          <p:spPr bwMode="auto">
            <a:xfrm>
              <a:off x="7421563" y="4354195"/>
              <a:ext cx="131762" cy="22225"/>
            </a:xfrm>
            <a:custGeom>
              <a:avLst/>
              <a:gdLst>
                <a:gd name="T0" fmla="*/ 22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2 w 24"/>
                <a:gd name="T9" fmla="*/ 0 h 4"/>
                <a:gd name="T10" fmla="*/ 24 w 24"/>
                <a:gd name="T11" fmla="*/ 2 h 4"/>
                <a:gd name="T12" fmla="*/ 2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74"/>
            <p:cNvSpPr/>
            <p:nvPr/>
          </p:nvSpPr>
          <p:spPr bwMode="auto">
            <a:xfrm>
              <a:off x="7497763" y="4177983"/>
              <a:ext cx="552450" cy="149225"/>
            </a:xfrm>
            <a:custGeom>
              <a:avLst/>
              <a:gdLst>
                <a:gd name="T0" fmla="*/ 337 w 348"/>
                <a:gd name="T1" fmla="*/ 94 h 94"/>
                <a:gd name="T2" fmla="*/ 317 w 348"/>
                <a:gd name="T3" fmla="*/ 14 h 94"/>
                <a:gd name="T4" fmla="*/ 35 w 348"/>
                <a:gd name="T5" fmla="*/ 14 h 94"/>
                <a:gd name="T6" fmla="*/ 14 w 348"/>
                <a:gd name="T7" fmla="*/ 94 h 94"/>
                <a:gd name="T8" fmla="*/ 0 w 348"/>
                <a:gd name="T9" fmla="*/ 90 h 94"/>
                <a:gd name="T10" fmla="*/ 25 w 348"/>
                <a:gd name="T11" fmla="*/ 0 h 94"/>
                <a:gd name="T12" fmla="*/ 327 w 348"/>
                <a:gd name="T13" fmla="*/ 0 h 94"/>
                <a:gd name="T14" fmla="*/ 348 w 348"/>
                <a:gd name="T15" fmla="*/ 90 h 94"/>
                <a:gd name="T16" fmla="*/ 337 w 348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94">
                  <a:moveTo>
                    <a:pt x="337" y="94"/>
                  </a:moveTo>
                  <a:lnTo>
                    <a:pt x="317" y="14"/>
                  </a:lnTo>
                  <a:lnTo>
                    <a:pt x="35" y="14"/>
                  </a:lnTo>
                  <a:lnTo>
                    <a:pt x="14" y="94"/>
                  </a:lnTo>
                  <a:lnTo>
                    <a:pt x="0" y="90"/>
                  </a:lnTo>
                  <a:lnTo>
                    <a:pt x="25" y="0"/>
                  </a:lnTo>
                  <a:lnTo>
                    <a:pt x="327" y="0"/>
                  </a:lnTo>
                  <a:lnTo>
                    <a:pt x="348" y="90"/>
                  </a:lnTo>
                  <a:lnTo>
                    <a:pt x="337" y="9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75"/>
            <p:cNvSpPr/>
            <p:nvPr/>
          </p:nvSpPr>
          <p:spPr bwMode="auto">
            <a:xfrm>
              <a:off x="7653338" y="4184333"/>
              <a:ext cx="53975" cy="142875"/>
            </a:xfrm>
            <a:custGeom>
              <a:avLst/>
              <a:gdLst>
                <a:gd name="T0" fmla="*/ 14 w 34"/>
                <a:gd name="T1" fmla="*/ 90 h 90"/>
                <a:gd name="T2" fmla="*/ 0 w 34"/>
                <a:gd name="T3" fmla="*/ 86 h 90"/>
                <a:gd name="T4" fmla="*/ 21 w 34"/>
                <a:gd name="T5" fmla="*/ 0 h 90"/>
                <a:gd name="T6" fmla="*/ 34 w 34"/>
                <a:gd name="T7" fmla="*/ 3 h 90"/>
                <a:gd name="T8" fmla="*/ 14 w 34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90">
                  <a:moveTo>
                    <a:pt x="14" y="90"/>
                  </a:moveTo>
                  <a:lnTo>
                    <a:pt x="0" y="86"/>
                  </a:lnTo>
                  <a:lnTo>
                    <a:pt x="21" y="0"/>
                  </a:lnTo>
                  <a:lnTo>
                    <a:pt x="34" y="3"/>
                  </a:lnTo>
                  <a:lnTo>
                    <a:pt x="14" y="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76"/>
            <p:cNvSpPr/>
            <p:nvPr/>
          </p:nvSpPr>
          <p:spPr bwMode="auto">
            <a:xfrm>
              <a:off x="7823200" y="4184333"/>
              <a:ext cx="55562" cy="142875"/>
            </a:xfrm>
            <a:custGeom>
              <a:avLst/>
              <a:gdLst>
                <a:gd name="T0" fmla="*/ 25 w 35"/>
                <a:gd name="T1" fmla="*/ 90 h 90"/>
                <a:gd name="T2" fmla="*/ 0 w 35"/>
                <a:gd name="T3" fmla="*/ 3 h 90"/>
                <a:gd name="T4" fmla="*/ 14 w 35"/>
                <a:gd name="T5" fmla="*/ 0 h 90"/>
                <a:gd name="T6" fmla="*/ 35 w 35"/>
                <a:gd name="T7" fmla="*/ 86 h 90"/>
                <a:gd name="T8" fmla="*/ 25 w 35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0">
                  <a:moveTo>
                    <a:pt x="25" y="90"/>
                  </a:moveTo>
                  <a:lnTo>
                    <a:pt x="0" y="3"/>
                  </a:lnTo>
                  <a:lnTo>
                    <a:pt x="14" y="0"/>
                  </a:lnTo>
                  <a:lnTo>
                    <a:pt x="35" y="86"/>
                  </a:lnTo>
                  <a:lnTo>
                    <a:pt x="25" y="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77"/>
            <p:cNvSpPr/>
            <p:nvPr/>
          </p:nvSpPr>
          <p:spPr bwMode="auto">
            <a:xfrm>
              <a:off x="7504113" y="4316095"/>
              <a:ext cx="546100" cy="358775"/>
            </a:xfrm>
            <a:custGeom>
              <a:avLst/>
              <a:gdLst>
                <a:gd name="T0" fmla="*/ 167 w 344"/>
                <a:gd name="T1" fmla="*/ 226 h 226"/>
                <a:gd name="T2" fmla="*/ 0 w 344"/>
                <a:gd name="T3" fmla="*/ 10 h 226"/>
                <a:gd name="T4" fmla="*/ 10 w 344"/>
                <a:gd name="T5" fmla="*/ 0 h 226"/>
                <a:gd name="T6" fmla="*/ 167 w 344"/>
                <a:gd name="T7" fmla="*/ 205 h 226"/>
                <a:gd name="T8" fmla="*/ 333 w 344"/>
                <a:gd name="T9" fmla="*/ 0 h 226"/>
                <a:gd name="T10" fmla="*/ 344 w 344"/>
                <a:gd name="T11" fmla="*/ 10 h 226"/>
                <a:gd name="T12" fmla="*/ 167 w 344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4" h="226">
                  <a:moveTo>
                    <a:pt x="167" y="226"/>
                  </a:moveTo>
                  <a:lnTo>
                    <a:pt x="0" y="10"/>
                  </a:lnTo>
                  <a:lnTo>
                    <a:pt x="10" y="0"/>
                  </a:lnTo>
                  <a:lnTo>
                    <a:pt x="167" y="205"/>
                  </a:lnTo>
                  <a:lnTo>
                    <a:pt x="333" y="0"/>
                  </a:lnTo>
                  <a:lnTo>
                    <a:pt x="344" y="10"/>
                  </a:lnTo>
                  <a:lnTo>
                    <a:pt x="167" y="226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78"/>
            <p:cNvSpPr/>
            <p:nvPr/>
          </p:nvSpPr>
          <p:spPr bwMode="auto">
            <a:xfrm>
              <a:off x="7646988" y="4320858"/>
              <a:ext cx="133350" cy="338138"/>
            </a:xfrm>
            <a:custGeom>
              <a:avLst/>
              <a:gdLst>
                <a:gd name="T0" fmla="*/ 70 w 84"/>
                <a:gd name="T1" fmla="*/ 213 h 213"/>
                <a:gd name="T2" fmla="*/ 0 w 84"/>
                <a:gd name="T3" fmla="*/ 4 h 213"/>
                <a:gd name="T4" fmla="*/ 14 w 84"/>
                <a:gd name="T5" fmla="*/ 0 h 213"/>
                <a:gd name="T6" fmla="*/ 84 w 84"/>
                <a:gd name="T7" fmla="*/ 209 h 213"/>
                <a:gd name="T8" fmla="*/ 70 w 84"/>
                <a:gd name="T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13">
                  <a:moveTo>
                    <a:pt x="70" y="213"/>
                  </a:moveTo>
                  <a:lnTo>
                    <a:pt x="0" y="4"/>
                  </a:lnTo>
                  <a:lnTo>
                    <a:pt x="14" y="0"/>
                  </a:lnTo>
                  <a:lnTo>
                    <a:pt x="84" y="209"/>
                  </a:lnTo>
                  <a:lnTo>
                    <a:pt x="70" y="21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79"/>
            <p:cNvSpPr/>
            <p:nvPr/>
          </p:nvSpPr>
          <p:spPr bwMode="auto">
            <a:xfrm>
              <a:off x="7758113" y="4320858"/>
              <a:ext cx="120650" cy="338138"/>
            </a:xfrm>
            <a:custGeom>
              <a:avLst/>
              <a:gdLst>
                <a:gd name="T0" fmla="*/ 14 w 76"/>
                <a:gd name="T1" fmla="*/ 213 h 213"/>
                <a:gd name="T2" fmla="*/ 0 w 76"/>
                <a:gd name="T3" fmla="*/ 209 h 213"/>
                <a:gd name="T4" fmla="*/ 66 w 76"/>
                <a:gd name="T5" fmla="*/ 0 h 213"/>
                <a:gd name="T6" fmla="*/ 76 w 76"/>
                <a:gd name="T7" fmla="*/ 4 h 213"/>
                <a:gd name="T8" fmla="*/ 14 w 76"/>
                <a:gd name="T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13">
                  <a:moveTo>
                    <a:pt x="14" y="213"/>
                  </a:moveTo>
                  <a:lnTo>
                    <a:pt x="0" y="209"/>
                  </a:lnTo>
                  <a:lnTo>
                    <a:pt x="66" y="0"/>
                  </a:lnTo>
                  <a:lnTo>
                    <a:pt x="76" y="4"/>
                  </a:lnTo>
                  <a:lnTo>
                    <a:pt x="14" y="21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80"/>
            <p:cNvSpPr/>
            <p:nvPr/>
          </p:nvSpPr>
          <p:spPr bwMode="auto">
            <a:xfrm>
              <a:off x="7497763" y="4309745"/>
              <a:ext cx="557212" cy="22225"/>
            </a:xfrm>
            <a:custGeom>
              <a:avLst/>
              <a:gdLst>
                <a:gd name="T0" fmla="*/ 2 w 101"/>
                <a:gd name="T1" fmla="*/ 4 h 4"/>
                <a:gd name="T2" fmla="*/ 0 w 101"/>
                <a:gd name="T3" fmla="*/ 2 h 4"/>
                <a:gd name="T4" fmla="*/ 2 w 101"/>
                <a:gd name="T5" fmla="*/ 0 h 4"/>
                <a:gd name="T6" fmla="*/ 98 w 101"/>
                <a:gd name="T7" fmla="*/ 0 h 4"/>
                <a:gd name="T8" fmla="*/ 99 w 101"/>
                <a:gd name="T9" fmla="*/ 0 h 4"/>
                <a:gd name="T10" fmla="*/ 101 w 101"/>
                <a:gd name="T11" fmla="*/ 2 h 4"/>
                <a:gd name="T12" fmla="*/ 99 w 101"/>
                <a:gd name="T13" fmla="*/ 4 h 4"/>
                <a:gd name="T14" fmla="*/ 2 w 101"/>
                <a:gd name="T15" fmla="*/ 4 h 4"/>
                <a:gd name="T16" fmla="*/ 2 w 101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9" y="0"/>
                  </a:cubicBezTo>
                  <a:cubicBezTo>
                    <a:pt x="100" y="0"/>
                    <a:pt x="100" y="1"/>
                    <a:pt x="101" y="2"/>
                  </a:cubicBezTo>
                  <a:cubicBezTo>
                    <a:pt x="101" y="3"/>
                    <a:pt x="100" y="4"/>
                    <a:pt x="99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0883838" y="4476291"/>
            <a:ext cx="258125" cy="141716"/>
            <a:chOff x="7658100" y="4006533"/>
            <a:chExt cx="242888" cy="133350"/>
          </a:xfrm>
        </p:grpSpPr>
        <p:sp>
          <p:nvSpPr>
            <p:cNvPr id="150" name="Freeform 81"/>
            <p:cNvSpPr/>
            <p:nvPr/>
          </p:nvSpPr>
          <p:spPr bwMode="auto">
            <a:xfrm>
              <a:off x="7658100" y="4039870"/>
              <a:ext cx="49212" cy="77788"/>
            </a:xfrm>
            <a:custGeom>
              <a:avLst/>
              <a:gdLst>
                <a:gd name="T0" fmla="*/ 31 w 31"/>
                <a:gd name="T1" fmla="*/ 38 h 49"/>
                <a:gd name="T2" fmla="*/ 31 w 31"/>
                <a:gd name="T3" fmla="*/ 38 h 49"/>
                <a:gd name="T4" fmla="*/ 24 w 31"/>
                <a:gd name="T5" fmla="*/ 49 h 49"/>
                <a:gd name="T6" fmla="*/ 0 w 31"/>
                <a:gd name="T7" fmla="*/ 24 h 49"/>
                <a:gd name="T8" fmla="*/ 0 w 31"/>
                <a:gd name="T9" fmla="*/ 24 h 49"/>
                <a:gd name="T10" fmla="*/ 24 w 31"/>
                <a:gd name="T11" fmla="*/ 0 h 49"/>
                <a:gd name="T12" fmla="*/ 31 w 31"/>
                <a:gd name="T13" fmla="*/ 11 h 49"/>
                <a:gd name="T14" fmla="*/ 31 w 31"/>
                <a:gd name="T15" fmla="*/ 11 h 49"/>
                <a:gd name="T16" fmla="*/ 14 w 31"/>
                <a:gd name="T17" fmla="*/ 24 h 49"/>
                <a:gd name="T18" fmla="*/ 31 w 31"/>
                <a:gd name="T19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31" y="38"/>
                  </a:moveTo>
                  <a:lnTo>
                    <a:pt x="31" y="38"/>
                  </a:lnTo>
                  <a:lnTo>
                    <a:pt x="24" y="4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4" y="0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14" y="24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82"/>
            <p:cNvSpPr/>
            <p:nvPr/>
          </p:nvSpPr>
          <p:spPr bwMode="auto">
            <a:xfrm>
              <a:off x="7747000" y="4006533"/>
              <a:ext cx="71437" cy="133350"/>
            </a:xfrm>
            <a:custGeom>
              <a:avLst/>
              <a:gdLst>
                <a:gd name="T0" fmla="*/ 45 w 45"/>
                <a:gd name="T1" fmla="*/ 0 h 84"/>
                <a:gd name="T2" fmla="*/ 10 w 45"/>
                <a:gd name="T3" fmla="*/ 84 h 84"/>
                <a:gd name="T4" fmla="*/ 0 w 45"/>
                <a:gd name="T5" fmla="*/ 84 h 84"/>
                <a:gd name="T6" fmla="*/ 31 w 45"/>
                <a:gd name="T7" fmla="*/ 0 h 84"/>
                <a:gd name="T8" fmla="*/ 45 w 45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4">
                  <a:moveTo>
                    <a:pt x="45" y="0"/>
                  </a:moveTo>
                  <a:lnTo>
                    <a:pt x="10" y="84"/>
                  </a:lnTo>
                  <a:lnTo>
                    <a:pt x="0" y="84"/>
                  </a:lnTo>
                  <a:lnTo>
                    <a:pt x="31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83"/>
            <p:cNvSpPr/>
            <p:nvPr/>
          </p:nvSpPr>
          <p:spPr bwMode="auto">
            <a:xfrm>
              <a:off x="7856538" y="4039870"/>
              <a:ext cx="44450" cy="77788"/>
            </a:xfrm>
            <a:custGeom>
              <a:avLst/>
              <a:gdLst>
                <a:gd name="T0" fmla="*/ 14 w 28"/>
                <a:gd name="T1" fmla="*/ 24 h 49"/>
                <a:gd name="T2" fmla="*/ 0 w 28"/>
                <a:gd name="T3" fmla="*/ 11 h 49"/>
                <a:gd name="T4" fmla="*/ 0 w 28"/>
                <a:gd name="T5" fmla="*/ 11 h 49"/>
                <a:gd name="T6" fmla="*/ 7 w 28"/>
                <a:gd name="T7" fmla="*/ 0 h 49"/>
                <a:gd name="T8" fmla="*/ 28 w 28"/>
                <a:gd name="T9" fmla="*/ 24 h 49"/>
                <a:gd name="T10" fmla="*/ 28 w 28"/>
                <a:gd name="T11" fmla="*/ 24 h 49"/>
                <a:gd name="T12" fmla="*/ 7 w 28"/>
                <a:gd name="T13" fmla="*/ 49 h 49"/>
                <a:gd name="T14" fmla="*/ 0 w 28"/>
                <a:gd name="T15" fmla="*/ 38 h 49"/>
                <a:gd name="T16" fmla="*/ 0 w 28"/>
                <a:gd name="T17" fmla="*/ 38 h 49"/>
                <a:gd name="T18" fmla="*/ 14 w 28"/>
                <a:gd name="T1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9">
                  <a:moveTo>
                    <a:pt x="14" y="24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7" y="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7" y="4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1" name="Freeform 84"/>
          <p:cNvSpPr/>
          <p:nvPr/>
        </p:nvSpPr>
        <p:spPr bwMode="auto">
          <a:xfrm>
            <a:off x="11294612" y="2543630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85"/>
          <p:cNvSpPr/>
          <p:nvPr/>
        </p:nvSpPr>
        <p:spPr bwMode="auto">
          <a:xfrm>
            <a:off x="11861273" y="3531505"/>
            <a:ext cx="258124" cy="23619"/>
          </a:xfrm>
          <a:custGeom>
            <a:avLst/>
            <a:gdLst>
              <a:gd name="T0" fmla="*/ 42 w 44"/>
              <a:gd name="T1" fmla="*/ 4 h 4"/>
              <a:gd name="T2" fmla="*/ 2 w 44"/>
              <a:gd name="T3" fmla="*/ 4 h 4"/>
              <a:gd name="T4" fmla="*/ 0 w 44"/>
              <a:gd name="T5" fmla="*/ 2 h 4"/>
              <a:gd name="T6" fmla="*/ 2 w 44"/>
              <a:gd name="T7" fmla="*/ 0 h 4"/>
              <a:gd name="T8" fmla="*/ 42 w 44"/>
              <a:gd name="T9" fmla="*/ 0 h 4"/>
              <a:gd name="T10" fmla="*/ 44 w 44"/>
              <a:gd name="T11" fmla="*/ 2 h 4"/>
              <a:gd name="T12" fmla="*/ 42 w 4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4">
                <a:moveTo>
                  <a:pt x="4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3" y="0"/>
                  <a:pt x="44" y="1"/>
                  <a:pt x="44" y="2"/>
                </a:cubicBezTo>
                <a:cubicBezTo>
                  <a:pt x="44" y="3"/>
                  <a:pt x="43" y="4"/>
                  <a:pt x="4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86"/>
          <p:cNvSpPr/>
          <p:nvPr/>
        </p:nvSpPr>
        <p:spPr bwMode="auto">
          <a:xfrm>
            <a:off x="7409099" y="5456833"/>
            <a:ext cx="867165" cy="23619"/>
          </a:xfrm>
          <a:custGeom>
            <a:avLst/>
            <a:gdLst>
              <a:gd name="T0" fmla="*/ 146 w 148"/>
              <a:gd name="T1" fmla="*/ 4 h 4"/>
              <a:gd name="T2" fmla="*/ 2 w 148"/>
              <a:gd name="T3" fmla="*/ 4 h 4"/>
              <a:gd name="T4" fmla="*/ 0 w 148"/>
              <a:gd name="T5" fmla="*/ 2 h 4"/>
              <a:gd name="T6" fmla="*/ 2 w 148"/>
              <a:gd name="T7" fmla="*/ 0 h 4"/>
              <a:gd name="T8" fmla="*/ 146 w 148"/>
              <a:gd name="T9" fmla="*/ 0 h 4"/>
              <a:gd name="T10" fmla="*/ 148 w 148"/>
              <a:gd name="T11" fmla="*/ 2 h 4"/>
              <a:gd name="T12" fmla="*/ 146 w 14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8" h="4">
                <a:moveTo>
                  <a:pt x="14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7" y="0"/>
                  <a:pt x="148" y="1"/>
                  <a:pt x="148" y="2"/>
                </a:cubicBezTo>
                <a:cubicBezTo>
                  <a:pt x="148" y="3"/>
                  <a:pt x="147" y="4"/>
                  <a:pt x="14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87"/>
          <p:cNvSpPr/>
          <p:nvPr/>
        </p:nvSpPr>
        <p:spPr bwMode="auto">
          <a:xfrm>
            <a:off x="5565647" y="4604010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88"/>
          <p:cNvSpPr/>
          <p:nvPr/>
        </p:nvSpPr>
        <p:spPr bwMode="auto">
          <a:xfrm>
            <a:off x="11563736" y="6127825"/>
            <a:ext cx="350915" cy="23619"/>
          </a:xfrm>
          <a:custGeom>
            <a:avLst/>
            <a:gdLst>
              <a:gd name="T0" fmla="*/ 58 w 60"/>
              <a:gd name="T1" fmla="*/ 4 h 4"/>
              <a:gd name="T2" fmla="*/ 2 w 60"/>
              <a:gd name="T3" fmla="*/ 4 h 4"/>
              <a:gd name="T4" fmla="*/ 0 w 60"/>
              <a:gd name="T5" fmla="*/ 2 h 4"/>
              <a:gd name="T6" fmla="*/ 2 w 60"/>
              <a:gd name="T7" fmla="*/ 0 h 4"/>
              <a:gd name="T8" fmla="*/ 58 w 60"/>
              <a:gd name="T9" fmla="*/ 0 h 4"/>
              <a:gd name="T10" fmla="*/ 60 w 60"/>
              <a:gd name="T11" fmla="*/ 2 h 4"/>
              <a:gd name="T12" fmla="*/ 58 w 60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4">
                <a:moveTo>
                  <a:pt x="58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9" y="0"/>
                  <a:pt x="60" y="1"/>
                  <a:pt x="60" y="2"/>
                </a:cubicBezTo>
                <a:cubicBezTo>
                  <a:pt x="60" y="3"/>
                  <a:pt x="59" y="4"/>
                  <a:pt x="58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89"/>
          <p:cNvSpPr/>
          <p:nvPr/>
        </p:nvSpPr>
        <p:spPr bwMode="auto">
          <a:xfrm>
            <a:off x="11516497" y="6244234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90"/>
          <p:cNvSpPr/>
          <p:nvPr/>
        </p:nvSpPr>
        <p:spPr bwMode="auto">
          <a:xfrm>
            <a:off x="10057831" y="5316804"/>
            <a:ext cx="188954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91"/>
          <p:cNvSpPr/>
          <p:nvPr/>
        </p:nvSpPr>
        <p:spPr bwMode="auto">
          <a:xfrm>
            <a:off x="11787098" y="6080929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92"/>
          <p:cNvSpPr/>
          <p:nvPr/>
        </p:nvSpPr>
        <p:spPr bwMode="auto">
          <a:xfrm>
            <a:off x="9409345" y="1431216"/>
            <a:ext cx="985261" cy="23619"/>
          </a:xfrm>
          <a:custGeom>
            <a:avLst/>
            <a:gdLst>
              <a:gd name="T0" fmla="*/ 166 w 168"/>
              <a:gd name="T1" fmla="*/ 4 h 4"/>
              <a:gd name="T2" fmla="*/ 2 w 168"/>
              <a:gd name="T3" fmla="*/ 4 h 4"/>
              <a:gd name="T4" fmla="*/ 0 w 168"/>
              <a:gd name="T5" fmla="*/ 2 h 4"/>
              <a:gd name="T6" fmla="*/ 2 w 168"/>
              <a:gd name="T7" fmla="*/ 0 h 4"/>
              <a:gd name="T8" fmla="*/ 166 w 168"/>
              <a:gd name="T9" fmla="*/ 0 h 4"/>
              <a:gd name="T10" fmla="*/ 168 w 168"/>
              <a:gd name="T11" fmla="*/ 2 h 4"/>
              <a:gd name="T12" fmla="*/ 166 w 1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8" h="4">
                <a:moveTo>
                  <a:pt x="1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7" y="0"/>
                  <a:pt x="168" y="1"/>
                  <a:pt x="168" y="2"/>
                </a:cubicBezTo>
                <a:cubicBezTo>
                  <a:pt x="168" y="3"/>
                  <a:pt x="167" y="4"/>
                  <a:pt x="1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93"/>
          <p:cNvSpPr/>
          <p:nvPr/>
        </p:nvSpPr>
        <p:spPr bwMode="auto">
          <a:xfrm>
            <a:off x="4919478" y="1552848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94"/>
          <p:cNvSpPr/>
          <p:nvPr/>
        </p:nvSpPr>
        <p:spPr bwMode="auto">
          <a:xfrm>
            <a:off x="4684972" y="1552848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95"/>
          <p:cNvSpPr/>
          <p:nvPr/>
        </p:nvSpPr>
        <p:spPr bwMode="auto">
          <a:xfrm>
            <a:off x="10030008" y="1054994"/>
            <a:ext cx="632658" cy="23619"/>
          </a:xfrm>
          <a:custGeom>
            <a:avLst/>
            <a:gdLst>
              <a:gd name="T0" fmla="*/ 106 w 108"/>
              <a:gd name="T1" fmla="*/ 4 h 4"/>
              <a:gd name="T2" fmla="*/ 2 w 108"/>
              <a:gd name="T3" fmla="*/ 4 h 4"/>
              <a:gd name="T4" fmla="*/ 0 w 108"/>
              <a:gd name="T5" fmla="*/ 2 h 4"/>
              <a:gd name="T6" fmla="*/ 2 w 108"/>
              <a:gd name="T7" fmla="*/ 0 h 4"/>
              <a:gd name="T8" fmla="*/ 106 w 108"/>
              <a:gd name="T9" fmla="*/ 0 h 4"/>
              <a:gd name="T10" fmla="*/ 108 w 108"/>
              <a:gd name="T11" fmla="*/ 2 h 4"/>
              <a:gd name="T12" fmla="*/ 106 w 10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8" h="4">
                <a:moveTo>
                  <a:pt x="10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8" y="1"/>
                  <a:pt x="108" y="2"/>
                </a:cubicBezTo>
                <a:cubicBezTo>
                  <a:pt x="108" y="3"/>
                  <a:pt x="107" y="4"/>
                  <a:pt x="10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96"/>
          <p:cNvSpPr/>
          <p:nvPr/>
        </p:nvSpPr>
        <p:spPr bwMode="auto">
          <a:xfrm>
            <a:off x="9842741" y="1054994"/>
            <a:ext cx="141716" cy="23619"/>
          </a:xfrm>
          <a:custGeom>
            <a:avLst/>
            <a:gdLst>
              <a:gd name="T0" fmla="*/ 22 w 24"/>
              <a:gd name="T1" fmla="*/ 4 h 4"/>
              <a:gd name="T2" fmla="*/ 2 w 24"/>
              <a:gd name="T3" fmla="*/ 4 h 4"/>
              <a:gd name="T4" fmla="*/ 0 w 24"/>
              <a:gd name="T5" fmla="*/ 2 h 4"/>
              <a:gd name="T6" fmla="*/ 2 w 24"/>
              <a:gd name="T7" fmla="*/ 0 h 4"/>
              <a:gd name="T8" fmla="*/ 22 w 24"/>
              <a:gd name="T9" fmla="*/ 0 h 4"/>
              <a:gd name="T10" fmla="*/ 24 w 24"/>
              <a:gd name="T11" fmla="*/ 2 h 4"/>
              <a:gd name="T12" fmla="*/ 22 w 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4">
                <a:moveTo>
                  <a:pt x="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3"/>
                  <a:pt x="23" y="4"/>
                  <a:pt x="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97"/>
          <p:cNvSpPr/>
          <p:nvPr/>
        </p:nvSpPr>
        <p:spPr bwMode="auto">
          <a:xfrm>
            <a:off x="8159854" y="753195"/>
            <a:ext cx="727136" cy="23619"/>
          </a:xfrm>
          <a:custGeom>
            <a:avLst/>
            <a:gdLst>
              <a:gd name="T0" fmla="*/ 122 w 124"/>
              <a:gd name="T1" fmla="*/ 4 h 4"/>
              <a:gd name="T2" fmla="*/ 2 w 124"/>
              <a:gd name="T3" fmla="*/ 4 h 4"/>
              <a:gd name="T4" fmla="*/ 0 w 124"/>
              <a:gd name="T5" fmla="*/ 2 h 4"/>
              <a:gd name="T6" fmla="*/ 2 w 124"/>
              <a:gd name="T7" fmla="*/ 0 h 4"/>
              <a:gd name="T8" fmla="*/ 122 w 124"/>
              <a:gd name="T9" fmla="*/ 0 h 4"/>
              <a:gd name="T10" fmla="*/ 124 w 124"/>
              <a:gd name="T11" fmla="*/ 2 h 4"/>
              <a:gd name="T12" fmla="*/ 122 w 1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" h="4">
                <a:moveTo>
                  <a:pt x="1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23" y="0"/>
                  <a:pt x="124" y="1"/>
                  <a:pt x="124" y="2"/>
                </a:cubicBezTo>
                <a:cubicBezTo>
                  <a:pt x="124" y="3"/>
                  <a:pt x="123" y="4"/>
                  <a:pt x="1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98"/>
          <p:cNvSpPr/>
          <p:nvPr/>
        </p:nvSpPr>
        <p:spPr bwMode="auto">
          <a:xfrm>
            <a:off x="7328960" y="1031375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6" name="组合 35"/>
          <p:cNvGrpSpPr/>
          <p:nvPr/>
        </p:nvGrpSpPr>
        <p:grpSpPr>
          <a:xfrm>
            <a:off x="1199381" y="765528"/>
            <a:ext cx="894779" cy="751615"/>
            <a:chOff x="3913188" y="1577658"/>
            <a:chExt cx="1031875" cy="866775"/>
          </a:xfrm>
        </p:grpSpPr>
        <p:sp>
          <p:nvSpPr>
            <p:cNvPr id="142" name="Freeform 99"/>
            <p:cNvSpPr>
              <a:spLocks noEditPoints="1"/>
            </p:cNvSpPr>
            <p:nvPr/>
          </p:nvSpPr>
          <p:spPr bwMode="auto">
            <a:xfrm>
              <a:off x="4327525" y="1820545"/>
              <a:ext cx="606425" cy="612775"/>
            </a:xfrm>
            <a:custGeom>
              <a:avLst/>
              <a:gdLst>
                <a:gd name="T0" fmla="*/ 104 w 110"/>
                <a:gd name="T1" fmla="*/ 46 h 111"/>
                <a:gd name="T2" fmla="*/ 96 w 110"/>
                <a:gd name="T3" fmla="*/ 46 h 111"/>
                <a:gd name="T4" fmla="*/ 90 w 110"/>
                <a:gd name="T5" fmla="*/ 34 h 111"/>
                <a:gd name="T6" fmla="*/ 97 w 110"/>
                <a:gd name="T7" fmla="*/ 27 h 111"/>
                <a:gd name="T8" fmla="*/ 97 w 110"/>
                <a:gd name="T9" fmla="*/ 19 h 111"/>
                <a:gd name="T10" fmla="*/ 92 w 110"/>
                <a:gd name="T11" fmla="*/ 14 h 111"/>
                <a:gd name="T12" fmla="*/ 84 w 110"/>
                <a:gd name="T13" fmla="*/ 14 h 111"/>
                <a:gd name="T14" fmla="*/ 77 w 110"/>
                <a:gd name="T15" fmla="*/ 21 h 111"/>
                <a:gd name="T16" fmla="*/ 64 w 110"/>
                <a:gd name="T17" fmla="*/ 15 h 111"/>
                <a:gd name="T18" fmla="*/ 64 w 110"/>
                <a:gd name="T19" fmla="*/ 6 h 111"/>
                <a:gd name="T20" fmla="*/ 58 w 110"/>
                <a:gd name="T21" fmla="*/ 0 h 111"/>
                <a:gd name="T22" fmla="*/ 52 w 110"/>
                <a:gd name="T23" fmla="*/ 0 h 111"/>
                <a:gd name="T24" fmla="*/ 46 w 110"/>
                <a:gd name="T25" fmla="*/ 6 h 111"/>
                <a:gd name="T26" fmla="*/ 46 w 110"/>
                <a:gd name="T27" fmla="*/ 15 h 111"/>
                <a:gd name="T28" fmla="*/ 33 w 110"/>
                <a:gd name="T29" fmla="*/ 20 h 111"/>
                <a:gd name="T30" fmla="*/ 27 w 110"/>
                <a:gd name="T31" fmla="*/ 14 h 111"/>
                <a:gd name="T32" fmla="*/ 19 w 110"/>
                <a:gd name="T33" fmla="*/ 14 h 111"/>
                <a:gd name="T34" fmla="*/ 14 w 110"/>
                <a:gd name="T35" fmla="*/ 19 h 111"/>
                <a:gd name="T36" fmla="*/ 14 w 110"/>
                <a:gd name="T37" fmla="*/ 27 h 111"/>
                <a:gd name="T38" fmla="*/ 20 w 110"/>
                <a:gd name="T39" fmla="*/ 33 h 111"/>
                <a:gd name="T40" fmla="*/ 15 w 110"/>
                <a:gd name="T41" fmla="*/ 46 h 111"/>
                <a:gd name="T42" fmla="*/ 6 w 110"/>
                <a:gd name="T43" fmla="*/ 46 h 111"/>
                <a:gd name="T44" fmla="*/ 0 w 110"/>
                <a:gd name="T45" fmla="*/ 52 h 111"/>
                <a:gd name="T46" fmla="*/ 0 w 110"/>
                <a:gd name="T47" fmla="*/ 59 h 111"/>
                <a:gd name="T48" fmla="*/ 6 w 110"/>
                <a:gd name="T49" fmla="*/ 65 h 111"/>
                <a:gd name="T50" fmla="*/ 15 w 110"/>
                <a:gd name="T51" fmla="*/ 65 h 111"/>
                <a:gd name="T52" fmla="*/ 20 w 110"/>
                <a:gd name="T53" fmla="*/ 78 h 111"/>
                <a:gd name="T54" fmla="*/ 14 w 110"/>
                <a:gd name="T55" fmla="*/ 84 h 111"/>
                <a:gd name="T56" fmla="*/ 14 w 110"/>
                <a:gd name="T57" fmla="*/ 92 h 111"/>
                <a:gd name="T58" fmla="*/ 18 w 110"/>
                <a:gd name="T59" fmla="*/ 97 h 111"/>
                <a:gd name="T60" fmla="*/ 26 w 110"/>
                <a:gd name="T61" fmla="*/ 97 h 111"/>
                <a:gd name="T62" fmla="*/ 33 w 110"/>
                <a:gd name="T63" fmla="*/ 91 h 111"/>
                <a:gd name="T64" fmla="*/ 46 w 110"/>
                <a:gd name="T65" fmla="*/ 96 h 111"/>
                <a:gd name="T66" fmla="*/ 46 w 110"/>
                <a:gd name="T67" fmla="*/ 105 h 111"/>
                <a:gd name="T68" fmla="*/ 52 w 110"/>
                <a:gd name="T69" fmla="*/ 111 h 111"/>
                <a:gd name="T70" fmla="*/ 58 w 110"/>
                <a:gd name="T71" fmla="*/ 111 h 111"/>
                <a:gd name="T72" fmla="*/ 64 w 110"/>
                <a:gd name="T73" fmla="*/ 105 h 111"/>
                <a:gd name="T74" fmla="*/ 64 w 110"/>
                <a:gd name="T75" fmla="*/ 96 h 111"/>
                <a:gd name="T76" fmla="*/ 77 w 110"/>
                <a:gd name="T77" fmla="*/ 91 h 111"/>
                <a:gd name="T78" fmla="*/ 83 w 110"/>
                <a:gd name="T79" fmla="*/ 97 h 111"/>
                <a:gd name="T80" fmla="*/ 92 w 110"/>
                <a:gd name="T81" fmla="*/ 97 h 111"/>
                <a:gd name="T82" fmla="*/ 96 w 110"/>
                <a:gd name="T83" fmla="*/ 92 h 111"/>
                <a:gd name="T84" fmla="*/ 96 w 110"/>
                <a:gd name="T85" fmla="*/ 84 h 111"/>
                <a:gd name="T86" fmla="*/ 90 w 110"/>
                <a:gd name="T87" fmla="*/ 78 h 111"/>
                <a:gd name="T88" fmla="*/ 95 w 110"/>
                <a:gd name="T89" fmla="*/ 65 h 111"/>
                <a:gd name="T90" fmla="*/ 104 w 110"/>
                <a:gd name="T91" fmla="*/ 65 h 111"/>
                <a:gd name="T92" fmla="*/ 110 w 110"/>
                <a:gd name="T93" fmla="*/ 59 h 111"/>
                <a:gd name="T94" fmla="*/ 110 w 110"/>
                <a:gd name="T95" fmla="*/ 52 h 111"/>
                <a:gd name="T96" fmla="*/ 104 w 110"/>
                <a:gd name="T97" fmla="*/ 46 h 111"/>
                <a:gd name="T98" fmla="*/ 55 w 110"/>
                <a:gd name="T99" fmla="*/ 74 h 111"/>
                <a:gd name="T100" fmla="*/ 37 w 110"/>
                <a:gd name="T101" fmla="*/ 56 h 111"/>
                <a:gd name="T102" fmla="*/ 55 w 110"/>
                <a:gd name="T103" fmla="*/ 37 h 111"/>
                <a:gd name="T104" fmla="*/ 74 w 110"/>
                <a:gd name="T105" fmla="*/ 56 h 111"/>
                <a:gd name="T106" fmla="*/ 55 w 110"/>
                <a:gd name="T107" fmla="*/ 7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111">
                  <a:moveTo>
                    <a:pt x="104" y="46"/>
                  </a:moveTo>
                  <a:cubicBezTo>
                    <a:pt x="96" y="46"/>
                    <a:pt x="96" y="46"/>
                    <a:pt x="96" y="46"/>
                  </a:cubicBezTo>
                  <a:cubicBezTo>
                    <a:pt x="94" y="42"/>
                    <a:pt x="93" y="37"/>
                    <a:pt x="90" y="34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9" y="25"/>
                    <a:pt x="99" y="21"/>
                    <a:pt x="97" y="19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0" y="12"/>
                    <a:pt x="86" y="12"/>
                    <a:pt x="84" y="14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3" y="18"/>
                    <a:pt x="69" y="16"/>
                    <a:pt x="64" y="15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3"/>
                    <a:pt x="62" y="0"/>
                    <a:pt x="5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9" y="0"/>
                    <a:pt x="46" y="3"/>
                    <a:pt x="46" y="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1" y="16"/>
                    <a:pt x="37" y="18"/>
                    <a:pt x="33" y="2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5" y="12"/>
                    <a:pt x="21" y="12"/>
                    <a:pt x="19" y="14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2" y="21"/>
                    <a:pt x="12" y="25"/>
                    <a:pt x="14" y="2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7"/>
                    <a:pt x="16" y="42"/>
                    <a:pt x="15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2" y="46"/>
                    <a:pt x="0" y="49"/>
                    <a:pt x="0" y="52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6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9"/>
                    <a:pt x="17" y="74"/>
                    <a:pt x="20" y="78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1" y="86"/>
                    <a:pt x="11" y="90"/>
                    <a:pt x="14" y="92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21" y="99"/>
                    <a:pt x="24" y="99"/>
                    <a:pt x="26" y="97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7" y="93"/>
                    <a:pt x="41" y="95"/>
                    <a:pt x="46" y="96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6" y="108"/>
                    <a:pt x="48" y="111"/>
                    <a:pt x="52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61" y="111"/>
                    <a:pt x="64" y="108"/>
                    <a:pt x="64" y="105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9" y="95"/>
                    <a:pt x="73" y="93"/>
                    <a:pt x="77" y="91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6" y="99"/>
                    <a:pt x="89" y="99"/>
                    <a:pt x="92" y="97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9" y="90"/>
                    <a:pt x="99" y="86"/>
                    <a:pt x="96" y="84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3" y="74"/>
                    <a:pt x="94" y="69"/>
                    <a:pt x="95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8" y="65"/>
                    <a:pt x="110" y="62"/>
                    <a:pt x="110" y="59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0" y="49"/>
                    <a:pt x="108" y="46"/>
                    <a:pt x="104" y="46"/>
                  </a:cubicBezTo>
                  <a:close/>
                  <a:moveTo>
                    <a:pt x="55" y="74"/>
                  </a:moveTo>
                  <a:cubicBezTo>
                    <a:pt x="45" y="74"/>
                    <a:pt x="37" y="66"/>
                    <a:pt x="37" y="56"/>
                  </a:cubicBezTo>
                  <a:cubicBezTo>
                    <a:pt x="37" y="45"/>
                    <a:pt x="45" y="37"/>
                    <a:pt x="55" y="37"/>
                  </a:cubicBezTo>
                  <a:cubicBezTo>
                    <a:pt x="65" y="37"/>
                    <a:pt x="74" y="45"/>
                    <a:pt x="74" y="56"/>
                  </a:cubicBezTo>
                  <a:cubicBezTo>
                    <a:pt x="74" y="66"/>
                    <a:pt x="65" y="74"/>
                    <a:pt x="55" y="7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00"/>
            <p:cNvSpPr>
              <a:spLocks noEditPoints="1"/>
            </p:cNvSpPr>
            <p:nvPr/>
          </p:nvSpPr>
          <p:spPr bwMode="auto">
            <a:xfrm>
              <a:off x="3924300" y="1588770"/>
              <a:ext cx="485775" cy="485775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01"/>
            <p:cNvSpPr>
              <a:spLocks noEditPoints="1"/>
            </p:cNvSpPr>
            <p:nvPr/>
          </p:nvSpPr>
          <p:spPr bwMode="auto">
            <a:xfrm>
              <a:off x="4316413" y="1809433"/>
              <a:ext cx="628650" cy="635000"/>
            </a:xfrm>
            <a:custGeom>
              <a:avLst/>
              <a:gdLst>
                <a:gd name="T0" fmla="*/ 46 w 114"/>
                <a:gd name="T1" fmla="*/ 107 h 115"/>
                <a:gd name="T2" fmla="*/ 30 w 114"/>
                <a:gd name="T3" fmla="*/ 100 h 115"/>
                <a:gd name="T4" fmla="*/ 12 w 114"/>
                <a:gd name="T5" fmla="*/ 90 h 115"/>
                <a:gd name="T6" fmla="*/ 15 w 114"/>
                <a:gd name="T7" fmla="*/ 69 h 115"/>
                <a:gd name="T8" fmla="*/ 0 w 114"/>
                <a:gd name="T9" fmla="*/ 54 h 115"/>
                <a:gd name="T10" fmla="*/ 20 w 114"/>
                <a:gd name="T11" fmla="*/ 36 h 115"/>
                <a:gd name="T12" fmla="*/ 19 w 114"/>
                <a:gd name="T13" fmla="*/ 15 h 115"/>
                <a:gd name="T14" fmla="*/ 46 w 114"/>
                <a:gd name="T15" fmla="*/ 16 h 115"/>
                <a:gd name="T16" fmla="*/ 60 w 114"/>
                <a:gd name="T17" fmla="*/ 0 h 115"/>
                <a:gd name="T18" fmla="*/ 79 w 114"/>
                <a:gd name="T19" fmla="*/ 20 h 115"/>
                <a:gd name="T20" fmla="*/ 100 w 114"/>
                <a:gd name="T21" fmla="*/ 20 h 115"/>
                <a:gd name="T22" fmla="*/ 95 w 114"/>
                <a:gd name="T23" fmla="*/ 36 h 115"/>
                <a:gd name="T24" fmla="*/ 114 w 114"/>
                <a:gd name="T25" fmla="*/ 54 h 115"/>
                <a:gd name="T26" fmla="*/ 106 w 114"/>
                <a:gd name="T27" fmla="*/ 69 h 115"/>
                <a:gd name="T28" fmla="*/ 100 w 114"/>
                <a:gd name="T29" fmla="*/ 85 h 115"/>
                <a:gd name="T30" fmla="*/ 84 w 114"/>
                <a:gd name="T31" fmla="*/ 100 h 115"/>
                <a:gd name="T32" fmla="*/ 68 w 114"/>
                <a:gd name="T33" fmla="*/ 107 h 115"/>
                <a:gd name="T34" fmla="*/ 36 w 114"/>
                <a:gd name="T35" fmla="*/ 91 h 115"/>
                <a:gd name="T36" fmla="*/ 50 w 114"/>
                <a:gd name="T37" fmla="*/ 107 h 115"/>
                <a:gd name="T38" fmla="*/ 60 w 114"/>
                <a:gd name="T39" fmla="*/ 113 h 115"/>
                <a:gd name="T40" fmla="*/ 64 w 114"/>
                <a:gd name="T41" fmla="*/ 96 h 115"/>
                <a:gd name="T42" fmla="*/ 79 w 114"/>
                <a:gd name="T43" fmla="*/ 90 h 115"/>
                <a:gd name="T44" fmla="*/ 97 w 114"/>
                <a:gd name="T45" fmla="*/ 93 h 115"/>
                <a:gd name="T46" fmla="*/ 90 w 114"/>
                <a:gd name="T47" fmla="*/ 79 h 115"/>
                <a:gd name="T48" fmla="*/ 106 w 114"/>
                <a:gd name="T49" fmla="*/ 65 h 115"/>
                <a:gd name="T50" fmla="*/ 106 w 114"/>
                <a:gd name="T51" fmla="*/ 50 h 115"/>
                <a:gd name="T52" fmla="*/ 90 w 114"/>
                <a:gd name="T53" fmla="*/ 37 h 115"/>
                <a:gd name="T54" fmla="*/ 98 w 114"/>
                <a:gd name="T55" fmla="*/ 25 h 115"/>
                <a:gd name="T56" fmla="*/ 87 w 114"/>
                <a:gd name="T57" fmla="*/ 18 h 115"/>
                <a:gd name="T58" fmla="*/ 66 w 114"/>
                <a:gd name="T59" fmla="*/ 19 h 115"/>
                <a:gd name="T60" fmla="*/ 60 w 114"/>
                <a:gd name="T61" fmla="*/ 4 h 115"/>
                <a:gd name="T62" fmla="*/ 50 w 114"/>
                <a:gd name="T63" fmla="*/ 19 h 115"/>
                <a:gd name="T64" fmla="*/ 35 w 114"/>
                <a:gd name="T65" fmla="*/ 25 h 115"/>
                <a:gd name="T66" fmla="*/ 17 w 114"/>
                <a:gd name="T67" fmla="*/ 22 h 115"/>
                <a:gd name="T68" fmla="*/ 24 w 114"/>
                <a:gd name="T69" fmla="*/ 36 h 115"/>
                <a:gd name="T70" fmla="*/ 8 w 114"/>
                <a:gd name="T71" fmla="*/ 50 h 115"/>
                <a:gd name="T72" fmla="*/ 8 w 114"/>
                <a:gd name="T73" fmla="*/ 65 h 115"/>
                <a:gd name="T74" fmla="*/ 24 w 114"/>
                <a:gd name="T75" fmla="*/ 78 h 115"/>
                <a:gd name="T76" fmla="*/ 16 w 114"/>
                <a:gd name="T77" fmla="*/ 90 h 115"/>
                <a:gd name="T78" fmla="*/ 27 w 114"/>
                <a:gd name="T79" fmla="*/ 97 h 115"/>
                <a:gd name="T80" fmla="*/ 37 w 114"/>
                <a:gd name="T81" fmla="*/ 58 h 115"/>
                <a:gd name="T82" fmla="*/ 57 w 114"/>
                <a:gd name="T83" fmla="*/ 78 h 115"/>
                <a:gd name="T84" fmla="*/ 57 w 114"/>
                <a:gd name="T85" fmla="*/ 7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" h="115">
                  <a:moveTo>
                    <a:pt x="60" y="115"/>
                  </a:moveTo>
                  <a:cubicBezTo>
                    <a:pt x="54" y="115"/>
                    <a:pt x="54" y="115"/>
                    <a:pt x="54" y="115"/>
                  </a:cubicBezTo>
                  <a:cubicBezTo>
                    <a:pt x="49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2" y="99"/>
                    <a:pt x="38" y="97"/>
                    <a:pt x="35" y="95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7" y="103"/>
                    <a:pt x="22" y="103"/>
                    <a:pt x="19" y="100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4"/>
                    <a:pt x="12" y="92"/>
                    <a:pt x="12" y="90"/>
                  </a:cubicBezTo>
                  <a:cubicBezTo>
                    <a:pt x="12" y="88"/>
                    <a:pt x="13" y="86"/>
                    <a:pt x="14" y="84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7" y="76"/>
                    <a:pt x="16" y="72"/>
                    <a:pt x="15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69"/>
                    <a:pt x="0" y="65"/>
                    <a:pt x="0" y="6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0"/>
                    <a:pt x="3" y="46"/>
                    <a:pt x="8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2"/>
                    <a:pt x="18" y="39"/>
                    <a:pt x="20" y="3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1" y="27"/>
                    <a:pt x="11" y="22"/>
                    <a:pt x="14" y="19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2" y="12"/>
                    <a:pt x="27" y="12"/>
                    <a:pt x="30" y="15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9" y="18"/>
                    <a:pt x="42" y="17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9" y="0"/>
                    <a:pt x="5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0"/>
                    <a:pt x="68" y="4"/>
                    <a:pt x="68" y="8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72" y="17"/>
                    <a:pt x="76" y="18"/>
                    <a:pt x="79" y="20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7" y="12"/>
                    <a:pt x="92" y="12"/>
                    <a:pt x="95" y="15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21"/>
                    <a:pt x="102" y="23"/>
                    <a:pt x="102" y="25"/>
                  </a:cubicBezTo>
                  <a:cubicBezTo>
                    <a:pt x="102" y="27"/>
                    <a:pt x="101" y="29"/>
                    <a:pt x="100" y="31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7" y="39"/>
                    <a:pt x="98" y="43"/>
                    <a:pt x="99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1" y="46"/>
                    <a:pt x="114" y="50"/>
                    <a:pt x="114" y="54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5"/>
                    <a:pt x="111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8" y="73"/>
                    <a:pt x="97" y="76"/>
                    <a:pt x="95" y="79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103" y="88"/>
                    <a:pt x="103" y="93"/>
                    <a:pt x="100" y="96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2" y="103"/>
                    <a:pt x="87" y="103"/>
                    <a:pt x="84" y="100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5" y="97"/>
                    <a:pt x="72" y="99"/>
                    <a:pt x="68" y="100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68" y="111"/>
                    <a:pt x="65" y="115"/>
                    <a:pt x="60" y="115"/>
                  </a:cubicBezTo>
                  <a:close/>
                  <a:moveTo>
                    <a:pt x="35" y="90"/>
                  </a:moveTo>
                  <a:cubicBezTo>
                    <a:pt x="36" y="91"/>
                    <a:pt x="36" y="91"/>
                    <a:pt x="36" y="91"/>
                  </a:cubicBezTo>
                  <a:cubicBezTo>
                    <a:pt x="40" y="93"/>
                    <a:pt x="44" y="95"/>
                    <a:pt x="48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9"/>
                    <a:pt x="51" y="111"/>
                    <a:pt x="54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2" y="111"/>
                    <a:pt x="64" y="109"/>
                    <a:pt x="64" y="107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0" y="95"/>
                    <a:pt x="74" y="93"/>
                    <a:pt x="78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8" y="99"/>
                    <a:pt x="91" y="99"/>
                    <a:pt x="92" y="98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8" y="91"/>
                    <a:pt x="99" y="89"/>
                    <a:pt x="97" y="88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3" y="75"/>
                    <a:pt x="95" y="71"/>
                    <a:pt x="96" y="66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9" y="65"/>
                    <a:pt x="110" y="63"/>
                    <a:pt x="110" y="61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0" y="52"/>
                    <a:pt x="109" y="50"/>
                    <a:pt x="106" y="50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5" y="45"/>
                    <a:pt x="93" y="40"/>
                    <a:pt x="90" y="37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7"/>
                    <a:pt x="98" y="26"/>
                    <a:pt x="98" y="25"/>
                  </a:cubicBezTo>
                  <a:cubicBezTo>
                    <a:pt x="98" y="24"/>
                    <a:pt x="98" y="23"/>
                    <a:pt x="97" y="22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1" y="16"/>
                    <a:pt x="88" y="16"/>
                    <a:pt x="87" y="18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4" y="22"/>
                    <a:pt x="70" y="20"/>
                    <a:pt x="66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6"/>
                    <a:pt x="63" y="4"/>
                    <a:pt x="60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4"/>
                    <a:pt x="50" y="6"/>
                    <a:pt x="50" y="8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4" y="20"/>
                    <a:pt x="40" y="22"/>
                    <a:pt x="36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3" y="16"/>
                    <a:pt x="22" y="17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4"/>
                    <a:pt x="16" y="26"/>
                    <a:pt x="17" y="28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1" y="40"/>
                    <a:pt x="20" y="44"/>
                    <a:pt x="19" y="49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50"/>
                    <a:pt x="4" y="52"/>
                    <a:pt x="4" y="54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3"/>
                    <a:pt x="6" y="65"/>
                    <a:pt x="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70"/>
                    <a:pt x="21" y="75"/>
                    <a:pt x="24" y="78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6" y="88"/>
                    <a:pt x="16" y="89"/>
                    <a:pt x="16" y="90"/>
                  </a:cubicBezTo>
                  <a:cubicBezTo>
                    <a:pt x="16" y="91"/>
                    <a:pt x="16" y="92"/>
                    <a:pt x="17" y="93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3" y="99"/>
                    <a:pt x="26" y="99"/>
                    <a:pt x="27" y="97"/>
                  </a:cubicBezTo>
                  <a:lnTo>
                    <a:pt x="35" y="90"/>
                  </a:lnTo>
                  <a:close/>
                  <a:moveTo>
                    <a:pt x="57" y="78"/>
                  </a:moveTo>
                  <a:cubicBezTo>
                    <a:pt x="46" y="78"/>
                    <a:pt x="37" y="69"/>
                    <a:pt x="37" y="58"/>
                  </a:cubicBezTo>
                  <a:cubicBezTo>
                    <a:pt x="37" y="46"/>
                    <a:pt x="46" y="37"/>
                    <a:pt x="57" y="37"/>
                  </a:cubicBezTo>
                  <a:cubicBezTo>
                    <a:pt x="68" y="37"/>
                    <a:pt x="78" y="46"/>
                    <a:pt x="78" y="58"/>
                  </a:cubicBezTo>
                  <a:cubicBezTo>
                    <a:pt x="78" y="69"/>
                    <a:pt x="68" y="78"/>
                    <a:pt x="57" y="78"/>
                  </a:cubicBezTo>
                  <a:close/>
                  <a:moveTo>
                    <a:pt x="57" y="41"/>
                  </a:moveTo>
                  <a:cubicBezTo>
                    <a:pt x="48" y="41"/>
                    <a:pt x="41" y="49"/>
                    <a:pt x="41" y="58"/>
                  </a:cubicBezTo>
                  <a:cubicBezTo>
                    <a:pt x="41" y="67"/>
                    <a:pt x="48" y="74"/>
                    <a:pt x="57" y="74"/>
                  </a:cubicBezTo>
                  <a:cubicBezTo>
                    <a:pt x="66" y="74"/>
                    <a:pt x="74" y="67"/>
                    <a:pt x="74" y="58"/>
                  </a:cubicBezTo>
                  <a:cubicBezTo>
                    <a:pt x="74" y="49"/>
                    <a:pt x="66" y="41"/>
                    <a:pt x="57" y="41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02"/>
            <p:cNvSpPr>
              <a:spLocks noEditPoints="1"/>
            </p:cNvSpPr>
            <p:nvPr/>
          </p:nvSpPr>
          <p:spPr bwMode="auto">
            <a:xfrm>
              <a:off x="3913188" y="1577658"/>
              <a:ext cx="508000" cy="508000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03"/>
            <p:cNvSpPr/>
            <p:nvPr/>
          </p:nvSpPr>
          <p:spPr bwMode="auto">
            <a:xfrm>
              <a:off x="4668838" y="2190433"/>
              <a:ext cx="122237" cy="104775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2 w 22"/>
                <a:gd name="T5" fmla="*/ 15 h 19"/>
                <a:gd name="T6" fmla="*/ 18 w 22"/>
                <a:gd name="T7" fmla="*/ 2 h 19"/>
                <a:gd name="T8" fmla="*/ 20 w 22"/>
                <a:gd name="T9" fmla="*/ 1 h 19"/>
                <a:gd name="T10" fmla="*/ 21 w 22"/>
                <a:gd name="T11" fmla="*/ 4 h 19"/>
                <a:gd name="T12" fmla="*/ 3 w 22"/>
                <a:gd name="T13" fmla="*/ 18 h 19"/>
                <a:gd name="T14" fmla="*/ 2 w 22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cubicBezTo>
                    <a:pt x="1" y="19"/>
                    <a:pt x="1" y="18"/>
                    <a:pt x="0" y="17"/>
                  </a:cubicBezTo>
                  <a:cubicBezTo>
                    <a:pt x="0" y="16"/>
                    <a:pt x="1" y="15"/>
                    <a:pt x="2" y="15"/>
                  </a:cubicBezTo>
                  <a:cubicBezTo>
                    <a:pt x="8" y="13"/>
                    <a:pt x="14" y="8"/>
                    <a:pt x="18" y="2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1" y="1"/>
                    <a:pt x="22" y="3"/>
                    <a:pt x="21" y="4"/>
                  </a:cubicBezTo>
                  <a:cubicBezTo>
                    <a:pt x="17" y="11"/>
                    <a:pt x="11" y="16"/>
                    <a:pt x="3" y="18"/>
                  </a:cubicBezTo>
                  <a:cubicBezTo>
                    <a:pt x="3" y="1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4"/>
            <p:cNvSpPr/>
            <p:nvPr/>
          </p:nvSpPr>
          <p:spPr bwMode="auto">
            <a:xfrm>
              <a:off x="4184650" y="1882458"/>
              <a:ext cx="98425" cy="8255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5"/>
            <p:cNvSpPr/>
            <p:nvPr/>
          </p:nvSpPr>
          <p:spPr bwMode="auto">
            <a:xfrm>
              <a:off x="4470400" y="1958658"/>
              <a:ext cx="138112" cy="127000"/>
            </a:xfrm>
            <a:custGeom>
              <a:avLst/>
              <a:gdLst>
                <a:gd name="T0" fmla="*/ 3 w 25"/>
                <a:gd name="T1" fmla="*/ 23 h 23"/>
                <a:gd name="T2" fmla="*/ 2 w 25"/>
                <a:gd name="T3" fmla="*/ 23 h 23"/>
                <a:gd name="T4" fmla="*/ 1 w 25"/>
                <a:gd name="T5" fmla="*/ 20 h 23"/>
                <a:gd name="T6" fmla="*/ 22 w 25"/>
                <a:gd name="T7" fmla="*/ 0 h 23"/>
                <a:gd name="T8" fmla="*/ 25 w 25"/>
                <a:gd name="T9" fmla="*/ 2 h 23"/>
                <a:gd name="T10" fmla="*/ 23 w 25"/>
                <a:gd name="T11" fmla="*/ 4 h 23"/>
                <a:gd name="T12" fmla="*/ 4 w 25"/>
                <a:gd name="T13" fmla="*/ 21 h 23"/>
                <a:gd name="T14" fmla="*/ 3 w 25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3">
                  <a:moveTo>
                    <a:pt x="3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1" y="20"/>
                  </a:cubicBezTo>
                  <a:cubicBezTo>
                    <a:pt x="4" y="10"/>
                    <a:pt x="12" y="3"/>
                    <a:pt x="22" y="0"/>
                  </a:cubicBezTo>
                  <a:cubicBezTo>
                    <a:pt x="23" y="0"/>
                    <a:pt x="25" y="1"/>
                    <a:pt x="25" y="2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15" y="6"/>
                    <a:pt x="7" y="13"/>
                    <a:pt x="4" y="21"/>
                  </a:cubicBezTo>
                  <a:cubicBezTo>
                    <a:pt x="4" y="22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06"/>
            <p:cNvSpPr/>
            <p:nvPr/>
          </p:nvSpPr>
          <p:spPr bwMode="auto">
            <a:xfrm>
              <a:off x="4029075" y="1693545"/>
              <a:ext cx="122237" cy="111125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7258102" y="1267568"/>
            <a:ext cx="350914" cy="92791"/>
            <a:chOff x="4421188" y="1661795"/>
            <a:chExt cx="330199" cy="87313"/>
          </a:xfrm>
        </p:grpSpPr>
        <p:sp>
          <p:nvSpPr>
            <p:cNvPr id="139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5935680" y="658718"/>
            <a:ext cx="352601" cy="94477"/>
            <a:chOff x="3979863" y="2190433"/>
            <a:chExt cx="331787" cy="88900"/>
          </a:xfrm>
        </p:grpSpPr>
        <p:sp>
          <p:nvSpPr>
            <p:cNvPr id="136" name="Freeform 110"/>
            <p:cNvSpPr/>
            <p:nvPr/>
          </p:nvSpPr>
          <p:spPr bwMode="auto">
            <a:xfrm>
              <a:off x="3979863" y="219043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11"/>
            <p:cNvSpPr/>
            <p:nvPr/>
          </p:nvSpPr>
          <p:spPr bwMode="auto">
            <a:xfrm>
              <a:off x="4068763" y="2257108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12"/>
            <p:cNvSpPr/>
            <p:nvPr/>
          </p:nvSpPr>
          <p:spPr bwMode="auto">
            <a:xfrm>
              <a:off x="4200525" y="2190433"/>
              <a:ext cx="111125" cy="2222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6672535" y="3512462"/>
            <a:ext cx="573302" cy="804741"/>
            <a:chOff x="3770313" y="3261995"/>
            <a:chExt cx="601662" cy="844550"/>
          </a:xfrm>
        </p:grpSpPr>
        <p:sp>
          <p:nvSpPr>
            <p:cNvPr id="130" name="Freeform 113"/>
            <p:cNvSpPr/>
            <p:nvPr/>
          </p:nvSpPr>
          <p:spPr bwMode="auto">
            <a:xfrm>
              <a:off x="3979863" y="4017645"/>
              <a:ext cx="182562" cy="88900"/>
            </a:xfrm>
            <a:custGeom>
              <a:avLst/>
              <a:gdLst>
                <a:gd name="T0" fmla="*/ 115 w 115"/>
                <a:gd name="T1" fmla="*/ 56 h 56"/>
                <a:gd name="T2" fmla="*/ 0 w 115"/>
                <a:gd name="T3" fmla="*/ 56 h 56"/>
                <a:gd name="T4" fmla="*/ 0 w 115"/>
                <a:gd name="T5" fmla="*/ 0 h 56"/>
                <a:gd name="T6" fmla="*/ 14 w 115"/>
                <a:gd name="T7" fmla="*/ 0 h 56"/>
                <a:gd name="T8" fmla="*/ 14 w 115"/>
                <a:gd name="T9" fmla="*/ 42 h 56"/>
                <a:gd name="T10" fmla="*/ 101 w 115"/>
                <a:gd name="T11" fmla="*/ 42 h 56"/>
                <a:gd name="T12" fmla="*/ 101 w 115"/>
                <a:gd name="T13" fmla="*/ 4 h 56"/>
                <a:gd name="T14" fmla="*/ 115 w 115"/>
                <a:gd name="T15" fmla="*/ 4 h 56"/>
                <a:gd name="T16" fmla="*/ 115 w 115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56">
                  <a:moveTo>
                    <a:pt x="115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42"/>
                  </a:lnTo>
                  <a:lnTo>
                    <a:pt x="101" y="42"/>
                  </a:lnTo>
                  <a:lnTo>
                    <a:pt x="101" y="4"/>
                  </a:lnTo>
                  <a:lnTo>
                    <a:pt x="115" y="4"/>
                  </a:lnTo>
                  <a:lnTo>
                    <a:pt x="115" y="56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4"/>
            <p:cNvSpPr/>
            <p:nvPr/>
          </p:nvSpPr>
          <p:spPr bwMode="auto">
            <a:xfrm>
              <a:off x="3770313" y="3261995"/>
              <a:ext cx="601662" cy="617538"/>
            </a:xfrm>
            <a:custGeom>
              <a:avLst/>
              <a:gdLst>
                <a:gd name="T0" fmla="*/ 78 w 109"/>
                <a:gd name="T1" fmla="*/ 112 h 112"/>
                <a:gd name="T2" fmla="*/ 74 w 109"/>
                <a:gd name="T3" fmla="*/ 112 h 112"/>
                <a:gd name="T4" fmla="*/ 74 w 109"/>
                <a:gd name="T5" fmla="*/ 101 h 112"/>
                <a:gd name="T6" fmla="*/ 75 w 109"/>
                <a:gd name="T7" fmla="*/ 101 h 112"/>
                <a:gd name="T8" fmla="*/ 105 w 109"/>
                <a:gd name="T9" fmla="*/ 55 h 112"/>
                <a:gd name="T10" fmla="*/ 54 w 109"/>
                <a:gd name="T11" fmla="*/ 4 h 112"/>
                <a:gd name="T12" fmla="*/ 4 w 109"/>
                <a:gd name="T13" fmla="*/ 55 h 112"/>
                <a:gd name="T14" fmla="*/ 33 w 109"/>
                <a:gd name="T15" fmla="*/ 101 h 112"/>
                <a:gd name="T16" fmla="*/ 35 w 109"/>
                <a:gd name="T17" fmla="*/ 101 h 112"/>
                <a:gd name="T18" fmla="*/ 35 w 109"/>
                <a:gd name="T19" fmla="*/ 112 h 112"/>
                <a:gd name="T20" fmla="*/ 31 w 109"/>
                <a:gd name="T21" fmla="*/ 112 h 112"/>
                <a:gd name="T22" fmla="*/ 31 w 109"/>
                <a:gd name="T23" fmla="*/ 104 h 112"/>
                <a:gd name="T24" fmla="*/ 0 w 109"/>
                <a:gd name="T25" fmla="*/ 55 h 112"/>
                <a:gd name="T26" fmla="*/ 54 w 109"/>
                <a:gd name="T27" fmla="*/ 0 h 112"/>
                <a:gd name="T28" fmla="*/ 109 w 109"/>
                <a:gd name="T29" fmla="*/ 55 h 112"/>
                <a:gd name="T30" fmla="*/ 78 w 109"/>
                <a:gd name="T31" fmla="*/ 104 h 112"/>
                <a:gd name="T32" fmla="*/ 78 w 109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2">
                  <a:moveTo>
                    <a:pt x="78" y="112"/>
                  </a:moveTo>
                  <a:cubicBezTo>
                    <a:pt x="74" y="112"/>
                    <a:pt x="74" y="112"/>
                    <a:pt x="74" y="112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93" y="92"/>
                    <a:pt x="105" y="74"/>
                    <a:pt x="105" y="55"/>
                  </a:cubicBezTo>
                  <a:cubicBezTo>
                    <a:pt x="105" y="27"/>
                    <a:pt x="82" y="4"/>
                    <a:pt x="54" y="4"/>
                  </a:cubicBezTo>
                  <a:cubicBezTo>
                    <a:pt x="27" y="4"/>
                    <a:pt x="4" y="27"/>
                    <a:pt x="4" y="55"/>
                  </a:cubicBezTo>
                  <a:cubicBezTo>
                    <a:pt x="4" y="74"/>
                    <a:pt x="16" y="92"/>
                    <a:pt x="33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12" y="95"/>
                    <a:pt x="0" y="75"/>
                    <a:pt x="0" y="55"/>
                  </a:cubicBezTo>
                  <a:cubicBezTo>
                    <a:pt x="0" y="25"/>
                    <a:pt x="24" y="0"/>
                    <a:pt x="54" y="0"/>
                  </a:cubicBezTo>
                  <a:cubicBezTo>
                    <a:pt x="84" y="0"/>
                    <a:pt x="109" y="25"/>
                    <a:pt x="109" y="55"/>
                  </a:cubicBezTo>
                  <a:cubicBezTo>
                    <a:pt x="109" y="75"/>
                    <a:pt x="97" y="95"/>
                    <a:pt x="78" y="104"/>
                  </a:cubicBezTo>
                  <a:lnTo>
                    <a:pt x="78" y="112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15"/>
            <p:cNvSpPr>
              <a:spLocks noEditPoints="1"/>
            </p:cNvSpPr>
            <p:nvPr/>
          </p:nvSpPr>
          <p:spPr bwMode="auto">
            <a:xfrm>
              <a:off x="3935413" y="3868420"/>
              <a:ext cx="265112" cy="160338"/>
            </a:xfrm>
            <a:custGeom>
              <a:avLst/>
              <a:gdLst>
                <a:gd name="T0" fmla="*/ 167 w 167"/>
                <a:gd name="T1" fmla="*/ 101 h 101"/>
                <a:gd name="T2" fmla="*/ 0 w 167"/>
                <a:gd name="T3" fmla="*/ 101 h 101"/>
                <a:gd name="T4" fmla="*/ 0 w 167"/>
                <a:gd name="T5" fmla="*/ 0 h 101"/>
                <a:gd name="T6" fmla="*/ 167 w 167"/>
                <a:gd name="T7" fmla="*/ 0 h 101"/>
                <a:gd name="T8" fmla="*/ 167 w 167"/>
                <a:gd name="T9" fmla="*/ 101 h 101"/>
                <a:gd name="T10" fmla="*/ 14 w 167"/>
                <a:gd name="T11" fmla="*/ 87 h 101"/>
                <a:gd name="T12" fmla="*/ 153 w 167"/>
                <a:gd name="T13" fmla="*/ 87 h 101"/>
                <a:gd name="T14" fmla="*/ 153 w 167"/>
                <a:gd name="T15" fmla="*/ 14 h 101"/>
                <a:gd name="T16" fmla="*/ 14 w 167"/>
                <a:gd name="T17" fmla="*/ 14 h 101"/>
                <a:gd name="T18" fmla="*/ 14 w 167"/>
                <a:gd name="T19" fmla="*/ 8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101">
                  <a:moveTo>
                    <a:pt x="167" y="101"/>
                  </a:moveTo>
                  <a:lnTo>
                    <a:pt x="0" y="101"/>
                  </a:lnTo>
                  <a:lnTo>
                    <a:pt x="0" y="0"/>
                  </a:lnTo>
                  <a:lnTo>
                    <a:pt x="167" y="0"/>
                  </a:lnTo>
                  <a:lnTo>
                    <a:pt x="167" y="101"/>
                  </a:lnTo>
                  <a:close/>
                  <a:moveTo>
                    <a:pt x="14" y="87"/>
                  </a:moveTo>
                  <a:lnTo>
                    <a:pt x="153" y="87"/>
                  </a:lnTo>
                  <a:lnTo>
                    <a:pt x="153" y="14"/>
                  </a:lnTo>
                  <a:lnTo>
                    <a:pt x="14" y="14"/>
                  </a:lnTo>
                  <a:lnTo>
                    <a:pt x="14" y="8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Rectangle 116"/>
            <p:cNvSpPr>
              <a:spLocks noChangeArrowheads="1"/>
            </p:cNvSpPr>
            <p:nvPr/>
          </p:nvSpPr>
          <p:spPr bwMode="auto">
            <a:xfrm>
              <a:off x="4057650" y="3912870"/>
              <a:ext cx="131762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Rectangle 117"/>
            <p:cNvSpPr>
              <a:spLocks noChangeArrowheads="1"/>
            </p:cNvSpPr>
            <p:nvPr/>
          </p:nvSpPr>
          <p:spPr bwMode="auto">
            <a:xfrm>
              <a:off x="3946525" y="3957320"/>
              <a:ext cx="1333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18"/>
            <p:cNvSpPr/>
            <p:nvPr/>
          </p:nvSpPr>
          <p:spPr bwMode="auto">
            <a:xfrm>
              <a:off x="3848100" y="3339783"/>
              <a:ext cx="153987" cy="165100"/>
            </a:xfrm>
            <a:custGeom>
              <a:avLst/>
              <a:gdLst>
                <a:gd name="T0" fmla="*/ 2 w 28"/>
                <a:gd name="T1" fmla="*/ 30 h 30"/>
                <a:gd name="T2" fmla="*/ 2 w 28"/>
                <a:gd name="T3" fmla="*/ 30 h 30"/>
                <a:gd name="T4" fmla="*/ 0 w 28"/>
                <a:gd name="T5" fmla="*/ 28 h 30"/>
                <a:gd name="T6" fmla="*/ 25 w 28"/>
                <a:gd name="T7" fmla="*/ 1 h 30"/>
                <a:gd name="T8" fmla="*/ 28 w 28"/>
                <a:gd name="T9" fmla="*/ 2 h 30"/>
                <a:gd name="T10" fmla="*/ 27 w 28"/>
                <a:gd name="T11" fmla="*/ 5 h 30"/>
                <a:gd name="T12" fmla="*/ 4 w 28"/>
                <a:gd name="T13" fmla="*/ 29 h 30"/>
                <a:gd name="T14" fmla="*/ 2 w 28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2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4" y="16"/>
                    <a:pt x="13" y="5"/>
                    <a:pt x="25" y="1"/>
                  </a:cubicBezTo>
                  <a:cubicBezTo>
                    <a:pt x="26" y="0"/>
                    <a:pt x="28" y="1"/>
                    <a:pt x="28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16" y="9"/>
                    <a:pt x="7" y="18"/>
                    <a:pt x="4" y="29"/>
                  </a:cubicBezTo>
                  <a:cubicBezTo>
                    <a:pt x="4" y="30"/>
                    <a:pt x="3" y="30"/>
                    <a:pt x="2" y="3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0" name="Freeform 122"/>
          <p:cNvSpPr/>
          <p:nvPr/>
        </p:nvSpPr>
        <p:spPr bwMode="auto">
          <a:xfrm>
            <a:off x="7456337" y="3256867"/>
            <a:ext cx="3311758" cy="1678656"/>
          </a:xfrm>
          <a:custGeom>
            <a:avLst/>
            <a:gdLst>
              <a:gd name="T0" fmla="*/ 565 w 565"/>
              <a:gd name="T1" fmla="*/ 9 h 286"/>
              <a:gd name="T2" fmla="*/ 557 w 565"/>
              <a:gd name="T3" fmla="*/ 0 h 286"/>
              <a:gd name="T4" fmla="*/ 9 w 565"/>
              <a:gd name="T5" fmla="*/ 0 h 286"/>
              <a:gd name="T6" fmla="*/ 0 w 565"/>
              <a:gd name="T7" fmla="*/ 9 h 286"/>
              <a:gd name="T8" fmla="*/ 0 w 565"/>
              <a:gd name="T9" fmla="*/ 278 h 286"/>
              <a:gd name="T10" fmla="*/ 9 w 565"/>
              <a:gd name="T11" fmla="*/ 286 h 286"/>
              <a:gd name="T12" fmla="*/ 557 w 565"/>
              <a:gd name="T13" fmla="*/ 286 h 286"/>
              <a:gd name="T14" fmla="*/ 565 w 565"/>
              <a:gd name="T15" fmla="*/ 278 h 286"/>
              <a:gd name="T16" fmla="*/ 565 w 565"/>
              <a:gd name="T17" fmla="*/ 9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5" h="286">
                <a:moveTo>
                  <a:pt x="565" y="9"/>
                </a:moveTo>
                <a:cubicBezTo>
                  <a:pt x="565" y="4"/>
                  <a:pt x="561" y="0"/>
                  <a:pt x="557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278"/>
                  <a:pt x="0" y="278"/>
                  <a:pt x="0" y="278"/>
                </a:cubicBezTo>
                <a:cubicBezTo>
                  <a:pt x="0" y="283"/>
                  <a:pt x="4" y="286"/>
                  <a:pt x="9" y="286"/>
                </a:cubicBezTo>
                <a:cubicBezTo>
                  <a:pt x="557" y="286"/>
                  <a:pt x="557" y="286"/>
                  <a:pt x="557" y="286"/>
                </a:cubicBezTo>
                <a:cubicBezTo>
                  <a:pt x="561" y="286"/>
                  <a:pt x="565" y="283"/>
                  <a:pt x="565" y="278"/>
                </a:cubicBezTo>
                <a:lnTo>
                  <a:pt x="565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1" name="组合 40"/>
          <p:cNvGrpSpPr/>
          <p:nvPr/>
        </p:nvGrpSpPr>
        <p:grpSpPr>
          <a:xfrm>
            <a:off x="7444527" y="3245056"/>
            <a:ext cx="3335378" cy="2358554"/>
            <a:chOff x="4410075" y="3001645"/>
            <a:chExt cx="3138487" cy="2219326"/>
          </a:xfrm>
        </p:grpSpPr>
        <p:sp>
          <p:nvSpPr>
            <p:cNvPr id="120" name="Freeform 121"/>
            <p:cNvSpPr>
              <a:spLocks noEditPoints="1"/>
            </p:cNvSpPr>
            <p:nvPr/>
          </p:nvSpPr>
          <p:spPr bwMode="auto">
            <a:xfrm>
              <a:off x="5330825" y="4558983"/>
              <a:ext cx="1296987" cy="661988"/>
            </a:xfrm>
            <a:custGeom>
              <a:avLst/>
              <a:gdLst>
                <a:gd name="T0" fmla="*/ 817 w 817"/>
                <a:gd name="T1" fmla="*/ 417 h 417"/>
                <a:gd name="T2" fmla="*/ 0 w 817"/>
                <a:gd name="T3" fmla="*/ 417 h 417"/>
                <a:gd name="T4" fmla="*/ 108 w 817"/>
                <a:gd name="T5" fmla="*/ 0 h 417"/>
                <a:gd name="T6" fmla="*/ 716 w 817"/>
                <a:gd name="T7" fmla="*/ 0 h 417"/>
                <a:gd name="T8" fmla="*/ 817 w 817"/>
                <a:gd name="T9" fmla="*/ 417 h 417"/>
                <a:gd name="T10" fmla="*/ 18 w 817"/>
                <a:gd name="T11" fmla="*/ 403 h 417"/>
                <a:gd name="T12" fmla="*/ 799 w 817"/>
                <a:gd name="T13" fmla="*/ 403 h 417"/>
                <a:gd name="T14" fmla="*/ 705 w 817"/>
                <a:gd name="T15" fmla="*/ 14 h 417"/>
                <a:gd name="T16" fmla="*/ 118 w 817"/>
                <a:gd name="T17" fmla="*/ 14 h 417"/>
                <a:gd name="T18" fmla="*/ 18 w 817"/>
                <a:gd name="T19" fmla="*/ 40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17">
                  <a:moveTo>
                    <a:pt x="817" y="417"/>
                  </a:moveTo>
                  <a:lnTo>
                    <a:pt x="0" y="417"/>
                  </a:lnTo>
                  <a:lnTo>
                    <a:pt x="108" y="0"/>
                  </a:lnTo>
                  <a:lnTo>
                    <a:pt x="716" y="0"/>
                  </a:lnTo>
                  <a:lnTo>
                    <a:pt x="817" y="417"/>
                  </a:lnTo>
                  <a:close/>
                  <a:moveTo>
                    <a:pt x="18" y="403"/>
                  </a:moveTo>
                  <a:lnTo>
                    <a:pt x="799" y="403"/>
                  </a:lnTo>
                  <a:lnTo>
                    <a:pt x="705" y="14"/>
                  </a:lnTo>
                  <a:lnTo>
                    <a:pt x="118" y="14"/>
                  </a:lnTo>
                  <a:lnTo>
                    <a:pt x="18" y="40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3"/>
            <p:cNvSpPr>
              <a:spLocks noEditPoints="1"/>
            </p:cNvSpPr>
            <p:nvPr/>
          </p:nvSpPr>
          <p:spPr bwMode="auto">
            <a:xfrm>
              <a:off x="4410075" y="3001645"/>
              <a:ext cx="3138487" cy="1601788"/>
            </a:xfrm>
            <a:custGeom>
              <a:avLst/>
              <a:gdLst>
                <a:gd name="T0" fmla="*/ 559 w 569"/>
                <a:gd name="T1" fmla="*/ 290 h 290"/>
                <a:gd name="T2" fmla="*/ 11 w 569"/>
                <a:gd name="T3" fmla="*/ 290 h 290"/>
                <a:gd name="T4" fmla="*/ 0 w 569"/>
                <a:gd name="T5" fmla="*/ 280 h 290"/>
                <a:gd name="T6" fmla="*/ 0 w 569"/>
                <a:gd name="T7" fmla="*/ 11 h 290"/>
                <a:gd name="T8" fmla="*/ 11 w 569"/>
                <a:gd name="T9" fmla="*/ 0 h 290"/>
                <a:gd name="T10" fmla="*/ 559 w 569"/>
                <a:gd name="T11" fmla="*/ 0 h 290"/>
                <a:gd name="T12" fmla="*/ 569 w 569"/>
                <a:gd name="T13" fmla="*/ 11 h 290"/>
                <a:gd name="T14" fmla="*/ 569 w 569"/>
                <a:gd name="T15" fmla="*/ 280 h 290"/>
                <a:gd name="T16" fmla="*/ 559 w 569"/>
                <a:gd name="T17" fmla="*/ 290 h 290"/>
                <a:gd name="T18" fmla="*/ 11 w 569"/>
                <a:gd name="T19" fmla="*/ 4 h 290"/>
                <a:gd name="T20" fmla="*/ 4 w 569"/>
                <a:gd name="T21" fmla="*/ 11 h 290"/>
                <a:gd name="T22" fmla="*/ 4 w 569"/>
                <a:gd name="T23" fmla="*/ 280 h 290"/>
                <a:gd name="T24" fmla="*/ 11 w 569"/>
                <a:gd name="T25" fmla="*/ 286 h 290"/>
                <a:gd name="T26" fmla="*/ 559 w 569"/>
                <a:gd name="T27" fmla="*/ 286 h 290"/>
                <a:gd name="T28" fmla="*/ 565 w 569"/>
                <a:gd name="T29" fmla="*/ 280 h 290"/>
                <a:gd name="T30" fmla="*/ 565 w 569"/>
                <a:gd name="T31" fmla="*/ 11 h 290"/>
                <a:gd name="T32" fmla="*/ 559 w 569"/>
                <a:gd name="T33" fmla="*/ 4 h 290"/>
                <a:gd name="T34" fmla="*/ 11 w 569"/>
                <a:gd name="T35" fmla="*/ 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9" h="290">
                  <a:moveTo>
                    <a:pt x="559" y="290"/>
                  </a:moveTo>
                  <a:cubicBezTo>
                    <a:pt x="11" y="290"/>
                    <a:pt x="11" y="290"/>
                    <a:pt x="11" y="290"/>
                  </a:cubicBezTo>
                  <a:cubicBezTo>
                    <a:pt x="5" y="290"/>
                    <a:pt x="0" y="286"/>
                    <a:pt x="0" y="28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64" y="0"/>
                    <a:pt x="569" y="5"/>
                    <a:pt x="569" y="11"/>
                  </a:cubicBezTo>
                  <a:cubicBezTo>
                    <a:pt x="569" y="280"/>
                    <a:pt x="569" y="280"/>
                    <a:pt x="569" y="280"/>
                  </a:cubicBezTo>
                  <a:cubicBezTo>
                    <a:pt x="569" y="286"/>
                    <a:pt x="564" y="290"/>
                    <a:pt x="559" y="290"/>
                  </a:cubicBezTo>
                  <a:close/>
                  <a:moveTo>
                    <a:pt x="11" y="4"/>
                  </a:moveTo>
                  <a:cubicBezTo>
                    <a:pt x="7" y="4"/>
                    <a:pt x="4" y="7"/>
                    <a:pt x="4" y="11"/>
                  </a:cubicBezTo>
                  <a:cubicBezTo>
                    <a:pt x="4" y="280"/>
                    <a:pt x="4" y="280"/>
                    <a:pt x="4" y="280"/>
                  </a:cubicBezTo>
                  <a:cubicBezTo>
                    <a:pt x="4" y="283"/>
                    <a:pt x="7" y="286"/>
                    <a:pt x="11" y="286"/>
                  </a:cubicBezTo>
                  <a:cubicBezTo>
                    <a:pt x="559" y="286"/>
                    <a:pt x="559" y="286"/>
                    <a:pt x="559" y="286"/>
                  </a:cubicBezTo>
                  <a:cubicBezTo>
                    <a:pt x="562" y="286"/>
                    <a:pt x="565" y="283"/>
                    <a:pt x="565" y="280"/>
                  </a:cubicBezTo>
                  <a:cubicBezTo>
                    <a:pt x="565" y="11"/>
                    <a:pt x="565" y="11"/>
                    <a:pt x="565" y="11"/>
                  </a:cubicBezTo>
                  <a:cubicBezTo>
                    <a:pt x="565" y="7"/>
                    <a:pt x="562" y="4"/>
                    <a:pt x="559" y="4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4"/>
            <p:cNvSpPr/>
            <p:nvPr/>
          </p:nvSpPr>
          <p:spPr bwMode="auto">
            <a:xfrm>
              <a:off x="4421188" y="4509770"/>
              <a:ext cx="3116262" cy="319088"/>
            </a:xfrm>
            <a:custGeom>
              <a:avLst/>
              <a:gdLst>
                <a:gd name="T0" fmla="*/ 565 w 565"/>
                <a:gd name="T1" fmla="*/ 0 h 58"/>
                <a:gd name="T2" fmla="*/ 565 w 565"/>
                <a:gd name="T3" fmla="*/ 35 h 58"/>
                <a:gd name="T4" fmla="*/ 543 w 565"/>
                <a:gd name="T5" fmla="*/ 58 h 58"/>
                <a:gd name="T6" fmla="*/ 23 w 565"/>
                <a:gd name="T7" fmla="*/ 58 h 58"/>
                <a:gd name="T8" fmla="*/ 0 w 565"/>
                <a:gd name="T9" fmla="*/ 35 h 58"/>
                <a:gd name="T10" fmla="*/ 0 w 565"/>
                <a:gd name="T11" fmla="*/ 0 h 58"/>
                <a:gd name="T12" fmla="*/ 565 w 565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5" h="58">
                  <a:moveTo>
                    <a:pt x="565" y="0"/>
                  </a:moveTo>
                  <a:cubicBezTo>
                    <a:pt x="565" y="35"/>
                    <a:pt x="565" y="35"/>
                    <a:pt x="565" y="35"/>
                  </a:cubicBezTo>
                  <a:cubicBezTo>
                    <a:pt x="565" y="48"/>
                    <a:pt x="555" y="58"/>
                    <a:pt x="54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10" y="58"/>
                    <a:pt x="0" y="48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5"/>
            <p:cNvSpPr/>
            <p:nvPr/>
          </p:nvSpPr>
          <p:spPr bwMode="auto">
            <a:xfrm>
              <a:off x="4410075" y="4509770"/>
              <a:ext cx="3138487" cy="330200"/>
            </a:xfrm>
            <a:custGeom>
              <a:avLst/>
              <a:gdLst>
                <a:gd name="T0" fmla="*/ 545 w 569"/>
                <a:gd name="T1" fmla="*/ 60 h 60"/>
                <a:gd name="T2" fmla="*/ 25 w 569"/>
                <a:gd name="T3" fmla="*/ 60 h 60"/>
                <a:gd name="T4" fmla="*/ 0 w 569"/>
                <a:gd name="T5" fmla="*/ 35 h 60"/>
                <a:gd name="T6" fmla="*/ 0 w 569"/>
                <a:gd name="T7" fmla="*/ 0 h 60"/>
                <a:gd name="T8" fmla="*/ 4 w 569"/>
                <a:gd name="T9" fmla="*/ 0 h 60"/>
                <a:gd name="T10" fmla="*/ 4 w 569"/>
                <a:gd name="T11" fmla="*/ 35 h 60"/>
                <a:gd name="T12" fmla="*/ 25 w 569"/>
                <a:gd name="T13" fmla="*/ 56 h 60"/>
                <a:gd name="T14" fmla="*/ 545 w 569"/>
                <a:gd name="T15" fmla="*/ 56 h 60"/>
                <a:gd name="T16" fmla="*/ 565 w 569"/>
                <a:gd name="T17" fmla="*/ 35 h 60"/>
                <a:gd name="T18" fmla="*/ 565 w 569"/>
                <a:gd name="T19" fmla="*/ 0 h 60"/>
                <a:gd name="T20" fmla="*/ 569 w 569"/>
                <a:gd name="T21" fmla="*/ 0 h 60"/>
                <a:gd name="T22" fmla="*/ 569 w 569"/>
                <a:gd name="T23" fmla="*/ 35 h 60"/>
                <a:gd name="T24" fmla="*/ 545 w 569"/>
                <a:gd name="T2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9" h="60">
                  <a:moveTo>
                    <a:pt x="545" y="60"/>
                  </a:moveTo>
                  <a:cubicBezTo>
                    <a:pt x="25" y="60"/>
                    <a:pt x="25" y="60"/>
                    <a:pt x="25" y="60"/>
                  </a:cubicBezTo>
                  <a:cubicBezTo>
                    <a:pt x="11" y="60"/>
                    <a:pt x="0" y="49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7"/>
                    <a:pt x="13" y="56"/>
                    <a:pt x="25" y="56"/>
                  </a:cubicBezTo>
                  <a:cubicBezTo>
                    <a:pt x="545" y="56"/>
                    <a:pt x="545" y="56"/>
                    <a:pt x="545" y="56"/>
                  </a:cubicBezTo>
                  <a:cubicBezTo>
                    <a:pt x="556" y="56"/>
                    <a:pt x="565" y="47"/>
                    <a:pt x="565" y="35"/>
                  </a:cubicBezTo>
                  <a:cubicBezTo>
                    <a:pt x="565" y="0"/>
                    <a:pt x="565" y="0"/>
                    <a:pt x="565" y="0"/>
                  </a:cubicBezTo>
                  <a:cubicBezTo>
                    <a:pt x="569" y="0"/>
                    <a:pt x="569" y="0"/>
                    <a:pt x="569" y="0"/>
                  </a:cubicBezTo>
                  <a:cubicBezTo>
                    <a:pt x="569" y="35"/>
                    <a:pt x="569" y="35"/>
                    <a:pt x="569" y="35"/>
                  </a:cubicBezTo>
                  <a:cubicBezTo>
                    <a:pt x="569" y="49"/>
                    <a:pt x="558" y="60"/>
                    <a:pt x="545" y="6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4492625" y="3112770"/>
              <a:ext cx="2962275" cy="1495425"/>
            </a:xfrm>
            <a:custGeom>
              <a:avLst/>
              <a:gdLst>
                <a:gd name="T0" fmla="*/ 1866 w 1866"/>
                <a:gd name="T1" fmla="*/ 942 h 942"/>
                <a:gd name="T2" fmla="*/ 0 w 1866"/>
                <a:gd name="T3" fmla="*/ 942 h 942"/>
                <a:gd name="T4" fmla="*/ 0 w 1866"/>
                <a:gd name="T5" fmla="*/ 0 h 942"/>
                <a:gd name="T6" fmla="*/ 1866 w 1866"/>
                <a:gd name="T7" fmla="*/ 0 h 942"/>
                <a:gd name="T8" fmla="*/ 1866 w 1866"/>
                <a:gd name="T9" fmla="*/ 942 h 942"/>
                <a:gd name="T10" fmla="*/ 14 w 1866"/>
                <a:gd name="T11" fmla="*/ 928 h 942"/>
                <a:gd name="T12" fmla="*/ 1852 w 1866"/>
                <a:gd name="T13" fmla="*/ 928 h 942"/>
                <a:gd name="T14" fmla="*/ 1852 w 1866"/>
                <a:gd name="T15" fmla="*/ 14 h 942"/>
                <a:gd name="T16" fmla="*/ 14 w 1866"/>
                <a:gd name="T17" fmla="*/ 14 h 942"/>
                <a:gd name="T18" fmla="*/ 14 w 1866"/>
                <a:gd name="T19" fmla="*/ 928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6" h="942">
                  <a:moveTo>
                    <a:pt x="1866" y="942"/>
                  </a:moveTo>
                  <a:lnTo>
                    <a:pt x="0" y="942"/>
                  </a:lnTo>
                  <a:lnTo>
                    <a:pt x="0" y="0"/>
                  </a:lnTo>
                  <a:lnTo>
                    <a:pt x="1866" y="0"/>
                  </a:lnTo>
                  <a:lnTo>
                    <a:pt x="1866" y="942"/>
                  </a:lnTo>
                  <a:close/>
                  <a:moveTo>
                    <a:pt x="14" y="928"/>
                  </a:moveTo>
                  <a:lnTo>
                    <a:pt x="1852" y="928"/>
                  </a:lnTo>
                  <a:lnTo>
                    <a:pt x="1852" y="14"/>
                  </a:lnTo>
                  <a:lnTo>
                    <a:pt x="14" y="14"/>
                  </a:lnTo>
                  <a:lnTo>
                    <a:pt x="14" y="928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Rectangle 128"/>
            <p:cNvSpPr>
              <a:spLocks noChangeArrowheads="1"/>
            </p:cNvSpPr>
            <p:nvPr/>
          </p:nvSpPr>
          <p:spPr bwMode="auto">
            <a:xfrm>
              <a:off x="4625975" y="3223895"/>
              <a:ext cx="434975" cy="1274763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Rectangle 129"/>
            <p:cNvSpPr>
              <a:spLocks noChangeArrowheads="1"/>
            </p:cNvSpPr>
            <p:nvPr/>
          </p:nvSpPr>
          <p:spPr bwMode="auto">
            <a:xfrm>
              <a:off x="5127625" y="3223895"/>
              <a:ext cx="2200275" cy="45243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5127625" y="3730308"/>
              <a:ext cx="693737" cy="76835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131"/>
            <p:cNvSpPr>
              <a:spLocks noChangeArrowheads="1"/>
            </p:cNvSpPr>
            <p:nvPr/>
          </p:nvSpPr>
          <p:spPr bwMode="auto">
            <a:xfrm>
              <a:off x="5876925" y="3730308"/>
              <a:ext cx="700087" cy="768350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Rectangle 132"/>
            <p:cNvSpPr>
              <a:spLocks noChangeArrowheads="1"/>
            </p:cNvSpPr>
            <p:nvPr/>
          </p:nvSpPr>
          <p:spPr bwMode="auto">
            <a:xfrm>
              <a:off x="6632575" y="3730308"/>
              <a:ext cx="695325" cy="76835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6869898" y="2475068"/>
            <a:ext cx="340792" cy="158587"/>
            <a:chOff x="6116417" y="2657639"/>
            <a:chExt cx="340792" cy="158587"/>
          </a:xfrm>
        </p:grpSpPr>
        <p:sp>
          <p:nvSpPr>
            <p:cNvPr id="42" name="Freeform 133"/>
            <p:cNvSpPr/>
            <p:nvPr/>
          </p:nvSpPr>
          <p:spPr bwMode="auto">
            <a:xfrm>
              <a:off x="6116417" y="2657639"/>
              <a:ext cx="118096" cy="158587"/>
            </a:xfrm>
            <a:custGeom>
              <a:avLst/>
              <a:gdLst>
                <a:gd name="T0" fmla="*/ 19 w 20"/>
                <a:gd name="T1" fmla="*/ 25 h 27"/>
                <a:gd name="T2" fmla="*/ 13 w 20"/>
                <a:gd name="T3" fmla="*/ 27 h 27"/>
                <a:gd name="T4" fmla="*/ 0 w 20"/>
                <a:gd name="T5" fmla="*/ 14 h 27"/>
                <a:gd name="T6" fmla="*/ 13 w 20"/>
                <a:gd name="T7" fmla="*/ 0 h 27"/>
                <a:gd name="T8" fmla="*/ 20 w 20"/>
                <a:gd name="T9" fmla="*/ 1 h 27"/>
                <a:gd name="T10" fmla="*/ 18 w 20"/>
                <a:gd name="T11" fmla="*/ 5 h 27"/>
                <a:gd name="T12" fmla="*/ 14 w 20"/>
                <a:gd name="T13" fmla="*/ 4 h 27"/>
                <a:gd name="T14" fmla="*/ 5 w 20"/>
                <a:gd name="T15" fmla="*/ 13 h 27"/>
                <a:gd name="T16" fmla="*/ 13 w 20"/>
                <a:gd name="T17" fmla="*/ 23 h 27"/>
                <a:gd name="T18" fmla="*/ 19 w 20"/>
                <a:gd name="T19" fmla="*/ 22 h 27"/>
                <a:gd name="T20" fmla="*/ 19 w 20"/>
                <a:gd name="T21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7">
                  <a:moveTo>
                    <a:pt x="19" y="25"/>
                  </a:moveTo>
                  <a:cubicBezTo>
                    <a:pt x="18" y="26"/>
                    <a:pt x="16" y="27"/>
                    <a:pt x="13" y="27"/>
                  </a:cubicBezTo>
                  <a:cubicBezTo>
                    <a:pt x="5" y="27"/>
                    <a:pt x="0" y="21"/>
                    <a:pt x="0" y="14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6" y="0"/>
                    <a:pt x="19" y="1"/>
                    <a:pt x="20" y="1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4"/>
                    <a:pt x="14" y="4"/>
                  </a:cubicBezTo>
                  <a:cubicBezTo>
                    <a:pt x="8" y="4"/>
                    <a:pt x="5" y="7"/>
                    <a:pt x="5" y="13"/>
                  </a:cubicBezTo>
                  <a:cubicBezTo>
                    <a:pt x="5" y="19"/>
                    <a:pt x="8" y="23"/>
                    <a:pt x="13" y="23"/>
                  </a:cubicBezTo>
                  <a:cubicBezTo>
                    <a:pt x="15" y="23"/>
                    <a:pt x="17" y="22"/>
                    <a:pt x="19" y="22"/>
                  </a:cubicBezTo>
                  <a:lnTo>
                    <a:pt x="19" y="2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34"/>
            <p:cNvSpPr/>
            <p:nvPr/>
          </p:nvSpPr>
          <p:spPr bwMode="auto">
            <a:xfrm>
              <a:off x="6246324" y="2657639"/>
              <a:ext cx="99538" cy="158587"/>
            </a:xfrm>
            <a:custGeom>
              <a:avLst/>
              <a:gdLst>
                <a:gd name="T0" fmla="*/ 1 w 17"/>
                <a:gd name="T1" fmla="*/ 21 h 27"/>
                <a:gd name="T2" fmla="*/ 7 w 17"/>
                <a:gd name="T3" fmla="*/ 23 h 27"/>
                <a:gd name="T4" fmla="*/ 12 w 17"/>
                <a:gd name="T5" fmla="*/ 19 h 27"/>
                <a:gd name="T6" fmla="*/ 7 w 17"/>
                <a:gd name="T7" fmla="*/ 15 h 27"/>
                <a:gd name="T8" fmla="*/ 1 w 17"/>
                <a:gd name="T9" fmla="*/ 8 h 27"/>
                <a:gd name="T10" fmla="*/ 10 w 17"/>
                <a:gd name="T11" fmla="*/ 0 h 27"/>
                <a:gd name="T12" fmla="*/ 16 w 17"/>
                <a:gd name="T13" fmla="*/ 2 h 27"/>
                <a:gd name="T14" fmla="*/ 15 w 17"/>
                <a:gd name="T15" fmla="*/ 5 h 27"/>
                <a:gd name="T16" fmla="*/ 9 w 17"/>
                <a:gd name="T17" fmla="*/ 4 h 27"/>
                <a:gd name="T18" fmla="*/ 5 w 17"/>
                <a:gd name="T19" fmla="*/ 7 h 27"/>
                <a:gd name="T20" fmla="*/ 10 w 17"/>
                <a:gd name="T21" fmla="*/ 11 h 27"/>
                <a:gd name="T22" fmla="*/ 17 w 17"/>
                <a:gd name="T23" fmla="*/ 19 h 27"/>
                <a:gd name="T24" fmla="*/ 7 w 17"/>
                <a:gd name="T25" fmla="*/ 27 h 27"/>
                <a:gd name="T26" fmla="*/ 0 w 17"/>
                <a:gd name="T27" fmla="*/ 25 h 27"/>
                <a:gd name="T28" fmla="*/ 1 w 17"/>
                <a:gd name="T2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7">
                  <a:moveTo>
                    <a:pt x="1" y="21"/>
                  </a:moveTo>
                  <a:cubicBezTo>
                    <a:pt x="3" y="22"/>
                    <a:pt x="5" y="23"/>
                    <a:pt x="7" y="23"/>
                  </a:cubicBezTo>
                  <a:cubicBezTo>
                    <a:pt x="10" y="23"/>
                    <a:pt x="12" y="21"/>
                    <a:pt x="12" y="19"/>
                  </a:cubicBezTo>
                  <a:cubicBezTo>
                    <a:pt x="12" y="17"/>
                    <a:pt x="11" y="16"/>
                    <a:pt x="7" y="15"/>
                  </a:cubicBezTo>
                  <a:cubicBezTo>
                    <a:pt x="3" y="13"/>
                    <a:pt x="1" y="11"/>
                    <a:pt x="1" y="8"/>
                  </a:cubicBezTo>
                  <a:cubicBezTo>
                    <a:pt x="1" y="3"/>
                    <a:pt x="4" y="0"/>
                    <a:pt x="10" y="0"/>
                  </a:cubicBezTo>
                  <a:cubicBezTo>
                    <a:pt x="12" y="0"/>
                    <a:pt x="14" y="1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2" y="4"/>
                    <a:pt x="9" y="4"/>
                  </a:cubicBezTo>
                  <a:cubicBezTo>
                    <a:pt x="7" y="4"/>
                    <a:pt x="5" y="6"/>
                    <a:pt x="5" y="7"/>
                  </a:cubicBezTo>
                  <a:cubicBezTo>
                    <a:pt x="5" y="9"/>
                    <a:pt x="7" y="10"/>
                    <a:pt x="10" y="11"/>
                  </a:cubicBezTo>
                  <a:cubicBezTo>
                    <a:pt x="15" y="13"/>
                    <a:pt x="17" y="15"/>
                    <a:pt x="17" y="19"/>
                  </a:cubicBezTo>
                  <a:cubicBezTo>
                    <a:pt x="17" y="23"/>
                    <a:pt x="14" y="27"/>
                    <a:pt x="7" y="27"/>
                  </a:cubicBezTo>
                  <a:cubicBezTo>
                    <a:pt x="4" y="27"/>
                    <a:pt x="2" y="26"/>
                    <a:pt x="0" y="25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35"/>
            <p:cNvSpPr/>
            <p:nvPr/>
          </p:nvSpPr>
          <p:spPr bwMode="auto">
            <a:xfrm>
              <a:off x="6362732" y="2657639"/>
              <a:ext cx="94477" cy="158587"/>
            </a:xfrm>
            <a:custGeom>
              <a:avLst/>
              <a:gdLst>
                <a:gd name="T0" fmla="*/ 1 w 16"/>
                <a:gd name="T1" fmla="*/ 21 h 27"/>
                <a:gd name="T2" fmla="*/ 7 w 16"/>
                <a:gd name="T3" fmla="*/ 23 h 27"/>
                <a:gd name="T4" fmla="*/ 12 w 16"/>
                <a:gd name="T5" fmla="*/ 19 h 27"/>
                <a:gd name="T6" fmla="*/ 7 w 16"/>
                <a:gd name="T7" fmla="*/ 15 h 27"/>
                <a:gd name="T8" fmla="*/ 0 w 16"/>
                <a:gd name="T9" fmla="*/ 8 h 27"/>
                <a:gd name="T10" fmla="*/ 9 w 16"/>
                <a:gd name="T11" fmla="*/ 0 h 27"/>
                <a:gd name="T12" fmla="*/ 15 w 16"/>
                <a:gd name="T13" fmla="*/ 2 h 27"/>
                <a:gd name="T14" fmla="*/ 14 w 16"/>
                <a:gd name="T15" fmla="*/ 5 h 27"/>
                <a:gd name="T16" fmla="*/ 9 w 16"/>
                <a:gd name="T17" fmla="*/ 4 h 27"/>
                <a:gd name="T18" fmla="*/ 5 w 16"/>
                <a:gd name="T19" fmla="*/ 7 h 27"/>
                <a:gd name="T20" fmla="*/ 10 w 16"/>
                <a:gd name="T21" fmla="*/ 11 h 27"/>
                <a:gd name="T22" fmla="*/ 16 w 16"/>
                <a:gd name="T23" fmla="*/ 19 h 27"/>
                <a:gd name="T24" fmla="*/ 7 w 16"/>
                <a:gd name="T25" fmla="*/ 27 h 27"/>
                <a:gd name="T26" fmla="*/ 0 w 16"/>
                <a:gd name="T27" fmla="*/ 25 h 27"/>
                <a:gd name="T28" fmla="*/ 1 w 16"/>
                <a:gd name="T2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7">
                  <a:moveTo>
                    <a:pt x="1" y="21"/>
                  </a:moveTo>
                  <a:cubicBezTo>
                    <a:pt x="2" y="22"/>
                    <a:pt x="5" y="23"/>
                    <a:pt x="7" y="23"/>
                  </a:cubicBezTo>
                  <a:cubicBezTo>
                    <a:pt x="10" y="23"/>
                    <a:pt x="12" y="21"/>
                    <a:pt x="12" y="19"/>
                  </a:cubicBezTo>
                  <a:cubicBezTo>
                    <a:pt x="12" y="17"/>
                    <a:pt x="10" y="16"/>
                    <a:pt x="7" y="15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2" y="0"/>
                    <a:pt x="14" y="1"/>
                    <a:pt x="15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1" y="4"/>
                    <a:pt x="9" y="4"/>
                  </a:cubicBezTo>
                  <a:cubicBezTo>
                    <a:pt x="6" y="4"/>
                    <a:pt x="5" y="6"/>
                    <a:pt x="5" y="7"/>
                  </a:cubicBezTo>
                  <a:cubicBezTo>
                    <a:pt x="5" y="9"/>
                    <a:pt x="6" y="10"/>
                    <a:pt x="10" y="11"/>
                  </a:cubicBezTo>
                  <a:cubicBezTo>
                    <a:pt x="14" y="13"/>
                    <a:pt x="16" y="15"/>
                    <a:pt x="16" y="19"/>
                  </a:cubicBezTo>
                  <a:cubicBezTo>
                    <a:pt x="16" y="23"/>
                    <a:pt x="13" y="27"/>
                    <a:pt x="7" y="27"/>
                  </a:cubicBezTo>
                  <a:cubicBezTo>
                    <a:pt x="4" y="27"/>
                    <a:pt x="1" y="26"/>
                    <a:pt x="0" y="25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9456583" y="1696089"/>
            <a:ext cx="480820" cy="199077"/>
            <a:chOff x="6340475" y="1976120"/>
            <a:chExt cx="452437" cy="187325"/>
          </a:xfrm>
        </p:grpSpPr>
        <p:sp>
          <p:nvSpPr>
            <p:cNvPr id="117" name="Freeform 136"/>
            <p:cNvSpPr/>
            <p:nvPr/>
          </p:nvSpPr>
          <p:spPr bwMode="auto">
            <a:xfrm>
              <a:off x="6340475" y="1976120"/>
              <a:ext cx="138112" cy="187325"/>
            </a:xfrm>
            <a:custGeom>
              <a:avLst/>
              <a:gdLst>
                <a:gd name="T0" fmla="*/ 25 w 25"/>
                <a:gd name="T1" fmla="*/ 32 h 34"/>
                <a:gd name="T2" fmla="*/ 16 w 25"/>
                <a:gd name="T3" fmla="*/ 34 h 34"/>
                <a:gd name="T4" fmla="*/ 0 w 25"/>
                <a:gd name="T5" fmla="*/ 17 h 34"/>
                <a:gd name="T6" fmla="*/ 17 w 25"/>
                <a:gd name="T7" fmla="*/ 0 h 34"/>
                <a:gd name="T8" fmla="*/ 25 w 25"/>
                <a:gd name="T9" fmla="*/ 2 h 34"/>
                <a:gd name="T10" fmla="*/ 24 w 25"/>
                <a:gd name="T11" fmla="*/ 7 h 34"/>
                <a:gd name="T12" fmla="*/ 17 w 25"/>
                <a:gd name="T13" fmla="*/ 5 h 34"/>
                <a:gd name="T14" fmla="*/ 6 w 25"/>
                <a:gd name="T15" fmla="*/ 17 h 34"/>
                <a:gd name="T16" fmla="*/ 17 w 25"/>
                <a:gd name="T17" fmla="*/ 29 h 34"/>
                <a:gd name="T18" fmla="*/ 24 w 25"/>
                <a:gd name="T19" fmla="*/ 28 h 34"/>
                <a:gd name="T20" fmla="*/ 25 w 25"/>
                <a:gd name="T2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4">
                  <a:moveTo>
                    <a:pt x="25" y="32"/>
                  </a:moveTo>
                  <a:cubicBezTo>
                    <a:pt x="23" y="33"/>
                    <a:pt x="20" y="34"/>
                    <a:pt x="16" y="34"/>
                  </a:cubicBezTo>
                  <a:cubicBezTo>
                    <a:pt x="6" y="34"/>
                    <a:pt x="0" y="2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1" y="0"/>
                    <a:pt x="24" y="1"/>
                    <a:pt x="25" y="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6"/>
                    <a:pt x="20" y="5"/>
                    <a:pt x="17" y="5"/>
                  </a:cubicBezTo>
                  <a:cubicBezTo>
                    <a:pt x="11" y="5"/>
                    <a:pt x="6" y="9"/>
                    <a:pt x="6" y="17"/>
                  </a:cubicBezTo>
                  <a:cubicBezTo>
                    <a:pt x="6" y="24"/>
                    <a:pt x="10" y="29"/>
                    <a:pt x="17" y="29"/>
                  </a:cubicBezTo>
                  <a:cubicBezTo>
                    <a:pt x="20" y="29"/>
                    <a:pt x="22" y="28"/>
                    <a:pt x="24" y="28"/>
                  </a:cubicBezTo>
                  <a:lnTo>
                    <a:pt x="25" y="32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37"/>
            <p:cNvSpPr/>
            <p:nvPr/>
          </p:nvSpPr>
          <p:spPr bwMode="auto">
            <a:xfrm>
              <a:off x="6494463" y="2020570"/>
              <a:ext cx="138112" cy="136525"/>
            </a:xfrm>
            <a:custGeom>
              <a:avLst/>
              <a:gdLst>
                <a:gd name="T0" fmla="*/ 49 w 87"/>
                <a:gd name="T1" fmla="*/ 0 h 86"/>
                <a:gd name="T2" fmla="*/ 49 w 87"/>
                <a:gd name="T3" fmla="*/ 38 h 86"/>
                <a:gd name="T4" fmla="*/ 87 w 87"/>
                <a:gd name="T5" fmla="*/ 38 h 86"/>
                <a:gd name="T6" fmla="*/ 87 w 87"/>
                <a:gd name="T7" fmla="*/ 48 h 86"/>
                <a:gd name="T8" fmla="*/ 49 w 87"/>
                <a:gd name="T9" fmla="*/ 48 h 86"/>
                <a:gd name="T10" fmla="*/ 49 w 87"/>
                <a:gd name="T11" fmla="*/ 86 h 86"/>
                <a:gd name="T12" fmla="*/ 38 w 87"/>
                <a:gd name="T13" fmla="*/ 86 h 86"/>
                <a:gd name="T14" fmla="*/ 38 w 87"/>
                <a:gd name="T15" fmla="*/ 48 h 86"/>
                <a:gd name="T16" fmla="*/ 0 w 87"/>
                <a:gd name="T17" fmla="*/ 48 h 86"/>
                <a:gd name="T18" fmla="*/ 0 w 87"/>
                <a:gd name="T19" fmla="*/ 38 h 86"/>
                <a:gd name="T20" fmla="*/ 38 w 87"/>
                <a:gd name="T21" fmla="*/ 38 h 86"/>
                <a:gd name="T22" fmla="*/ 38 w 87"/>
                <a:gd name="T23" fmla="*/ 0 h 86"/>
                <a:gd name="T24" fmla="*/ 49 w 8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6">
                  <a:moveTo>
                    <a:pt x="49" y="0"/>
                  </a:moveTo>
                  <a:lnTo>
                    <a:pt x="49" y="38"/>
                  </a:lnTo>
                  <a:lnTo>
                    <a:pt x="87" y="38"/>
                  </a:lnTo>
                  <a:lnTo>
                    <a:pt x="87" y="48"/>
                  </a:lnTo>
                  <a:lnTo>
                    <a:pt x="49" y="48"/>
                  </a:lnTo>
                  <a:lnTo>
                    <a:pt x="49" y="86"/>
                  </a:lnTo>
                  <a:lnTo>
                    <a:pt x="38" y="86"/>
                  </a:lnTo>
                  <a:lnTo>
                    <a:pt x="38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38" y="38"/>
                  </a:lnTo>
                  <a:lnTo>
                    <a:pt x="38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38"/>
            <p:cNvSpPr/>
            <p:nvPr/>
          </p:nvSpPr>
          <p:spPr bwMode="auto">
            <a:xfrm>
              <a:off x="6654800" y="2020570"/>
              <a:ext cx="138112" cy="136525"/>
            </a:xfrm>
            <a:custGeom>
              <a:avLst/>
              <a:gdLst>
                <a:gd name="T0" fmla="*/ 49 w 87"/>
                <a:gd name="T1" fmla="*/ 0 h 86"/>
                <a:gd name="T2" fmla="*/ 49 w 87"/>
                <a:gd name="T3" fmla="*/ 38 h 86"/>
                <a:gd name="T4" fmla="*/ 87 w 87"/>
                <a:gd name="T5" fmla="*/ 38 h 86"/>
                <a:gd name="T6" fmla="*/ 87 w 87"/>
                <a:gd name="T7" fmla="*/ 48 h 86"/>
                <a:gd name="T8" fmla="*/ 49 w 87"/>
                <a:gd name="T9" fmla="*/ 48 h 86"/>
                <a:gd name="T10" fmla="*/ 49 w 87"/>
                <a:gd name="T11" fmla="*/ 86 h 86"/>
                <a:gd name="T12" fmla="*/ 35 w 87"/>
                <a:gd name="T13" fmla="*/ 86 h 86"/>
                <a:gd name="T14" fmla="*/ 35 w 87"/>
                <a:gd name="T15" fmla="*/ 48 h 86"/>
                <a:gd name="T16" fmla="*/ 0 w 87"/>
                <a:gd name="T17" fmla="*/ 48 h 86"/>
                <a:gd name="T18" fmla="*/ 0 w 87"/>
                <a:gd name="T19" fmla="*/ 38 h 86"/>
                <a:gd name="T20" fmla="*/ 35 w 87"/>
                <a:gd name="T21" fmla="*/ 38 h 86"/>
                <a:gd name="T22" fmla="*/ 35 w 87"/>
                <a:gd name="T23" fmla="*/ 0 h 86"/>
                <a:gd name="T24" fmla="*/ 49 w 8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6">
                  <a:moveTo>
                    <a:pt x="49" y="0"/>
                  </a:moveTo>
                  <a:lnTo>
                    <a:pt x="49" y="38"/>
                  </a:lnTo>
                  <a:lnTo>
                    <a:pt x="87" y="38"/>
                  </a:lnTo>
                  <a:lnTo>
                    <a:pt x="87" y="48"/>
                  </a:lnTo>
                  <a:lnTo>
                    <a:pt x="49" y="48"/>
                  </a:lnTo>
                  <a:lnTo>
                    <a:pt x="49" y="86"/>
                  </a:lnTo>
                  <a:lnTo>
                    <a:pt x="35" y="86"/>
                  </a:lnTo>
                  <a:lnTo>
                    <a:pt x="35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35" y="38"/>
                  </a:lnTo>
                  <a:lnTo>
                    <a:pt x="35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1628512" y="4057354"/>
            <a:ext cx="411649" cy="111348"/>
            <a:chOff x="8021638" y="3681095"/>
            <a:chExt cx="387349" cy="104775"/>
          </a:xfrm>
        </p:grpSpPr>
        <p:sp>
          <p:nvSpPr>
            <p:cNvPr id="113" name="Freeform 139"/>
            <p:cNvSpPr/>
            <p:nvPr/>
          </p:nvSpPr>
          <p:spPr bwMode="auto">
            <a:xfrm>
              <a:off x="8021638" y="3681095"/>
              <a:ext cx="84137" cy="104775"/>
            </a:xfrm>
            <a:custGeom>
              <a:avLst/>
              <a:gdLst>
                <a:gd name="T0" fmla="*/ 11 w 53"/>
                <a:gd name="T1" fmla="*/ 0 h 66"/>
                <a:gd name="T2" fmla="*/ 11 w 53"/>
                <a:gd name="T3" fmla="*/ 28 h 66"/>
                <a:gd name="T4" fmla="*/ 39 w 53"/>
                <a:gd name="T5" fmla="*/ 28 h 66"/>
                <a:gd name="T6" fmla="*/ 39 w 53"/>
                <a:gd name="T7" fmla="*/ 0 h 66"/>
                <a:gd name="T8" fmla="*/ 53 w 53"/>
                <a:gd name="T9" fmla="*/ 0 h 66"/>
                <a:gd name="T10" fmla="*/ 53 w 53"/>
                <a:gd name="T11" fmla="*/ 66 h 66"/>
                <a:gd name="T12" fmla="*/ 39 w 53"/>
                <a:gd name="T13" fmla="*/ 66 h 66"/>
                <a:gd name="T14" fmla="*/ 39 w 53"/>
                <a:gd name="T15" fmla="*/ 38 h 66"/>
                <a:gd name="T16" fmla="*/ 11 w 53"/>
                <a:gd name="T17" fmla="*/ 38 h 66"/>
                <a:gd name="T18" fmla="*/ 11 w 53"/>
                <a:gd name="T19" fmla="*/ 66 h 66"/>
                <a:gd name="T20" fmla="*/ 0 w 53"/>
                <a:gd name="T21" fmla="*/ 66 h 66"/>
                <a:gd name="T22" fmla="*/ 0 w 53"/>
                <a:gd name="T23" fmla="*/ 0 h 66"/>
                <a:gd name="T24" fmla="*/ 11 w 53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6">
                  <a:moveTo>
                    <a:pt x="11" y="0"/>
                  </a:moveTo>
                  <a:lnTo>
                    <a:pt x="11" y="28"/>
                  </a:lnTo>
                  <a:lnTo>
                    <a:pt x="39" y="28"/>
                  </a:lnTo>
                  <a:lnTo>
                    <a:pt x="39" y="0"/>
                  </a:lnTo>
                  <a:lnTo>
                    <a:pt x="53" y="0"/>
                  </a:lnTo>
                  <a:lnTo>
                    <a:pt x="53" y="66"/>
                  </a:lnTo>
                  <a:lnTo>
                    <a:pt x="39" y="66"/>
                  </a:lnTo>
                  <a:lnTo>
                    <a:pt x="39" y="38"/>
                  </a:lnTo>
                  <a:lnTo>
                    <a:pt x="11" y="38"/>
                  </a:lnTo>
                  <a:lnTo>
                    <a:pt x="11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40"/>
            <p:cNvSpPr/>
            <p:nvPr/>
          </p:nvSpPr>
          <p:spPr bwMode="auto">
            <a:xfrm>
              <a:off x="8116888" y="3681095"/>
              <a:ext cx="82550" cy="104775"/>
            </a:xfrm>
            <a:custGeom>
              <a:avLst/>
              <a:gdLst>
                <a:gd name="T0" fmla="*/ 20 w 52"/>
                <a:gd name="T1" fmla="*/ 11 h 66"/>
                <a:gd name="T2" fmla="*/ 0 w 52"/>
                <a:gd name="T3" fmla="*/ 11 h 66"/>
                <a:gd name="T4" fmla="*/ 0 w 52"/>
                <a:gd name="T5" fmla="*/ 0 h 66"/>
                <a:gd name="T6" fmla="*/ 52 w 52"/>
                <a:gd name="T7" fmla="*/ 0 h 66"/>
                <a:gd name="T8" fmla="*/ 52 w 52"/>
                <a:gd name="T9" fmla="*/ 11 h 66"/>
                <a:gd name="T10" fmla="*/ 34 w 52"/>
                <a:gd name="T11" fmla="*/ 11 h 66"/>
                <a:gd name="T12" fmla="*/ 34 w 52"/>
                <a:gd name="T13" fmla="*/ 66 h 66"/>
                <a:gd name="T14" fmla="*/ 20 w 52"/>
                <a:gd name="T15" fmla="*/ 66 h 66"/>
                <a:gd name="T16" fmla="*/ 20 w 52"/>
                <a:gd name="T17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6">
                  <a:moveTo>
                    <a:pt x="2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11"/>
                  </a:lnTo>
                  <a:lnTo>
                    <a:pt x="34" y="11"/>
                  </a:lnTo>
                  <a:lnTo>
                    <a:pt x="34" y="66"/>
                  </a:lnTo>
                  <a:lnTo>
                    <a:pt x="20" y="66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41"/>
            <p:cNvSpPr/>
            <p:nvPr/>
          </p:nvSpPr>
          <p:spPr bwMode="auto">
            <a:xfrm>
              <a:off x="8210550" y="3681095"/>
              <a:ext cx="115887" cy="104775"/>
            </a:xfrm>
            <a:custGeom>
              <a:avLst/>
              <a:gdLst>
                <a:gd name="T0" fmla="*/ 17 w 21"/>
                <a:gd name="T1" fmla="*/ 11 h 19"/>
                <a:gd name="T2" fmla="*/ 17 w 21"/>
                <a:gd name="T3" fmla="*/ 3 h 19"/>
                <a:gd name="T4" fmla="*/ 17 w 21"/>
                <a:gd name="T5" fmla="*/ 3 h 19"/>
                <a:gd name="T6" fmla="*/ 15 w 21"/>
                <a:gd name="T7" fmla="*/ 11 h 19"/>
                <a:gd name="T8" fmla="*/ 12 w 21"/>
                <a:gd name="T9" fmla="*/ 19 h 19"/>
                <a:gd name="T10" fmla="*/ 9 w 21"/>
                <a:gd name="T11" fmla="*/ 19 h 19"/>
                <a:gd name="T12" fmla="*/ 6 w 21"/>
                <a:gd name="T13" fmla="*/ 11 h 19"/>
                <a:gd name="T14" fmla="*/ 4 w 21"/>
                <a:gd name="T15" fmla="*/ 3 h 19"/>
                <a:gd name="T16" fmla="*/ 4 w 21"/>
                <a:gd name="T17" fmla="*/ 3 h 19"/>
                <a:gd name="T18" fmla="*/ 4 w 21"/>
                <a:gd name="T19" fmla="*/ 11 h 19"/>
                <a:gd name="T20" fmla="*/ 3 w 21"/>
                <a:gd name="T21" fmla="*/ 19 h 19"/>
                <a:gd name="T22" fmla="*/ 0 w 21"/>
                <a:gd name="T23" fmla="*/ 19 h 19"/>
                <a:gd name="T24" fmla="*/ 1 w 21"/>
                <a:gd name="T25" fmla="*/ 0 h 19"/>
                <a:gd name="T26" fmla="*/ 6 w 21"/>
                <a:gd name="T27" fmla="*/ 0 h 19"/>
                <a:gd name="T28" fmla="*/ 9 w 21"/>
                <a:gd name="T29" fmla="*/ 8 h 19"/>
                <a:gd name="T30" fmla="*/ 10 w 21"/>
                <a:gd name="T31" fmla="*/ 14 h 19"/>
                <a:gd name="T32" fmla="*/ 11 w 21"/>
                <a:gd name="T33" fmla="*/ 14 h 19"/>
                <a:gd name="T34" fmla="*/ 13 w 21"/>
                <a:gd name="T35" fmla="*/ 8 h 19"/>
                <a:gd name="T36" fmla="*/ 15 w 21"/>
                <a:gd name="T37" fmla="*/ 0 h 19"/>
                <a:gd name="T38" fmla="*/ 20 w 21"/>
                <a:gd name="T39" fmla="*/ 0 h 19"/>
                <a:gd name="T40" fmla="*/ 21 w 21"/>
                <a:gd name="T41" fmla="*/ 19 h 19"/>
                <a:gd name="T42" fmla="*/ 18 w 21"/>
                <a:gd name="T43" fmla="*/ 19 h 19"/>
                <a:gd name="T44" fmla="*/ 17 w 21"/>
                <a:gd name="T4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9">
                  <a:moveTo>
                    <a:pt x="17" y="11"/>
                  </a:moveTo>
                  <a:cubicBezTo>
                    <a:pt x="17" y="9"/>
                    <a:pt x="17" y="6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5"/>
                    <a:pt x="15" y="8"/>
                    <a:pt x="15" y="1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8"/>
                    <a:pt x="5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9"/>
                    <a:pt x="4" y="1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0"/>
                    <a:pt x="10" y="12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2"/>
                    <a:pt x="12" y="10"/>
                    <a:pt x="13" y="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8" y="19"/>
                    <a:pt x="18" y="19"/>
                    <a:pt x="18" y="19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2"/>
            <p:cNvSpPr/>
            <p:nvPr/>
          </p:nvSpPr>
          <p:spPr bwMode="auto">
            <a:xfrm>
              <a:off x="8347075" y="3681095"/>
              <a:ext cx="61912" cy="104775"/>
            </a:xfrm>
            <a:custGeom>
              <a:avLst/>
              <a:gdLst>
                <a:gd name="T0" fmla="*/ 0 w 39"/>
                <a:gd name="T1" fmla="*/ 0 h 66"/>
                <a:gd name="T2" fmla="*/ 11 w 39"/>
                <a:gd name="T3" fmla="*/ 0 h 66"/>
                <a:gd name="T4" fmla="*/ 11 w 39"/>
                <a:gd name="T5" fmla="*/ 56 h 66"/>
                <a:gd name="T6" fmla="*/ 39 w 39"/>
                <a:gd name="T7" fmla="*/ 56 h 66"/>
                <a:gd name="T8" fmla="*/ 39 w 39"/>
                <a:gd name="T9" fmla="*/ 66 h 66"/>
                <a:gd name="T10" fmla="*/ 0 w 39"/>
                <a:gd name="T11" fmla="*/ 66 h 66"/>
                <a:gd name="T12" fmla="*/ 0 w 39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6">
                  <a:moveTo>
                    <a:pt x="0" y="0"/>
                  </a:moveTo>
                  <a:lnTo>
                    <a:pt x="11" y="0"/>
                  </a:lnTo>
                  <a:lnTo>
                    <a:pt x="11" y="56"/>
                  </a:lnTo>
                  <a:lnTo>
                    <a:pt x="39" y="56"/>
                  </a:lnTo>
                  <a:lnTo>
                    <a:pt x="39" y="66"/>
                  </a:ln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0233099" y="2886529"/>
            <a:ext cx="893203" cy="751402"/>
            <a:chOff x="6748463" y="2611120"/>
            <a:chExt cx="969962" cy="815975"/>
          </a:xfrm>
        </p:grpSpPr>
        <p:sp>
          <p:nvSpPr>
            <p:cNvPr id="87" name="Rectangle 143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793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Rectangle 144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176213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45"/>
            <p:cNvSpPr>
              <a:spLocks noEditPoints="1"/>
            </p:cNvSpPr>
            <p:nvPr/>
          </p:nvSpPr>
          <p:spPr bwMode="auto">
            <a:xfrm>
              <a:off x="6748463" y="2611120"/>
              <a:ext cx="969962" cy="815975"/>
            </a:xfrm>
            <a:custGeom>
              <a:avLst/>
              <a:gdLst>
                <a:gd name="T0" fmla="*/ 611 w 611"/>
                <a:gd name="T1" fmla="*/ 514 h 514"/>
                <a:gd name="T2" fmla="*/ 0 w 611"/>
                <a:gd name="T3" fmla="*/ 514 h 514"/>
                <a:gd name="T4" fmla="*/ 0 w 611"/>
                <a:gd name="T5" fmla="*/ 0 h 514"/>
                <a:gd name="T6" fmla="*/ 611 w 611"/>
                <a:gd name="T7" fmla="*/ 0 h 514"/>
                <a:gd name="T8" fmla="*/ 611 w 611"/>
                <a:gd name="T9" fmla="*/ 514 h 514"/>
                <a:gd name="T10" fmla="*/ 14 w 611"/>
                <a:gd name="T11" fmla="*/ 500 h 514"/>
                <a:gd name="T12" fmla="*/ 597 w 611"/>
                <a:gd name="T13" fmla="*/ 500 h 514"/>
                <a:gd name="T14" fmla="*/ 597 w 611"/>
                <a:gd name="T15" fmla="*/ 13 h 514"/>
                <a:gd name="T16" fmla="*/ 14 w 611"/>
                <a:gd name="T17" fmla="*/ 13 h 514"/>
                <a:gd name="T18" fmla="*/ 14 w 611"/>
                <a:gd name="T19" fmla="*/ 50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514">
                  <a:moveTo>
                    <a:pt x="611" y="514"/>
                  </a:moveTo>
                  <a:lnTo>
                    <a:pt x="0" y="514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514"/>
                  </a:lnTo>
                  <a:close/>
                  <a:moveTo>
                    <a:pt x="14" y="500"/>
                  </a:moveTo>
                  <a:lnTo>
                    <a:pt x="597" y="500"/>
                  </a:lnTo>
                  <a:lnTo>
                    <a:pt x="597" y="13"/>
                  </a:lnTo>
                  <a:lnTo>
                    <a:pt x="14" y="13"/>
                  </a:lnTo>
                  <a:lnTo>
                    <a:pt x="14" y="50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Rectangle 146"/>
            <p:cNvSpPr>
              <a:spLocks noChangeArrowheads="1"/>
            </p:cNvSpPr>
            <p:nvPr/>
          </p:nvSpPr>
          <p:spPr bwMode="auto">
            <a:xfrm>
              <a:off x="6748463" y="2765108"/>
              <a:ext cx="969962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Oval 147"/>
            <p:cNvSpPr>
              <a:spLocks noChangeArrowheads="1"/>
            </p:cNvSpPr>
            <p:nvPr/>
          </p:nvSpPr>
          <p:spPr bwMode="auto">
            <a:xfrm>
              <a:off x="6837363" y="2682558"/>
              <a:ext cx="4286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148"/>
            <p:cNvSpPr>
              <a:spLocks noChangeArrowheads="1"/>
            </p:cNvSpPr>
            <p:nvPr/>
          </p:nvSpPr>
          <p:spPr bwMode="auto">
            <a:xfrm>
              <a:off x="6908800" y="2682558"/>
              <a:ext cx="44450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149"/>
            <p:cNvSpPr>
              <a:spLocks noChangeArrowheads="1"/>
            </p:cNvSpPr>
            <p:nvPr/>
          </p:nvSpPr>
          <p:spPr bwMode="auto">
            <a:xfrm>
              <a:off x="6980238" y="2682558"/>
              <a:ext cx="4921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50"/>
            <p:cNvSpPr/>
            <p:nvPr/>
          </p:nvSpPr>
          <p:spPr bwMode="auto">
            <a:xfrm>
              <a:off x="6858000" y="2854008"/>
              <a:ext cx="138112" cy="26988"/>
            </a:xfrm>
            <a:custGeom>
              <a:avLst/>
              <a:gdLst>
                <a:gd name="T0" fmla="*/ 22 w 25"/>
                <a:gd name="T1" fmla="*/ 5 h 5"/>
                <a:gd name="T2" fmla="*/ 3 w 25"/>
                <a:gd name="T3" fmla="*/ 5 h 5"/>
                <a:gd name="T4" fmla="*/ 0 w 25"/>
                <a:gd name="T5" fmla="*/ 2 h 5"/>
                <a:gd name="T6" fmla="*/ 3 w 25"/>
                <a:gd name="T7" fmla="*/ 0 h 5"/>
                <a:gd name="T8" fmla="*/ 22 w 25"/>
                <a:gd name="T9" fmla="*/ 0 h 5"/>
                <a:gd name="T10" fmla="*/ 25 w 25"/>
                <a:gd name="T11" fmla="*/ 2 h 5"/>
                <a:gd name="T12" fmla="*/ 22 w 2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2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5" y="1"/>
                    <a:pt x="25" y="2"/>
                  </a:cubicBezTo>
                  <a:cubicBezTo>
                    <a:pt x="25" y="4"/>
                    <a:pt x="24" y="5"/>
                    <a:pt x="22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51"/>
            <p:cNvSpPr/>
            <p:nvPr/>
          </p:nvSpPr>
          <p:spPr bwMode="auto">
            <a:xfrm>
              <a:off x="6864350" y="3134995"/>
              <a:ext cx="176212" cy="22225"/>
            </a:xfrm>
            <a:custGeom>
              <a:avLst/>
              <a:gdLst>
                <a:gd name="T0" fmla="*/ 30 w 32"/>
                <a:gd name="T1" fmla="*/ 4 h 4"/>
                <a:gd name="T2" fmla="*/ 3 w 32"/>
                <a:gd name="T3" fmla="*/ 4 h 4"/>
                <a:gd name="T4" fmla="*/ 0 w 32"/>
                <a:gd name="T5" fmla="*/ 2 h 4"/>
                <a:gd name="T6" fmla="*/ 3 w 32"/>
                <a:gd name="T7" fmla="*/ 0 h 4"/>
                <a:gd name="T8" fmla="*/ 30 w 32"/>
                <a:gd name="T9" fmla="*/ 0 h 4"/>
                <a:gd name="T10" fmla="*/ 32 w 32"/>
                <a:gd name="T11" fmla="*/ 2 h 4"/>
                <a:gd name="T12" fmla="*/ 30 w 3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">
                  <a:moveTo>
                    <a:pt x="30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52"/>
            <p:cNvSpPr/>
            <p:nvPr/>
          </p:nvSpPr>
          <p:spPr bwMode="auto">
            <a:xfrm>
              <a:off x="6902450" y="2919095"/>
              <a:ext cx="204787" cy="22225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153"/>
            <p:cNvSpPr/>
            <p:nvPr/>
          </p:nvSpPr>
          <p:spPr bwMode="auto">
            <a:xfrm>
              <a:off x="6908800" y="3201670"/>
              <a:ext cx="142875" cy="22225"/>
            </a:xfrm>
            <a:custGeom>
              <a:avLst/>
              <a:gdLst>
                <a:gd name="T0" fmla="*/ 24 w 26"/>
                <a:gd name="T1" fmla="*/ 4 h 4"/>
                <a:gd name="T2" fmla="*/ 2 w 26"/>
                <a:gd name="T3" fmla="*/ 4 h 4"/>
                <a:gd name="T4" fmla="*/ 0 w 26"/>
                <a:gd name="T5" fmla="*/ 2 h 4"/>
                <a:gd name="T6" fmla="*/ 2 w 26"/>
                <a:gd name="T7" fmla="*/ 0 h 4"/>
                <a:gd name="T8" fmla="*/ 24 w 26"/>
                <a:gd name="T9" fmla="*/ 0 h 4"/>
                <a:gd name="T10" fmla="*/ 26 w 26"/>
                <a:gd name="T11" fmla="*/ 2 h 4"/>
                <a:gd name="T12" fmla="*/ 24 w 2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">
                  <a:moveTo>
                    <a:pt x="2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3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54"/>
            <p:cNvSpPr/>
            <p:nvPr/>
          </p:nvSpPr>
          <p:spPr bwMode="auto">
            <a:xfrm>
              <a:off x="6953250" y="3255645"/>
              <a:ext cx="192087" cy="22225"/>
            </a:xfrm>
            <a:custGeom>
              <a:avLst/>
              <a:gdLst>
                <a:gd name="T0" fmla="*/ 33 w 35"/>
                <a:gd name="T1" fmla="*/ 4 h 4"/>
                <a:gd name="T2" fmla="*/ 2 w 35"/>
                <a:gd name="T3" fmla="*/ 4 h 4"/>
                <a:gd name="T4" fmla="*/ 0 w 35"/>
                <a:gd name="T5" fmla="*/ 2 h 4"/>
                <a:gd name="T6" fmla="*/ 2 w 35"/>
                <a:gd name="T7" fmla="*/ 0 h 4"/>
                <a:gd name="T8" fmla="*/ 33 w 35"/>
                <a:gd name="T9" fmla="*/ 0 h 4"/>
                <a:gd name="T10" fmla="*/ 35 w 35"/>
                <a:gd name="T11" fmla="*/ 2 h 4"/>
                <a:gd name="T12" fmla="*/ 33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55"/>
            <p:cNvSpPr/>
            <p:nvPr/>
          </p:nvSpPr>
          <p:spPr bwMode="auto">
            <a:xfrm>
              <a:off x="6931025" y="3311208"/>
              <a:ext cx="131762" cy="22225"/>
            </a:xfrm>
            <a:custGeom>
              <a:avLst/>
              <a:gdLst>
                <a:gd name="T0" fmla="*/ 21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1 w 24"/>
                <a:gd name="T9" fmla="*/ 0 h 4"/>
                <a:gd name="T10" fmla="*/ 24 w 24"/>
                <a:gd name="T11" fmla="*/ 2 h 4"/>
                <a:gd name="T12" fmla="*/ 21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56"/>
            <p:cNvSpPr/>
            <p:nvPr/>
          </p:nvSpPr>
          <p:spPr bwMode="auto">
            <a:xfrm>
              <a:off x="7085013" y="3311208"/>
              <a:ext cx="165100" cy="22225"/>
            </a:xfrm>
            <a:custGeom>
              <a:avLst/>
              <a:gdLst>
                <a:gd name="T0" fmla="*/ 28 w 30"/>
                <a:gd name="T1" fmla="*/ 4 h 4"/>
                <a:gd name="T2" fmla="*/ 2 w 30"/>
                <a:gd name="T3" fmla="*/ 4 h 4"/>
                <a:gd name="T4" fmla="*/ 0 w 30"/>
                <a:gd name="T5" fmla="*/ 2 h 4"/>
                <a:gd name="T6" fmla="*/ 2 w 30"/>
                <a:gd name="T7" fmla="*/ 0 h 4"/>
                <a:gd name="T8" fmla="*/ 28 w 30"/>
                <a:gd name="T9" fmla="*/ 0 h 4"/>
                <a:gd name="T10" fmla="*/ 30 w 30"/>
                <a:gd name="T11" fmla="*/ 2 h 4"/>
                <a:gd name="T12" fmla="*/ 28 w 3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4">
                  <a:moveTo>
                    <a:pt x="2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2"/>
                  </a:cubicBezTo>
                  <a:cubicBezTo>
                    <a:pt x="30" y="3"/>
                    <a:pt x="29" y="4"/>
                    <a:pt x="28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57"/>
            <p:cNvSpPr/>
            <p:nvPr/>
          </p:nvSpPr>
          <p:spPr bwMode="auto">
            <a:xfrm>
              <a:off x="7283450" y="3311208"/>
              <a:ext cx="287337" cy="22225"/>
            </a:xfrm>
            <a:custGeom>
              <a:avLst/>
              <a:gdLst>
                <a:gd name="T0" fmla="*/ 50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50 w 52"/>
                <a:gd name="T9" fmla="*/ 0 h 4"/>
                <a:gd name="T10" fmla="*/ 52 w 52"/>
                <a:gd name="T11" fmla="*/ 2 h 4"/>
                <a:gd name="T12" fmla="*/ 50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5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5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58"/>
            <p:cNvSpPr/>
            <p:nvPr/>
          </p:nvSpPr>
          <p:spPr bwMode="auto">
            <a:xfrm>
              <a:off x="7162800" y="3255645"/>
              <a:ext cx="285750" cy="22225"/>
            </a:xfrm>
            <a:custGeom>
              <a:avLst/>
              <a:gdLst>
                <a:gd name="T0" fmla="*/ 49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49 w 52"/>
                <a:gd name="T9" fmla="*/ 0 h 4"/>
                <a:gd name="T10" fmla="*/ 52 w 52"/>
                <a:gd name="T11" fmla="*/ 2 h 4"/>
                <a:gd name="T12" fmla="*/ 49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4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49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59"/>
            <p:cNvSpPr/>
            <p:nvPr/>
          </p:nvSpPr>
          <p:spPr bwMode="auto">
            <a:xfrm>
              <a:off x="7234238" y="3201670"/>
              <a:ext cx="76200" cy="22225"/>
            </a:xfrm>
            <a:custGeom>
              <a:avLst/>
              <a:gdLst>
                <a:gd name="T0" fmla="*/ 11 w 14"/>
                <a:gd name="T1" fmla="*/ 4 h 4"/>
                <a:gd name="T2" fmla="*/ 2 w 14"/>
                <a:gd name="T3" fmla="*/ 4 h 4"/>
                <a:gd name="T4" fmla="*/ 0 w 14"/>
                <a:gd name="T5" fmla="*/ 2 h 4"/>
                <a:gd name="T6" fmla="*/ 2 w 14"/>
                <a:gd name="T7" fmla="*/ 0 h 4"/>
                <a:gd name="T8" fmla="*/ 11 w 14"/>
                <a:gd name="T9" fmla="*/ 0 h 4"/>
                <a:gd name="T10" fmla="*/ 14 w 14"/>
                <a:gd name="T11" fmla="*/ 2 h 4"/>
                <a:gd name="T12" fmla="*/ 11 w 1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1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3"/>
                    <a:pt x="13" y="4"/>
                    <a:pt x="1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60"/>
            <p:cNvSpPr/>
            <p:nvPr/>
          </p:nvSpPr>
          <p:spPr bwMode="auto">
            <a:xfrm>
              <a:off x="7327900" y="3201670"/>
              <a:ext cx="254000" cy="22225"/>
            </a:xfrm>
            <a:custGeom>
              <a:avLst/>
              <a:gdLst>
                <a:gd name="T0" fmla="*/ 43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3 w 46"/>
                <a:gd name="T9" fmla="*/ 0 h 4"/>
                <a:gd name="T10" fmla="*/ 46 w 46"/>
                <a:gd name="T11" fmla="*/ 2 h 4"/>
                <a:gd name="T12" fmla="*/ 43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61"/>
            <p:cNvSpPr/>
            <p:nvPr/>
          </p:nvSpPr>
          <p:spPr bwMode="auto">
            <a:xfrm>
              <a:off x="7067550" y="3201670"/>
              <a:ext cx="149225" cy="22225"/>
            </a:xfrm>
            <a:custGeom>
              <a:avLst/>
              <a:gdLst>
                <a:gd name="T0" fmla="*/ 25 w 27"/>
                <a:gd name="T1" fmla="*/ 4 h 4"/>
                <a:gd name="T2" fmla="*/ 2 w 27"/>
                <a:gd name="T3" fmla="*/ 4 h 4"/>
                <a:gd name="T4" fmla="*/ 0 w 27"/>
                <a:gd name="T5" fmla="*/ 2 h 4"/>
                <a:gd name="T6" fmla="*/ 2 w 27"/>
                <a:gd name="T7" fmla="*/ 0 h 4"/>
                <a:gd name="T8" fmla="*/ 25 w 27"/>
                <a:gd name="T9" fmla="*/ 0 h 4"/>
                <a:gd name="T10" fmla="*/ 27 w 27"/>
                <a:gd name="T11" fmla="*/ 2 h 4"/>
                <a:gd name="T12" fmla="*/ 25 w 2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62"/>
            <p:cNvSpPr/>
            <p:nvPr/>
          </p:nvSpPr>
          <p:spPr bwMode="auto">
            <a:xfrm>
              <a:off x="6958013" y="2974658"/>
              <a:ext cx="104775" cy="22225"/>
            </a:xfrm>
            <a:custGeom>
              <a:avLst/>
              <a:gdLst>
                <a:gd name="T0" fmla="*/ 16 w 19"/>
                <a:gd name="T1" fmla="*/ 4 h 4"/>
                <a:gd name="T2" fmla="*/ 2 w 19"/>
                <a:gd name="T3" fmla="*/ 4 h 4"/>
                <a:gd name="T4" fmla="*/ 0 w 19"/>
                <a:gd name="T5" fmla="*/ 2 h 4"/>
                <a:gd name="T6" fmla="*/ 2 w 19"/>
                <a:gd name="T7" fmla="*/ 0 h 4"/>
                <a:gd name="T8" fmla="*/ 16 w 19"/>
                <a:gd name="T9" fmla="*/ 0 h 4"/>
                <a:gd name="T10" fmla="*/ 19 w 19"/>
                <a:gd name="T11" fmla="*/ 2 h 4"/>
                <a:gd name="T12" fmla="*/ 16 w 19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">
                  <a:moveTo>
                    <a:pt x="1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3"/>
                    <a:pt x="18" y="4"/>
                    <a:pt x="16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63"/>
            <p:cNvSpPr/>
            <p:nvPr/>
          </p:nvSpPr>
          <p:spPr bwMode="auto">
            <a:xfrm>
              <a:off x="6902450" y="3030220"/>
              <a:ext cx="320675" cy="26988"/>
            </a:xfrm>
            <a:custGeom>
              <a:avLst/>
              <a:gdLst>
                <a:gd name="T0" fmla="*/ 55 w 58"/>
                <a:gd name="T1" fmla="*/ 5 h 5"/>
                <a:gd name="T2" fmla="*/ 2 w 58"/>
                <a:gd name="T3" fmla="*/ 5 h 5"/>
                <a:gd name="T4" fmla="*/ 0 w 58"/>
                <a:gd name="T5" fmla="*/ 3 h 5"/>
                <a:gd name="T6" fmla="*/ 2 w 58"/>
                <a:gd name="T7" fmla="*/ 0 h 5"/>
                <a:gd name="T8" fmla="*/ 55 w 58"/>
                <a:gd name="T9" fmla="*/ 0 h 5"/>
                <a:gd name="T10" fmla="*/ 58 w 58"/>
                <a:gd name="T11" fmla="*/ 3 h 5"/>
                <a:gd name="T12" fmla="*/ 55 w 5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">
                  <a:moveTo>
                    <a:pt x="55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3"/>
                  </a:cubicBezTo>
                  <a:cubicBezTo>
                    <a:pt x="58" y="4"/>
                    <a:pt x="57" y="5"/>
                    <a:pt x="55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64"/>
            <p:cNvSpPr/>
            <p:nvPr/>
          </p:nvSpPr>
          <p:spPr bwMode="auto">
            <a:xfrm>
              <a:off x="7250113" y="3030220"/>
              <a:ext cx="227012" cy="26988"/>
            </a:xfrm>
            <a:custGeom>
              <a:avLst/>
              <a:gdLst>
                <a:gd name="T0" fmla="*/ 39 w 41"/>
                <a:gd name="T1" fmla="*/ 5 h 5"/>
                <a:gd name="T2" fmla="*/ 2 w 41"/>
                <a:gd name="T3" fmla="*/ 5 h 5"/>
                <a:gd name="T4" fmla="*/ 0 w 41"/>
                <a:gd name="T5" fmla="*/ 3 h 5"/>
                <a:gd name="T6" fmla="*/ 2 w 41"/>
                <a:gd name="T7" fmla="*/ 0 h 5"/>
                <a:gd name="T8" fmla="*/ 39 w 41"/>
                <a:gd name="T9" fmla="*/ 0 h 5"/>
                <a:gd name="T10" fmla="*/ 41 w 41"/>
                <a:gd name="T11" fmla="*/ 3 h 5"/>
                <a:gd name="T12" fmla="*/ 39 w 4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">
                  <a:moveTo>
                    <a:pt x="39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3"/>
                  </a:cubicBezTo>
                  <a:cubicBezTo>
                    <a:pt x="41" y="4"/>
                    <a:pt x="40" y="5"/>
                    <a:pt x="39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65"/>
            <p:cNvSpPr/>
            <p:nvPr/>
          </p:nvSpPr>
          <p:spPr bwMode="auto">
            <a:xfrm>
              <a:off x="7354888" y="2974658"/>
              <a:ext cx="193675" cy="22225"/>
            </a:xfrm>
            <a:custGeom>
              <a:avLst/>
              <a:gdLst>
                <a:gd name="T0" fmla="*/ 32 w 35"/>
                <a:gd name="T1" fmla="*/ 4 h 4"/>
                <a:gd name="T2" fmla="*/ 3 w 35"/>
                <a:gd name="T3" fmla="*/ 4 h 4"/>
                <a:gd name="T4" fmla="*/ 0 w 35"/>
                <a:gd name="T5" fmla="*/ 2 h 4"/>
                <a:gd name="T6" fmla="*/ 3 w 35"/>
                <a:gd name="T7" fmla="*/ 0 h 4"/>
                <a:gd name="T8" fmla="*/ 32 w 35"/>
                <a:gd name="T9" fmla="*/ 0 h 4"/>
                <a:gd name="T10" fmla="*/ 35 w 35"/>
                <a:gd name="T11" fmla="*/ 2 h 4"/>
                <a:gd name="T12" fmla="*/ 32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66"/>
            <p:cNvSpPr/>
            <p:nvPr/>
          </p:nvSpPr>
          <p:spPr bwMode="auto">
            <a:xfrm>
              <a:off x="7078663" y="2974658"/>
              <a:ext cx="254000" cy="22225"/>
            </a:xfrm>
            <a:custGeom>
              <a:avLst/>
              <a:gdLst>
                <a:gd name="T0" fmla="*/ 44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4 w 46"/>
                <a:gd name="T9" fmla="*/ 0 h 4"/>
                <a:gd name="T10" fmla="*/ 46 w 46"/>
                <a:gd name="T11" fmla="*/ 2 h 4"/>
                <a:gd name="T12" fmla="*/ 44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67"/>
            <p:cNvSpPr/>
            <p:nvPr/>
          </p:nvSpPr>
          <p:spPr bwMode="auto">
            <a:xfrm>
              <a:off x="7239000" y="2919095"/>
              <a:ext cx="342900" cy="22225"/>
            </a:xfrm>
            <a:custGeom>
              <a:avLst/>
              <a:gdLst>
                <a:gd name="T0" fmla="*/ 60 w 62"/>
                <a:gd name="T1" fmla="*/ 4 h 4"/>
                <a:gd name="T2" fmla="*/ 2 w 62"/>
                <a:gd name="T3" fmla="*/ 4 h 4"/>
                <a:gd name="T4" fmla="*/ 0 w 62"/>
                <a:gd name="T5" fmla="*/ 2 h 4"/>
                <a:gd name="T6" fmla="*/ 2 w 62"/>
                <a:gd name="T7" fmla="*/ 0 h 4"/>
                <a:gd name="T8" fmla="*/ 60 w 62"/>
                <a:gd name="T9" fmla="*/ 0 h 4"/>
                <a:gd name="T10" fmla="*/ 62 w 62"/>
                <a:gd name="T11" fmla="*/ 2 h 4"/>
                <a:gd name="T12" fmla="*/ 60 w 6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4">
                  <a:moveTo>
                    <a:pt x="6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2" y="1"/>
                    <a:pt x="62" y="2"/>
                  </a:cubicBezTo>
                  <a:cubicBezTo>
                    <a:pt x="62" y="3"/>
                    <a:pt x="61" y="4"/>
                    <a:pt x="6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68"/>
            <p:cNvSpPr/>
            <p:nvPr/>
          </p:nvSpPr>
          <p:spPr bwMode="auto">
            <a:xfrm>
              <a:off x="7129463" y="2919095"/>
              <a:ext cx="93662" cy="22225"/>
            </a:xfrm>
            <a:custGeom>
              <a:avLst/>
              <a:gdLst>
                <a:gd name="T0" fmla="*/ 14 w 17"/>
                <a:gd name="T1" fmla="*/ 4 h 4"/>
                <a:gd name="T2" fmla="*/ 2 w 17"/>
                <a:gd name="T3" fmla="*/ 4 h 4"/>
                <a:gd name="T4" fmla="*/ 0 w 17"/>
                <a:gd name="T5" fmla="*/ 2 h 4"/>
                <a:gd name="T6" fmla="*/ 2 w 17"/>
                <a:gd name="T7" fmla="*/ 0 h 4"/>
                <a:gd name="T8" fmla="*/ 14 w 17"/>
                <a:gd name="T9" fmla="*/ 0 h 4"/>
                <a:gd name="T10" fmla="*/ 17 w 17"/>
                <a:gd name="T11" fmla="*/ 2 h 4"/>
                <a:gd name="T12" fmla="*/ 14 w 1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3"/>
                    <a:pt x="16" y="4"/>
                    <a:pt x="1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5830237" y="1846018"/>
            <a:ext cx="305363" cy="116410"/>
            <a:chOff x="5060950" y="2357120"/>
            <a:chExt cx="287337" cy="109538"/>
          </a:xfrm>
        </p:grpSpPr>
        <p:sp>
          <p:nvSpPr>
            <p:cNvPr id="84" name="Freeform 169"/>
            <p:cNvSpPr>
              <a:spLocks noEditPoints="1"/>
            </p:cNvSpPr>
            <p:nvPr/>
          </p:nvSpPr>
          <p:spPr bwMode="auto">
            <a:xfrm>
              <a:off x="5060950" y="2357120"/>
              <a:ext cx="77787" cy="109538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0 h 20"/>
                <a:gd name="T4" fmla="*/ 12 w 14"/>
                <a:gd name="T5" fmla="*/ 1 h 20"/>
                <a:gd name="T6" fmla="*/ 14 w 14"/>
                <a:gd name="T7" fmla="*/ 6 h 20"/>
                <a:gd name="T8" fmla="*/ 12 w 14"/>
                <a:gd name="T9" fmla="*/ 11 h 20"/>
                <a:gd name="T10" fmla="*/ 6 w 14"/>
                <a:gd name="T11" fmla="*/ 13 h 20"/>
                <a:gd name="T12" fmla="*/ 4 w 14"/>
                <a:gd name="T13" fmla="*/ 13 h 20"/>
                <a:gd name="T14" fmla="*/ 4 w 14"/>
                <a:gd name="T15" fmla="*/ 20 h 20"/>
                <a:gd name="T16" fmla="*/ 0 w 14"/>
                <a:gd name="T17" fmla="*/ 20 h 20"/>
                <a:gd name="T18" fmla="*/ 0 w 14"/>
                <a:gd name="T19" fmla="*/ 0 h 20"/>
                <a:gd name="T20" fmla="*/ 4 w 14"/>
                <a:gd name="T21" fmla="*/ 10 h 20"/>
                <a:gd name="T22" fmla="*/ 6 w 14"/>
                <a:gd name="T23" fmla="*/ 10 h 20"/>
                <a:gd name="T24" fmla="*/ 10 w 14"/>
                <a:gd name="T25" fmla="*/ 6 h 20"/>
                <a:gd name="T26" fmla="*/ 6 w 14"/>
                <a:gd name="T27" fmla="*/ 2 h 20"/>
                <a:gd name="T28" fmla="*/ 4 w 14"/>
                <a:gd name="T29" fmla="*/ 3 h 20"/>
                <a:gd name="T30" fmla="*/ 4 w 14"/>
                <a:gd name="T3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2" y="0"/>
                    <a:pt x="3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8"/>
                    <a:pt x="14" y="9"/>
                    <a:pt x="12" y="11"/>
                  </a:cubicBezTo>
                  <a:cubicBezTo>
                    <a:pt x="11" y="12"/>
                    <a:pt x="8" y="13"/>
                    <a:pt x="6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0"/>
                  </a:lnTo>
                  <a:close/>
                  <a:moveTo>
                    <a:pt x="4" y="10"/>
                  </a:moveTo>
                  <a:cubicBezTo>
                    <a:pt x="4" y="10"/>
                    <a:pt x="5" y="10"/>
                    <a:pt x="6" y="10"/>
                  </a:cubicBezTo>
                  <a:cubicBezTo>
                    <a:pt x="9" y="10"/>
                    <a:pt x="10" y="8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70"/>
            <p:cNvSpPr/>
            <p:nvPr/>
          </p:nvSpPr>
          <p:spPr bwMode="auto">
            <a:xfrm>
              <a:off x="5154613" y="2357120"/>
              <a:ext cx="93662" cy="109538"/>
            </a:xfrm>
            <a:custGeom>
              <a:avLst/>
              <a:gdLst>
                <a:gd name="T0" fmla="*/ 14 w 59"/>
                <a:gd name="T1" fmla="*/ 0 h 69"/>
                <a:gd name="T2" fmla="*/ 14 w 59"/>
                <a:gd name="T3" fmla="*/ 27 h 69"/>
                <a:gd name="T4" fmla="*/ 45 w 59"/>
                <a:gd name="T5" fmla="*/ 27 h 69"/>
                <a:gd name="T6" fmla="*/ 45 w 59"/>
                <a:gd name="T7" fmla="*/ 0 h 69"/>
                <a:gd name="T8" fmla="*/ 59 w 59"/>
                <a:gd name="T9" fmla="*/ 0 h 69"/>
                <a:gd name="T10" fmla="*/ 59 w 59"/>
                <a:gd name="T11" fmla="*/ 69 h 69"/>
                <a:gd name="T12" fmla="*/ 45 w 59"/>
                <a:gd name="T13" fmla="*/ 69 h 69"/>
                <a:gd name="T14" fmla="*/ 45 w 59"/>
                <a:gd name="T15" fmla="*/ 38 h 69"/>
                <a:gd name="T16" fmla="*/ 14 w 59"/>
                <a:gd name="T17" fmla="*/ 38 h 69"/>
                <a:gd name="T18" fmla="*/ 14 w 59"/>
                <a:gd name="T19" fmla="*/ 69 h 69"/>
                <a:gd name="T20" fmla="*/ 0 w 59"/>
                <a:gd name="T21" fmla="*/ 69 h 69"/>
                <a:gd name="T22" fmla="*/ 0 w 59"/>
                <a:gd name="T23" fmla="*/ 0 h 69"/>
                <a:gd name="T24" fmla="*/ 14 w 59"/>
                <a:gd name="T2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69">
                  <a:moveTo>
                    <a:pt x="14" y="0"/>
                  </a:moveTo>
                  <a:lnTo>
                    <a:pt x="14" y="27"/>
                  </a:lnTo>
                  <a:lnTo>
                    <a:pt x="45" y="27"/>
                  </a:lnTo>
                  <a:lnTo>
                    <a:pt x="45" y="0"/>
                  </a:lnTo>
                  <a:lnTo>
                    <a:pt x="59" y="0"/>
                  </a:lnTo>
                  <a:lnTo>
                    <a:pt x="59" y="69"/>
                  </a:lnTo>
                  <a:lnTo>
                    <a:pt x="45" y="69"/>
                  </a:lnTo>
                  <a:lnTo>
                    <a:pt x="45" y="38"/>
                  </a:lnTo>
                  <a:lnTo>
                    <a:pt x="14" y="38"/>
                  </a:lnTo>
                  <a:lnTo>
                    <a:pt x="14" y="69"/>
                  </a:lnTo>
                  <a:lnTo>
                    <a:pt x="0" y="69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71"/>
            <p:cNvSpPr>
              <a:spLocks noEditPoints="1"/>
            </p:cNvSpPr>
            <p:nvPr/>
          </p:nvSpPr>
          <p:spPr bwMode="auto">
            <a:xfrm>
              <a:off x="5270500" y="2357120"/>
              <a:ext cx="77787" cy="109538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0 h 20"/>
                <a:gd name="T4" fmla="*/ 12 w 14"/>
                <a:gd name="T5" fmla="*/ 1 h 20"/>
                <a:gd name="T6" fmla="*/ 14 w 14"/>
                <a:gd name="T7" fmla="*/ 6 h 20"/>
                <a:gd name="T8" fmla="*/ 12 w 14"/>
                <a:gd name="T9" fmla="*/ 11 h 20"/>
                <a:gd name="T10" fmla="*/ 6 w 14"/>
                <a:gd name="T11" fmla="*/ 13 h 20"/>
                <a:gd name="T12" fmla="*/ 4 w 14"/>
                <a:gd name="T13" fmla="*/ 13 h 20"/>
                <a:gd name="T14" fmla="*/ 4 w 14"/>
                <a:gd name="T15" fmla="*/ 20 h 20"/>
                <a:gd name="T16" fmla="*/ 0 w 14"/>
                <a:gd name="T17" fmla="*/ 20 h 20"/>
                <a:gd name="T18" fmla="*/ 0 w 14"/>
                <a:gd name="T19" fmla="*/ 0 h 20"/>
                <a:gd name="T20" fmla="*/ 4 w 14"/>
                <a:gd name="T21" fmla="*/ 10 h 20"/>
                <a:gd name="T22" fmla="*/ 6 w 14"/>
                <a:gd name="T23" fmla="*/ 10 h 20"/>
                <a:gd name="T24" fmla="*/ 10 w 14"/>
                <a:gd name="T25" fmla="*/ 6 h 20"/>
                <a:gd name="T26" fmla="*/ 6 w 14"/>
                <a:gd name="T27" fmla="*/ 2 h 20"/>
                <a:gd name="T28" fmla="*/ 4 w 14"/>
                <a:gd name="T29" fmla="*/ 3 h 20"/>
                <a:gd name="T30" fmla="*/ 4 w 14"/>
                <a:gd name="T3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1" y="0"/>
                    <a:pt x="3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8"/>
                    <a:pt x="13" y="9"/>
                    <a:pt x="12" y="11"/>
                  </a:cubicBezTo>
                  <a:cubicBezTo>
                    <a:pt x="11" y="12"/>
                    <a:pt x="8" y="13"/>
                    <a:pt x="6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0"/>
                  </a:lnTo>
                  <a:close/>
                  <a:moveTo>
                    <a:pt x="4" y="10"/>
                  </a:moveTo>
                  <a:cubicBezTo>
                    <a:pt x="4" y="10"/>
                    <a:pt x="5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6494034" y="4947331"/>
            <a:ext cx="175457" cy="146777"/>
            <a:chOff x="3489325" y="3990658"/>
            <a:chExt cx="165100" cy="138113"/>
          </a:xfrm>
        </p:grpSpPr>
        <p:sp>
          <p:nvSpPr>
            <p:cNvPr id="82" name="Freeform 172"/>
            <p:cNvSpPr/>
            <p:nvPr/>
          </p:nvSpPr>
          <p:spPr bwMode="auto">
            <a:xfrm>
              <a:off x="3489325" y="3995420"/>
              <a:ext cx="60325" cy="133350"/>
            </a:xfrm>
            <a:custGeom>
              <a:avLst/>
              <a:gdLst>
                <a:gd name="T0" fmla="*/ 7 w 11"/>
                <a:gd name="T1" fmla="*/ 0 h 24"/>
                <a:gd name="T2" fmla="*/ 11 w 11"/>
                <a:gd name="T3" fmla="*/ 0 h 24"/>
                <a:gd name="T4" fmla="*/ 11 w 11"/>
                <a:gd name="T5" fmla="*/ 15 h 24"/>
                <a:gd name="T6" fmla="*/ 3 w 11"/>
                <a:gd name="T7" fmla="*/ 24 h 24"/>
                <a:gd name="T8" fmla="*/ 0 w 11"/>
                <a:gd name="T9" fmla="*/ 23 h 24"/>
                <a:gd name="T10" fmla="*/ 0 w 11"/>
                <a:gd name="T11" fmla="*/ 20 h 24"/>
                <a:gd name="T12" fmla="*/ 3 w 11"/>
                <a:gd name="T13" fmla="*/ 20 h 24"/>
                <a:gd name="T14" fmla="*/ 7 w 11"/>
                <a:gd name="T15" fmla="*/ 15 h 24"/>
                <a:gd name="T16" fmla="*/ 7 w 11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22"/>
                    <a:pt x="8" y="24"/>
                    <a:pt x="3" y="24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5" y="20"/>
                    <a:pt x="7" y="19"/>
                    <a:pt x="7" y="1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73"/>
            <p:cNvSpPr/>
            <p:nvPr/>
          </p:nvSpPr>
          <p:spPr bwMode="auto">
            <a:xfrm>
              <a:off x="3571875" y="3990658"/>
              <a:ext cx="82550" cy="138113"/>
            </a:xfrm>
            <a:custGeom>
              <a:avLst/>
              <a:gdLst>
                <a:gd name="T0" fmla="*/ 1 w 15"/>
                <a:gd name="T1" fmla="*/ 20 h 25"/>
                <a:gd name="T2" fmla="*/ 7 w 15"/>
                <a:gd name="T3" fmla="*/ 21 h 25"/>
                <a:gd name="T4" fmla="*/ 11 w 15"/>
                <a:gd name="T5" fmla="*/ 18 h 25"/>
                <a:gd name="T6" fmla="*/ 7 w 15"/>
                <a:gd name="T7" fmla="*/ 14 h 25"/>
                <a:gd name="T8" fmla="*/ 0 w 15"/>
                <a:gd name="T9" fmla="*/ 7 h 25"/>
                <a:gd name="T10" fmla="*/ 9 w 15"/>
                <a:gd name="T11" fmla="*/ 0 h 25"/>
                <a:gd name="T12" fmla="*/ 14 w 15"/>
                <a:gd name="T13" fmla="*/ 2 h 25"/>
                <a:gd name="T14" fmla="*/ 13 w 15"/>
                <a:gd name="T15" fmla="*/ 5 h 25"/>
                <a:gd name="T16" fmla="*/ 9 w 15"/>
                <a:gd name="T17" fmla="*/ 4 h 25"/>
                <a:gd name="T18" fmla="*/ 5 w 15"/>
                <a:gd name="T19" fmla="*/ 7 h 25"/>
                <a:gd name="T20" fmla="*/ 9 w 15"/>
                <a:gd name="T21" fmla="*/ 11 h 25"/>
                <a:gd name="T22" fmla="*/ 15 w 15"/>
                <a:gd name="T23" fmla="*/ 18 h 25"/>
                <a:gd name="T24" fmla="*/ 6 w 15"/>
                <a:gd name="T25" fmla="*/ 25 h 25"/>
                <a:gd name="T26" fmla="*/ 0 w 15"/>
                <a:gd name="T27" fmla="*/ 23 h 25"/>
                <a:gd name="T28" fmla="*/ 1 w 15"/>
                <a:gd name="T2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5">
                  <a:moveTo>
                    <a:pt x="1" y="20"/>
                  </a:moveTo>
                  <a:cubicBezTo>
                    <a:pt x="2" y="21"/>
                    <a:pt x="4" y="21"/>
                    <a:pt x="7" y="21"/>
                  </a:cubicBezTo>
                  <a:cubicBezTo>
                    <a:pt x="9" y="21"/>
                    <a:pt x="11" y="20"/>
                    <a:pt x="11" y="18"/>
                  </a:cubicBezTo>
                  <a:cubicBezTo>
                    <a:pt x="11" y="16"/>
                    <a:pt x="10" y="15"/>
                    <a:pt x="7" y="14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3"/>
                    <a:pt x="3" y="0"/>
                    <a:pt x="9" y="0"/>
                  </a:cubicBezTo>
                  <a:cubicBezTo>
                    <a:pt x="11" y="0"/>
                    <a:pt x="13" y="1"/>
                    <a:pt x="14" y="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4"/>
                    <a:pt x="9" y="4"/>
                  </a:cubicBezTo>
                  <a:cubicBezTo>
                    <a:pt x="6" y="4"/>
                    <a:pt x="5" y="5"/>
                    <a:pt x="5" y="7"/>
                  </a:cubicBezTo>
                  <a:cubicBezTo>
                    <a:pt x="5" y="9"/>
                    <a:pt x="6" y="10"/>
                    <a:pt x="9" y="11"/>
                  </a:cubicBezTo>
                  <a:cubicBezTo>
                    <a:pt x="13" y="12"/>
                    <a:pt x="15" y="14"/>
                    <a:pt x="15" y="18"/>
                  </a:cubicBezTo>
                  <a:cubicBezTo>
                    <a:pt x="15" y="22"/>
                    <a:pt x="12" y="25"/>
                    <a:pt x="6" y="25"/>
                  </a:cubicBezTo>
                  <a:cubicBezTo>
                    <a:pt x="4" y="25"/>
                    <a:pt x="1" y="24"/>
                    <a:pt x="0" y="23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0" name="Freeform 174"/>
          <p:cNvSpPr/>
          <p:nvPr/>
        </p:nvSpPr>
        <p:spPr bwMode="auto">
          <a:xfrm>
            <a:off x="10568353" y="5444681"/>
            <a:ext cx="80980" cy="82668"/>
          </a:xfrm>
          <a:custGeom>
            <a:avLst/>
            <a:gdLst>
              <a:gd name="T0" fmla="*/ 14 w 14"/>
              <a:gd name="T1" fmla="*/ 2 h 14"/>
              <a:gd name="T2" fmla="*/ 2 w 14"/>
              <a:gd name="T3" fmla="*/ 14 h 14"/>
              <a:gd name="T4" fmla="*/ 0 w 14"/>
              <a:gd name="T5" fmla="*/ 14 h 14"/>
              <a:gd name="T6" fmla="*/ 0 w 14"/>
              <a:gd name="T7" fmla="*/ 12 h 14"/>
              <a:gd name="T8" fmla="*/ 12 w 14"/>
              <a:gd name="T9" fmla="*/ 0 h 14"/>
              <a:gd name="T10" fmla="*/ 14 w 14"/>
              <a:gd name="T11" fmla="*/ 0 h 14"/>
              <a:gd name="T12" fmla="*/ 14 w 14"/>
              <a:gd name="T13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4">
                <a:moveTo>
                  <a:pt x="14" y="2"/>
                </a:move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0" y="14"/>
                </a:cubicBezTo>
                <a:cubicBezTo>
                  <a:pt x="0" y="13"/>
                  <a:pt x="0" y="12"/>
                  <a:pt x="0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4" y="1"/>
                  <a:pt x="14" y="2"/>
                  <a:pt x="14" y="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175"/>
          <p:cNvSpPr/>
          <p:nvPr/>
        </p:nvSpPr>
        <p:spPr bwMode="auto">
          <a:xfrm>
            <a:off x="10568353" y="5444681"/>
            <a:ext cx="80980" cy="82668"/>
          </a:xfrm>
          <a:custGeom>
            <a:avLst/>
            <a:gdLst>
              <a:gd name="T0" fmla="*/ 14 w 14"/>
              <a:gd name="T1" fmla="*/ 14 h 14"/>
              <a:gd name="T2" fmla="*/ 12 w 14"/>
              <a:gd name="T3" fmla="*/ 14 h 14"/>
              <a:gd name="T4" fmla="*/ 0 w 14"/>
              <a:gd name="T5" fmla="*/ 2 h 14"/>
              <a:gd name="T6" fmla="*/ 0 w 14"/>
              <a:gd name="T7" fmla="*/ 0 h 14"/>
              <a:gd name="T8" fmla="*/ 2 w 14"/>
              <a:gd name="T9" fmla="*/ 0 h 14"/>
              <a:gd name="T10" fmla="*/ 14 w 14"/>
              <a:gd name="T11" fmla="*/ 12 h 14"/>
              <a:gd name="T12" fmla="*/ 14 w 14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4">
                <a:moveTo>
                  <a:pt x="14" y="14"/>
                </a:moveTo>
                <a:cubicBezTo>
                  <a:pt x="13" y="14"/>
                  <a:pt x="12" y="14"/>
                  <a:pt x="12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2" y="0"/>
                  <a:pt x="2" y="0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3"/>
                  <a:pt x="14" y="1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2" name="组合 51"/>
          <p:cNvGrpSpPr/>
          <p:nvPr/>
        </p:nvGrpSpPr>
        <p:grpSpPr>
          <a:xfrm>
            <a:off x="6048860" y="2721384"/>
            <a:ext cx="239421" cy="255655"/>
            <a:chOff x="3632200" y="2560320"/>
            <a:chExt cx="93662" cy="100013"/>
          </a:xfrm>
        </p:grpSpPr>
        <p:sp>
          <p:nvSpPr>
            <p:cNvPr id="80" name="Freeform 176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3 h 18"/>
                <a:gd name="T2" fmla="*/ 3 w 17"/>
                <a:gd name="T3" fmla="*/ 17 h 18"/>
                <a:gd name="T4" fmla="*/ 0 w 17"/>
                <a:gd name="T5" fmla="*/ 17 h 18"/>
                <a:gd name="T6" fmla="*/ 0 w 17"/>
                <a:gd name="T7" fmla="*/ 15 h 18"/>
                <a:gd name="T8" fmla="*/ 14 w 17"/>
                <a:gd name="T9" fmla="*/ 1 h 18"/>
                <a:gd name="T10" fmla="*/ 17 w 17"/>
                <a:gd name="T11" fmla="*/ 1 h 18"/>
                <a:gd name="T12" fmla="*/ 17 w 17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3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1" y="18"/>
                    <a:pt x="0" y="17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2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77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17 h 18"/>
                <a:gd name="T2" fmla="*/ 14 w 17"/>
                <a:gd name="T3" fmla="*/ 17 h 18"/>
                <a:gd name="T4" fmla="*/ 0 w 17"/>
                <a:gd name="T5" fmla="*/ 3 h 18"/>
                <a:gd name="T6" fmla="*/ 0 w 17"/>
                <a:gd name="T7" fmla="*/ 1 h 18"/>
                <a:gd name="T8" fmla="*/ 3 w 17"/>
                <a:gd name="T9" fmla="*/ 1 h 18"/>
                <a:gd name="T10" fmla="*/ 17 w 17"/>
                <a:gd name="T11" fmla="*/ 15 h 18"/>
                <a:gd name="T12" fmla="*/ 17 w 17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17"/>
                  </a:moveTo>
                  <a:cubicBezTo>
                    <a:pt x="16" y="18"/>
                    <a:pt x="15" y="18"/>
                    <a:pt x="14" y="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3" name="Freeform 178"/>
          <p:cNvSpPr/>
          <p:nvPr/>
        </p:nvSpPr>
        <p:spPr bwMode="auto">
          <a:xfrm>
            <a:off x="11055045" y="1774316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179"/>
          <p:cNvSpPr/>
          <p:nvPr/>
        </p:nvSpPr>
        <p:spPr bwMode="auto">
          <a:xfrm>
            <a:off x="11055045" y="1774316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180"/>
          <p:cNvSpPr/>
          <p:nvPr/>
        </p:nvSpPr>
        <p:spPr bwMode="auto">
          <a:xfrm>
            <a:off x="7738923" y="1780471"/>
            <a:ext cx="104600" cy="106287"/>
          </a:xfrm>
          <a:custGeom>
            <a:avLst/>
            <a:gdLst>
              <a:gd name="T0" fmla="*/ 17 w 18"/>
              <a:gd name="T1" fmla="*/ 3 h 18"/>
              <a:gd name="T2" fmla="*/ 4 w 18"/>
              <a:gd name="T3" fmla="*/ 17 h 18"/>
              <a:gd name="T4" fmla="*/ 1 w 18"/>
              <a:gd name="T5" fmla="*/ 17 h 18"/>
              <a:gd name="T6" fmla="*/ 1 w 18"/>
              <a:gd name="T7" fmla="*/ 15 h 18"/>
              <a:gd name="T8" fmla="*/ 15 w 18"/>
              <a:gd name="T9" fmla="*/ 1 h 18"/>
              <a:gd name="T10" fmla="*/ 17 w 18"/>
              <a:gd name="T11" fmla="*/ 1 h 18"/>
              <a:gd name="T12" fmla="*/ 17 w 18"/>
              <a:gd name="T1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8">
                <a:moveTo>
                  <a:pt x="17" y="3"/>
                </a:moveTo>
                <a:cubicBezTo>
                  <a:pt x="4" y="17"/>
                  <a:pt x="4" y="17"/>
                  <a:pt x="4" y="17"/>
                </a:cubicBezTo>
                <a:cubicBezTo>
                  <a:pt x="3" y="18"/>
                  <a:pt x="2" y="18"/>
                  <a:pt x="1" y="17"/>
                </a:cubicBezTo>
                <a:cubicBezTo>
                  <a:pt x="0" y="17"/>
                  <a:pt x="0" y="15"/>
                  <a:pt x="1" y="15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0"/>
                  <a:pt x="17" y="0"/>
                  <a:pt x="17" y="1"/>
                </a:cubicBezTo>
                <a:cubicBezTo>
                  <a:pt x="18" y="2"/>
                  <a:pt x="18" y="3"/>
                  <a:pt x="17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181"/>
          <p:cNvSpPr/>
          <p:nvPr/>
        </p:nvSpPr>
        <p:spPr bwMode="auto">
          <a:xfrm>
            <a:off x="7738923" y="1780471"/>
            <a:ext cx="104600" cy="106287"/>
          </a:xfrm>
          <a:custGeom>
            <a:avLst/>
            <a:gdLst>
              <a:gd name="T0" fmla="*/ 17 w 18"/>
              <a:gd name="T1" fmla="*/ 17 h 18"/>
              <a:gd name="T2" fmla="*/ 15 w 18"/>
              <a:gd name="T3" fmla="*/ 17 h 18"/>
              <a:gd name="T4" fmla="*/ 1 w 18"/>
              <a:gd name="T5" fmla="*/ 3 h 18"/>
              <a:gd name="T6" fmla="*/ 1 w 18"/>
              <a:gd name="T7" fmla="*/ 1 h 18"/>
              <a:gd name="T8" fmla="*/ 4 w 18"/>
              <a:gd name="T9" fmla="*/ 1 h 18"/>
              <a:gd name="T10" fmla="*/ 17 w 18"/>
              <a:gd name="T11" fmla="*/ 15 h 18"/>
              <a:gd name="T12" fmla="*/ 17 w 18"/>
              <a:gd name="T13" fmla="*/ 1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8">
                <a:moveTo>
                  <a:pt x="17" y="17"/>
                </a:moveTo>
                <a:cubicBezTo>
                  <a:pt x="17" y="18"/>
                  <a:pt x="16" y="18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1" y="1"/>
                </a:cubicBezTo>
                <a:cubicBezTo>
                  <a:pt x="2" y="0"/>
                  <a:pt x="3" y="0"/>
                  <a:pt x="4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18" y="15"/>
                  <a:pt x="18" y="17"/>
                  <a:pt x="17" y="17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182"/>
          <p:cNvSpPr>
            <a:spLocks noEditPoints="1"/>
          </p:cNvSpPr>
          <p:nvPr/>
        </p:nvSpPr>
        <p:spPr bwMode="auto">
          <a:xfrm>
            <a:off x="11281992" y="5983673"/>
            <a:ext cx="94477" cy="92791"/>
          </a:xfrm>
          <a:custGeom>
            <a:avLst/>
            <a:gdLst>
              <a:gd name="T0" fmla="*/ 8 w 16"/>
              <a:gd name="T1" fmla="*/ 16 h 16"/>
              <a:gd name="T2" fmla="*/ 0 w 16"/>
              <a:gd name="T3" fmla="*/ 8 h 16"/>
              <a:gd name="T4" fmla="*/ 8 w 16"/>
              <a:gd name="T5" fmla="*/ 0 h 16"/>
              <a:gd name="T6" fmla="*/ 16 w 16"/>
              <a:gd name="T7" fmla="*/ 8 h 16"/>
              <a:gd name="T8" fmla="*/ 8 w 16"/>
              <a:gd name="T9" fmla="*/ 16 h 16"/>
              <a:gd name="T10" fmla="*/ 8 w 16"/>
              <a:gd name="T11" fmla="*/ 3 h 16"/>
              <a:gd name="T12" fmla="*/ 3 w 16"/>
              <a:gd name="T13" fmla="*/ 8 h 16"/>
              <a:gd name="T14" fmla="*/ 8 w 16"/>
              <a:gd name="T15" fmla="*/ 13 h 16"/>
              <a:gd name="T16" fmla="*/ 13 w 16"/>
              <a:gd name="T17" fmla="*/ 8 h 16"/>
              <a:gd name="T18" fmla="*/ 8 w 16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6">
                <a:moveTo>
                  <a:pt x="8" y="16"/>
                </a:moveTo>
                <a:cubicBezTo>
                  <a:pt x="4" y="16"/>
                  <a:pt x="0" y="12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12" y="0"/>
                  <a:pt x="16" y="4"/>
                  <a:pt x="16" y="8"/>
                </a:cubicBezTo>
                <a:cubicBezTo>
                  <a:pt x="16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1" y="13"/>
                  <a:pt x="13" y="11"/>
                  <a:pt x="13" y="8"/>
                </a:cubicBezTo>
                <a:cubicBezTo>
                  <a:pt x="13" y="5"/>
                  <a:pt x="11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183"/>
          <p:cNvSpPr>
            <a:spLocks noEditPoints="1"/>
          </p:cNvSpPr>
          <p:nvPr/>
        </p:nvSpPr>
        <p:spPr bwMode="auto">
          <a:xfrm>
            <a:off x="11728195" y="2084741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184"/>
          <p:cNvSpPr>
            <a:spLocks noEditPoints="1"/>
          </p:cNvSpPr>
          <p:nvPr/>
        </p:nvSpPr>
        <p:spPr bwMode="auto">
          <a:xfrm>
            <a:off x="8277950" y="953959"/>
            <a:ext cx="87729" cy="92791"/>
          </a:xfrm>
          <a:custGeom>
            <a:avLst/>
            <a:gdLst>
              <a:gd name="T0" fmla="*/ 7 w 15"/>
              <a:gd name="T1" fmla="*/ 16 h 16"/>
              <a:gd name="T2" fmla="*/ 0 w 15"/>
              <a:gd name="T3" fmla="*/ 8 h 16"/>
              <a:gd name="T4" fmla="*/ 7 w 15"/>
              <a:gd name="T5" fmla="*/ 0 h 16"/>
              <a:gd name="T6" fmla="*/ 15 w 15"/>
              <a:gd name="T7" fmla="*/ 8 h 16"/>
              <a:gd name="T8" fmla="*/ 7 w 15"/>
              <a:gd name="T9" fmla="*/ 16 h 16"/>
              <a:gd name="T10" fmla="*/ 7 w 15"/>
              <a:gd name="T11" fmla="*/ 3 h 16"/>
              <a:gd name="T12" fmla="*/ 3 w 15"/>
              <a:gd name="T13" fmla="*/ 8 h 16"/>
              <a:gd name="T14" fmla="*/ 7 w 15"/>
              <a:gd name="T15" fmla="*/ 13 h 16"/>
              <a:gd name="T16" fmla="*/ 12 w 15"/>
              <a:gd name="T17" fmla="*/ 8 h 16"/>
              <a:gd name="T18" fmla="*/ 7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7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7" y="16"/>
                </a:cubicBezTo>
                <a:close/>
                <a:moveTo>
                  <a:pt x="7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7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7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185"/>
          <p:cNvSpPr>
            <a:spLocks noEditPoints="1"/>
          </p:cNvSpPr>
          <p:nvPr/>
        </p:nvSpPr>
        <p:spPr bwMode="auto">
          <a:xfrm>
            <a:off x="5747853" y="4180550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187"/>
          <p:cNvSpPr>
            <a:spLocks noEditPoints="1"/>
          </p:cNvSpPr>
          <p:nvPr/>
        </p:nvSpPr>
        <p:spPr bwMode="auto">
          <a:xfrm>
            <a:off x="9566045" y="2406836"/>
            <a:ext cx="116409" cy="111348"/>
          </a:xfrm>
          <a:custGeom>
            <a:avLst/>
            <a:gdLst>
              <a:gd name="T0" fmla="*/ 10 w 20"/>
              <a:gd name="T1" fmla="*/ 19 h 19"/>
              <a:gd name="T2" fmla="*/ 0 w 20"/>
              <a:gd name="T3" fmla="*/ 10 h 19"/>
              <a:gd name="T4" fmla="*/ 10 w 20"/>
              <a:gd name="T5" fmla="*/ 0 h 19"/>
              <a:gd name="T6" fmla="*/ 20 w 20"/>
              <a:gd name="T7" fmla="*/ 10 h 19"/>
              <a:gd name="T8" fmla="*/ 10 w 20"/>
              <a:gd name="T9" fmla="*/ 19 h 19"/>
              <a:gd name="T10" fmla="*/ 10 w 20"/>
              <a:gd name="T11" fmla="*/ 4 h 19"/>
              <a:gd name="T12" fmla="*/ 4 w 20"/>
              <a:gd name="T13" fmla="*/ 10 h 19"/>
              <a:gd name="T14" fmla="*/ 10 w 20"/>
              <a:gd name="T15" fmla="*/ 16 h 19"/>
              <a:gd name="T16" fmla="*/ 16 w 20"/>
              <a:gd name="T17" fmla="*/ 10 h 19"/>
              <a:gd name="T18" fmla="*/ 10 w 20"/>
              <a:gd name="T19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19">
                <a:moveTo>
                  <a:pt x="10" y="19"/>
                </a:moveTo>
                <a:cubicBezTo>
                  <a:pt x="5" y="19"/>
                  <a:pt x="0" y="15"/>
                  <a:pt x="0" y="10"/>
                </a:cubicBezTo>
                <a:cubicBezTo>
                  <a:pt x="0" y="5"/>
                  <a:pt x="5" y="0"/>
                  <a:pt x="10" y="0"/>
                </a:cubicBezTo>
                <a:cubicBezTo>
                  <a:pt x="15" y="0"/>
                  <a:pt x="20" y="5"/>
                  <a:pt x="20" y="10"/>
                </a:cubicBezTo>
                <a:cubicBezTo>
                  <a:pt x="20" y="15"/>
                  <a:pt x="15" y="19"/>
                  <a:pt x="10" y="19"/>
                </a:cubicBez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13"/>
                  <a:pt x="7" y="16"/>
                  <a:pt x="10" y="16"/>
                </a:cubicBezTo>
                <a:cubicBezTo>
                  <a:pt x="13" y="16"/>
                  <a:pt x="16" y="13"/>
                  <a:pt x="16" y="10"/>
                </a:cubicBezTo>
                <a:cubicBezTo>
                  <a:pt x="16" y="7"/>
                  <a:pt x="13" y="4"/>
                  <a:pt x="1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3" name="组合 62"/>
          <p:cNvGrpSpPr/>
          <p:nvPr/>
        </p:nvGrpSpPr>
        <p:grpSpPr>
          <a:xfrm>
            <a:off x="8323502" y="3128648"/>
            <a:ext cx="1359795" cy="433583"/>
            <a:chOff x="5237163" y="2892108"/>
            <a:chExt cx="1279525" cy="407988"/>
          </a:xfrm>
        </p:grpSpPr>
        <p:sp>
          <p:nvSpPr>
            <p:cNvPr id="73" name="Freeform 188"/>
            <p:cNvSpPr/>
            <p:nvPr/>
          </p:nvSpPr>
          <p:spPr bwMode="auto">
            <a:xfrm>
              <a:off x="5248275" y="2903220"/>
              <a:ext cx="1257300" cy="385763"/>
            </a:xfrm>
            <a:custGeom>
              <a:avLst/>
              <a:gdLst>
                <a:gd name="T0" fmla="*/ 228 w 228"/>
                <a:gd name="T1" fmla="*/ 58 h 70"/>
                <a:gd name="T2" fmla="*/ 217 w 228"/>
                <a:gd name="T3" fmla="*/ 70 h 70"/>
                <a:gd name="T4" fmla="*/ 12 w 228"/>
                <a:gd name="T5" fmla="*/ 70 h 70"/>
                <a:gd name="T6" fmla="*/ 0 w 228"/>
                <a:gd name="T7" fmla="*/ 58 h 70"/>
                <a:gd name="T8" fmla="*/ 0 w 228"/>
                <a:gd name="T9" fmla="*/ 12 h 70"/>
                <a:gd name="T10" fmla="*/ 12 w 228"/>
                <a:gd name="T11" fmla="*/ 0 h 70"/>
                <a:gd name="T12" fmla="*/ 217 w 228"/>
                <a:gd name="T13" fmla="*/ 0 h 70"/>
                <a:gd name="T14" fmla="*/ 228 w 228"/>
                <a:gd name="T15" fmla="*/ 12 h 70"/>
                <a:gd name="T16" fmla="*/ 228 w 228"/>
                <a:gd name="T17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8" h="70">
                  <a:moveTo>
                    <a:pt x="228" y="58"/>
                  </a:moveTo>
                  <a:cubicBezTo>
                    <a:pt x="228" y="65"/>
                    <a:pt x="223" y="70"/>
                    <a:pt x="217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5" y="70"/>
                    <a:pt x="0" y="65"/>
                    <a:pt x="0" y="5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23" y="0"/>
                    <a:pt x="228" y="5"/>
                    <a:pt x="228" y="12"/>
                  </a:cubicBezTo>
                  <a:lnTo>
                    <a:pt x="228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89"/>
            <p:cNvSpPr>
              <a:spLocks noEditPoints="1"/>
            </p:cNvSpPr>
            <p:nvPr/>
          </p:nvSpPr>
          <p:spPr bwMode="auto">
            <a:xfrm>
              <a:off x="5237163" y="2892108"/>
              <a:ext cx="1279525" cy="407988"/>
            </a:xfrm>
            <a:custGeom>
              <a:avLst/>
              <a:gdLst>
                <a:gd name="T0" fmla="*/ 219 w 232"/>
                <a:gd name="T1" fmla="*/ 74 h 74"/>
                <a:gd name="T2" fmla="*/ 14 w 232"/>
                <a:gd name="T3" fmla="*/ 74 h 74"/>
                <a:gd name="T4" fmla="*/ 0 w 232"/>
                <a:gd name="T5" fmla="*/ 60 h 74"/>
                <a:gd name="T6" fmla="*/ 0 w 232"/>
                <a:gd name="T7" fmla="*/ 14 h 74"/>
                <a:gd name="T8" fmla="*/ 14 w 232"/>
                <a:gd name="T9" fmla="*/ 0 h 74"/>
                <a:gd name="T10" fmla="*/ 219 w 232"/>
                <a:gd name="T11" fmla="*/ 0 h 74"/>
                <a:gd name="T12" fmla="*/ 232 w 232"/>
                <a:gd name="T13" fmla="*/ 14 h 74"/>
                <a:gd name="T14" fmla="*/ 232 w 232"/>
                <a:gd name="T15" fmla="*/ 60 h 74"/>
                <a:gd name="T16" fmla="*/ 219 w 232"/>
                <a:gd name="T17" fmla="*/ 74 h 74"/>
                <a:gd name="T18" fmla="*/ 14 w 232"/>
                <a:gd name="T19" fmla="*/ 4 h 74"/>
                <a:gd name="T20" fmla="*/ 4 w 232"/>
                <a:gd name="T21" fmla="*/ 14 h 74"/>
                <a:gd name="T22" fmla="*/ 4 w 232"/>
                <a:gd name="T23" fmla="*/ 60 h 74"/>
                <a:gd name="T24" fmla="*/ 14 w 232"/>
                <a:gd name="T25" fmla="*/ 70 h 74"/>
                <a:gd name="T26" fmla="*/ 219 w 232"/>
                <a:gd name="T27" fmla="*/ 70 h 74"/>
                <a:gd name="T28" fmla="*/ 229 w 232"/>
                <a:gd name="T29" fmla="*/ 60 h 74"/>
                <a:gd name="T30" fmla="*/ 229 w 232"/>
                <a:gd name="T31" fmla="*/ 14 h 74"/>
                <a:gd name="T32" fmla="*/ 219 w 232"/>
                <a:gd name="T33" fmla="*/ 4 h 74"/>
                <a:gd name="T34" fmla="*/ 14 w 232"/>
                <a:gd name="T35" fmla="*/ 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" h="74">
                  <a:moveTo>
                    <a:pt x="219" y="74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6" y="74"/>
                    <a:pt x="0" y="68"/>
                    <a:pt x="0" y="6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6" y="0"/>
                    <a:pt x="232" y="6"/>
                    <a:pt x="232" y="14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68"/>
                    <a:pt x="226" y="74"/>
                    <a:pt x="219" y="74"/>
                  </a:cubicBezTo>
                  <a:close/>
                  <a:moveTo>
                    <a:pt x="14" y="4"/>
                  </a:moveTo>
                  <a:cubicBezTo>
                    <a:pt x="8" y="4"/>
                    <a:pt x="4" y="8"/>
                    <a:pt x="4" y="1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6"/>
                    <a:pt x="8" y="70"/>
                    <a:pt x="14" y="70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24" y="70"/>
                    <a:pt x="229" y="66"/>
                    <a:pt x="229" y="60"/>
                  </a:cubicBezTo>
                  <a:cubicBezTo>
                    <a:pt x="229" y="14"/>
                    <a:pt x="229" y="14"/>
                    <a:pt x="229" y="14"/>
                  </a:cubicBezTo>
                  <a:cubicBezTo>
                    <a:pt x="229" y="8"/>
                    <a:pt x="224" y="4"/>
                    <a:pt x="219" y="4"/>
                  </a:cubicBezTo>
                  <a:lnTo>
                    <a:pt x="14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90"/>
            <p:cNvSpPr/>
            <p:nvPr/>
          </p:nvSpPr>
          <p:spPr bwMode="auto">
            <a:xfrm>
              <a:off x="5667375" y="2947670"/>
              <a:ext cx="369887" cy="15875"/>
            </a:xfrm>
            <a:custGeom>
              <a:avLst/>
              <a:gdLst>
                <a:gd name="T0" fmla="*/ 66 w 67"/>
                <a:gd name="T1" fmla="*/ 3 h 3"/>
                <a:gd name="T2" fmla="*/ 1 w 67"/>
                <a:gd name="T3" fmla="*/ 3 h 3"/>
                <a:gd name="T4" fmla="*/ 0 w 67"/>
                <a:gd name="T5" fmla="*/ 2 h 3"/>
                <a:gd name="T6" fmla="*/ 1 w 67"/>
                <a:gd name="T7" fmla="*/ 0 h 3"/>
                <a:gd name="T8" fmla="*/ 66 w 67"/>
                <a:gd name="T9" fmla="*/ 0 h 3"/>
                <a:gd name="T10" fmla="*/ 67 w 67"/>
                <a:gd name="T11" fmla="*/ 2 h 3"/>
                <a:gd name="T12" fmla="*/ 66 w 6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">
                  <a:moveTo>
                    <a:pt x="66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7" y="1"/>
                    <a:pt x="67" y="2"/>
                  </a:cubicBezTo>
                  <a:cubicBezTo>
                    <a:pt x="67" y="3"/>
                    <a:pt x="67" y="3"/>
                    <a:pt x="66" y="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91"/>
            <p:cNvSpPr/>
            <p:nvPr/>
          </p:nvSpPr>
          <p:spPr bwMode="auto">
            <a:xfrm>
              <a:off x="5292725" y="2947670"/>
              <a:ext cx="307975" cy="209550"/>
            </a:xfrm>
            <a:custGeom>
              <a:avLst/>
              <a:gdLst>
                <a:gd name="T0" fmla="*/ 2 w 56"/>
                <a:gd name="T1" fmla="*/ 38 h 38"/>
                <a:gd name="T2" fmla="*/ 0 w 56"/>
                <a:gd name="T3" fmla="*/ 37 h 38"/>
                <a:gd name="T4" fmla="*/ 0 w 56"/>
                <a:gd name="T5" fmla="*/ 13 h 38"/>
                <a:gd name="T6" fmla="*/ 14 w 56"/>
                <a:gd name="T7" fmla="*/ 0 h 38"/>
                <a:gd name="T8" fmla="*/ 55 w 56"/>
                <a:gd name="T9" fmla="*/ 0 h 38"/>
                <a:gd name="T10" fmla="*/ 56 w 56"/>
                <a:gd name="T11" fmla="*/ 2 h 38"/>
                <a:gd name="T12" fmla="*/ 55 w 56"/>
                <a:gd name="T13" fmla="*/ 3 h 38"/>
                <a:gd name="T14" fmla="*/ 14 w 56"/>
                <a:gd name="T15" fmla="*/ 3 h 38"/>
                <a:gd name="T16" fmla="*/ 4 w 56"/>
                <a:gd name="T17" fmla="*/ 13 h 38"/>
                <a:gd name="T18" fmla="*/ 4 w 56"/>
                <a:gd name="T19" fmla="*/ 37 h 38"/>
                <a:gd name="T20" fmla="*/ 2 w 56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8">
                  <a:moveTo>
                    <a:pt x="2" y="38"/>
                  </a:moveTo>
                  <a:cubicBezTo>
                    <a:pt x="1" y="38"/>
                    <a:pt x="0" y="38"/>
                    <a:pt x="0" y="3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1"/>
                    <a:pt x="56" y="2"/>
                  </a:cubicBezTo>
                  <a:cubicBezTo>
                    <a:pt x="56" y="3"/>
                    <a:pt x="56" y="3"/>
                    <a:pt x="5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8" y="3"/>
                    <a:pt x="4" y="8"/>
                    <a:pt x="4" y="13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3" y="38"/>
                    <a:pt x="2" y="3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92"/>
            <p:cNvSpPr/>
            <p:nvPr/>
          </p:nvSpPr>
          <p:spPr bwMode="auto">
            <a:xfrm>
              <a:off x="5711825" y="3057208"/>
              <a:ext cx="109537" cy="122238"/>
            </a:xfrm>
            <a:custGeom>
              <a:avLst/>
              <a:gdLst>
                <a:gd name="T0" fmla="*/ 0 w 69"/>
                <a:gd name="T1" fmla="*/ 32 h 77"/>
                <a:gd name="T2" fmla="*/ 69 w 69"/>
                <a:gd name="T3" fmla="*/ 0 h 77"/>
                <a:gd name="T4" fmla="*/ 69 w 69"/>
                <a:gd name="T5" fmla="*/ 11 h 77"/>
                <a:gd name="T6" fmla="*/ 14 w 69"/>
                <a:gd name="T7" fmla="*/ 38 h 77"/>
                <a:gd name="T8" fmla="*/ 14 w 69"/>
                <a:gd name="T9" fmla="*/ 38 h 77"/>
                <a:gd name="T10" fmla="*/ 69 w 69"/>
                <a:gd name="T11" fmla="*/ 63 h 77"/>
                <a:gd name="T12" fmla="*/ 69 w 69"/>
                <a:gd name="T13" fmla="*/ 77 h 77"/>
                <a:gd name="T14" fmla="*/ 0 w 69"/>
                <a:gd name="T15" fmla="*/ 42 h 77"/>
                <a:gd name="T16" fmla="*/ 0 w 69"/>
                <a:gd name="T17" fmla="*/ 3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77">
                  <a:moveTo>
                    <a:pt x="0" y="32"/>
                  </a:moveTo>
                  <a:lnTo>
                    <a:pt x="69" y="0"/>
                  </a:lnTo>
                  <a:lnTo>
                    <a:pt x="69" y="11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69" y="63"/>
                  </a:lnTo>
                  <a:lnTo>
                    <a:pt x="69" y="77"/>
                  </a:lnTo>
                  <a:lnTo>
                    <a:pt x="0" y="4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93"/>
            <p:cNvSpPr/>
            <p:nvPr/>
          </p:nvSpPr>
          <p:spPr bwMode="auto">
            <a:xfrm>
              <a:off x="5838825" y="3019108"/>
              <a:ext cx="76200" cy="171450"/>
            </a:xfrm>
            <a:custGeom>
              <a:avLst/>
              <a:gdLst>
                <a:gd name="T0" fmla="*/ 0 w 48"/>
                <a:gd name="T1" fmla="*/ 108 h 108"/>
                <a:gd name="T2" fmla="*/ 38 w 48"/>
                <a:gd name="T3" fmla="*/ 0 h 108"/>
                <a:gd name="T4" fmla="*/ 48 w 48"/>
                <a:gd name="T5" fmla="*/ 0 h 108"/>
                <a:gd name="T6" fmla="*/ 14 w 48"/>
                <a:gd name="T7" fmla="*/ 108 h 108"/>
                <a:gd name="T8" fmla="*/ 0 w 4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8">
                  <a:moveTo>
                    <a:pt x="0" y="108"/>
                  </a:moveTo>
                  <a:lnTo>
                    <a:pt x="38" y="0"/>
                  </a:lnTo>
                  <a:lnTo>
                    <a:pt x="48" y="0"/>
                  </a:lnTo>
                  <a:lnTo>
                    <a:pt x="14" y="108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94"/>
            <p:cNvSpPr/>
            <p:nvPr/>
          </p:nvSpPr>
          <p:spPr bwMode="auto">
            <a:xfrm>
              <a:off x="5932488" y="3057208"/>
              <a:ext cx="109537" cy="122238"/>
            </a:xfrm>
            <a:custGeom>
              <a:avLst/>
              <a:gdLst>
                <a:gd name="T0" fmla="*/ 69 w 69"/>
                <a:gd name="T1" fmla="*/ 45 h 77"/>
                <a:gd name="T2" fmla="*/ 0 w 69"/>
                <a:gd name="T3" fmla="*/ 77 h 77"/>
                <a:gd name="T4" fmla="*/ 0 w 69"/>
                <a:gd name="T5" fmla="*/ 63 h 77"/>
                <a:gd name="T6" fmla="*/ 55 w 69"/>
                <a:gd name="T7" fmla="*/ 38 h 77"/>
                <a:gd name="T8" fmla="*/ 55 w 69"/>
                <a:gd name="T9" fmla="*/ 38 h 77"/>
                <a:gd name="T10" fmla="*/ 0 w 69"/>
                <a:gd name="T11" fmla="*/ 11 h 77"/>
                <a:gd name="T12" fmla="*/ 0 w 69"/>
                <a:gd name="T13" fmla="*/ 0 h 77"/>
                <a:gd name="T14" fmla="*/ 69 w 69"/>
                <a:gd name="T15" fmla="*/ 32 h 77"/>
                <a:gd name="T16" fmla="*/ 69 w 69"/>
                <a:gd name="T17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77">
                  <a:moveTo>
                    <a:pt x="69" y="45"/>
                  </a:moveTo>
                  <a:lnTo>
                    <a:pt x="0" y="77"/>
                  </a:lnTo>
                  <a:lnTo>
                    <a:pt x="0" y="63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9" y="32"/>
                  </a:lnTo>
                  <a:lnTo>
                    <a:pt x="69" y="45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8498117" y="1783361"/>
            <a:ext cx="862103" cy="862104"/>
            <a:chOff x="5402263" y="1788795"/>
            <a:chExt cx="811212" cy="811213"/>
          </a:xfrm>
        </p:grpSpPr>
        <p:sp>
          <p:nvSpPr>
            <p:cNvPr id="65" name="Oval 195"/>
            <p:cNvSpPr>
              <a:spLocks noChangeArrowheads="1"/>
            </p:cNvSpPr>
            <p:nvPr/>
          </p:nvSpPr>
          <p:spPr bwMode="auto">
            <a:xfrm>
              <a:off x="5413375" y="1798320"/>
              <a:ext cx="788987" cy="790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96"/>
            <p:cNvSpPr>
              <a:spLocks noEditPoints="1"/>
            </p:cNvSpPr>
            <p:nvPr/>
          </p:nvSpPr>
          <p:spPr bwMode="auto">
            <a:xfrm>
              <a:off x="5402263" y="1788795"/>
              <a:ext cx="811212" cy="811213"/>
            </a:xfrm>
            <a:custGeom>
              <a:avLst/>
              <a:gdLst>
                <a:gd name="T0" fmla="*/ 73 w 147"/>
                <a:gd name="T1" fmla="*/ 147 h 147"/>
                <a:gd name="T2" fmla="*/ 0 w 147"/>
                <a:gd name="T3" fmla="*/ 74 h 147"/>
                <a:gd name="T4" fmla="*/ 73 w 147"/>
                <a:gd name="T5" fmla="*/ 0 h 147"/>
                <a:gd name="T6" fmla="*/ 147 w 147"/>
                <a:gd name="T7" fmla="*/ 74 h 147"/>
                <a:gd name="T8" fmla="*/ 73 w 147"/>
                <a:gd name="T9" fmla="*/ 147 h 147"/>
                <a:gd name="T10" fmla="*/ 73 w 147"/>
                <a:gd name="T11" fmla="*/ 4 h 147"/>
                <a:gd name="T12" fmla="*/ 4 w 147"/>
                <a:gd name="T13" fmla="*/ 74 h 147"/>
                <a:gd name="T14" fmla="*/ 73 w 147"/>
                <a:gd name="T15" fmla="*/ 143 h 147"/>
                <a:gd name="T16" fmla="*/ 143 w 147"/>
                <a:gd name="T17" fmla="*/ 74 h 147"/>
                <a:gd name="T18" fmla="*/ 73 w 147"/>
                <a:gd name="T19" fmla="*/ 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7">
                  <a:moveTo>
                    <a:pt x="73" y="147"/>
                  </a:moveTo>
                  <a:cubicBezTo>
                    <a:pt x="33" y="147"/>
                    <a:pt x="0" y="114"/>
                    <a:pt x="0" y="74"/>
                  </a:cubicBezTo>
                  <a:cubicBezTo>
                    <a:pt x="0" y="33"/>
                    <a:pt x="33" y="0"/>
                    <a:pt x="73" y="0"/>
                  </a:cubicBezTo>
                  <a:cubicBezTo>
                    <a:pt x="114" y="0"/>
                    <a:pt x="147" y="33"/>
                    <a:pt x="147" y="74"/>
                  </a:cubicBezTo>
                  <a:cubicBezTo>
                    <a:pt x="147" y="114"/>
                    <a:pt x="114" y="147"/>
                    <a:pt x="73" y="147"/>
                  </a:cubicBezTo>
                  <a:close/>
                  <a:moveTo>
                    <a:pt x="73" y="4"/>
                  </a:moveTo>
                  <a:cubicBezTo>
                    <a:pt x="35" y="4"/>
                    <a:pt x="4" y="35"/>
                    <a:pt x="4" y="74"/>
                  </a:cubicBezTo>
                  <a:cubicBezTo>
                    <a:pt x="4" y="112"/>
                    <a:pt x="35" y="143"/>
                    <a:pt x="73" y="143"/>
                  </a:cubicBezTo>
                  <a:cubicBezTo>
                    <a:pt x="112" y="143"/>
                    <a:pt x="143" y="112"/>
                    <a:pt x="143" y="74"/>
                  </a:cubicBezTo>
                  <a:cubicBezTo>
                    <a:pt x="143" y="35"/>
                    <a:pt x="112" y="4"/>
                    <a:pt x="7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197"/>
            <p:cNvSpPr>
              <a:spLocks noChangeArrowheads="1"/>
            </p:cNvSpPr>
            <p:nvPr/>
          </p:nvSpPr>
          <p:spPr bwMode="auto">
            <a:xfrm>
              <a:off x="5457825" y="1849120"/>
              <a:ext cx="695325" cy="695325"/>
            </a:xfrm>
            <a:prstGeom prst="ellipse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99"/>
            <p:cNvSpPr>
              <a:spLocks noEditPoints="1"/>
            </p:cNvSpPr>
            <p:nvPr/>
          </p:nvSpPr>
          <p:spPr bwMode="auto">
            <a:xfrm>
              <a:off x="5446713" y="1838008"/>
              <a:ext cx="717550" cy="717550"/>
            </a:xfrm>
            <a:custGeom>
              <a:avLst/>
              <a:gdLst>
                <a:gd name="T0" fmla="*/ 65 w 130"/>
                <a:gd name="T1" fmla="*/ 130 h 130"/>
                <a:gd name="T2" fmla="*/ 0 w 130"/>
                <a:gd name="T3" fmla="*/ 65 h 130"/>
                <a:gd name="T4" fmla="*/ 65 w 130"/>
                <a:gd name="T5" fmla="*/ 0 h 130"/>
                <a:gd name="T6" fmla="*/ 130 w 130"/>
                <a:gd name="T7" fmla="*/ 65 h 130"/>
                <a:gd name="T8" fmla="*/ 65 w 130"/>
                <a:gd name="T9" fmla="*/ 130 h 130"/>
                <a:gd name="T10" fmla="*/ 65 w 130"/>
                <a:gd name="T11" fmla="*/ 4 h 130"/>
                <a:gd name="T12" fmla="*/ 4 w 130"/>
                <a:gd name="T13" fmla="*/ 65 h 130"/>
                <a:gd name="T14" fmla="*/ 65 w 130"/>
                <a:gd name="T15" fmla="*/ 126 h 130"/>
                <a:gd name="T16" fmla="*/ 126 w 130"/>
                <a:gd name="T17" fmla="*/ 65 h 130"/>
                <a:gd name="T18" fmla="*/ 65 w 130"/>
                <a:gd name="T19" fmla="*/ 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30">
                  <a:moveTo>
                    <a:pt x="65" y="130"/>
                  </a:moveTo>
                  <a:cubicBezTo>
                    <a:pt x="29" y="130"/>
                    <a:pt x="0" y="101"/>
                    <a:pt x="0" y="65"/>
                  </a:cubicBezTo>
                  <a:cubicBezTo>
                    <a:pt x="0" y="29"/>
                    <a:pt x="29" y="0"/>
                    <a:pt x="65" y="0"/>
                  </a:cubicBezTo>
                  <a:cubicBezTo>
                    <a:pt x="101" y="0"/>
                    <a:pt x="130" y="29"/>
                    <a:pt x="130" y="65"/>
                  </a:cubicBezTo>
                  <a:cubicBezTo>
                    <a:pt x="130" y="101"/>
                    <a:pt x="101" y="130"/>
                    <a:pt x="65" y="130"/>
                  </a:cubicBezTo>
                  <a:close/>
                  <a:moveTo>
                    <a:pt x="65" y="4"/>
                  </a:moveTo>
                  <a:cubicBezTo>
                    <a:pt x="31" y="4"/>
                    <a:pt x="4" y="31"/>
                    <a:pt x="4" y="65"/>
                  </a:cubicBezTo>
                  <a:cubicBezTo>
                    <a:pt x="4" y="99"/>
                    <a:pt x="31" y="126"/>
                    <a:pt x="65" y="126"/>
                  </a:cubicBezTo>
                  <a:cubicBezTo>
                    <a:pt x="99" y="126"/>
                    <a:pt x="126" y="99"/>
                    <a:pt x="126" y="65"/>
                  </a:cubicBezTo>
                  <a:cubicBezTo>
                    <a:pt x="126" y="31"/>
                    <a:pt x="99" y="4"/>
                    <a:pt x="65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00"/>
            <p:cNvSpPr/>
            <p:nvPr/>
          </p:nvSpPr>
          <p:spPr bwMode="auto">
            <a:xfrm>
              <a:off x="5524500" y="1920558"/>
              <a:ext cx="192087" cy="193675"/>
            </a:xfrm>
            <a:custGeom>
              <a:avLst/>
              <a:gdLst>
                <a:gd name="T0" fmla="*/ 3 w 35"/>
                <a:gd name="T1" fmla="*/ 35 h 35"/>
                <a:gd name="T2" fmla="*/ 2 w 35"/>
                <a:gd name="T3" fmla="*/ 35 h 35"/>
                <a:gd name="T4" fmla="*/ 1 w 35"/>
                <a:gd name="T5" fmla="*/ 33 h 35"/>
                <a:gd name="T6" fmla="*/ 32 w 35"/>
                <a:gd name="T7" fmla="*/ 0 h 35"/>
                <a:gd name="T8" fmla="*/ 34 w 35"/>
                <a:gd name="T9" fmla="*/ 1 h 35"/>
                <a:gd name="T10" fmla="*/ 33 w 35"/>
                <a:gd name="T11" fmla="*/ 4 h 35"/>
                <a:gd name="T12" fmla="*/ 5 w 35"/>
                <a:gd name="T13" fmla="*/ 34 h 35"/>
                <a:gd name="T14" fmla="*/ 3 w 35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3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6" y="18"/>
                    <a:pt x="17" y="6"/>
                    <a:pt x="32" y="0"/>
                  </a:cubicBezTo>
                  <a:cubicBezTo>
                    <a:pt x="33" y="0"/>
                    <a:pt x="34" y="0"/>
                    <a:pt x="34" y="1"/>
                  </a:cubicBezTo>
                  <a:cubicBezTo>
                    <a:pt x="35" y="2"/>
                    <a:pt x="34" y="4"/>
                    <a:pt x="33" y="4"/>
                  </a:cubicBezTo>
                  <a:cubicBezTo>
                    <a:pt x="20" y="9"/>
                    <a:pt x="9" y="20"/>
                    <a:pt x="5" y="34"/>
                  </a:cubicBezTo>
                  <a:cubicBezTo>
                    <a:pt x="4" y="35"/>
                    <a:pt x="3" y="35"/>
                    <a:pt x="3" y="3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01"/>
            <p:cNvSpPr/>
            <p:nvPr/>
          </p:nvSpPr>
          <p:spPr bwMode="auto">
            <a:xfrm>
              <a:off x="5799138" y="1893570"/>
              <a:ext cx="22225" cy="307975"/>
            </a:xfrm>
            <a:custGeom>
              <a:avLst/>
              <a:gdLst>
                <a:gd name="T0" fmla="*/ 2 w 4"/>
                <a:gd name="T1" fmla="*/ 56 h 56"/>
                <a:gd name="T2" fmla="*/ 0 w 4"/>
                <a:gd name="T3" fmla="*/ 54 h 56"/>
                <a:gd name="T4" fmla="*/ 0 w 4"/>
                <a:gd name="T5" fmla="*/ 2 h 56"/>
                <a:gd name="T6" fmla="*/ 2 w 4"/>
                <a:gd name="T7" fmla="*/ 0 h 56"/>
                <a:gd name="T8" fmla="*/ 4 w 4"/>
                <a:gd name="T9" fmla="*/ 2 h 56"/>
                <a:gd name="T10" fmla="*/ 4 w 4"/>
                <a:gd name="T11" fmla="*/ 54 h 56"/>
                <a:gd name="T12" fmla="*/ 2 w 4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6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2"/>
            <p:cNvSpPr/>
            <p:nvPr/>
          </p:nvSpPr>
          <p:spPr bwMode="auto">
            <a:xfrm>
              <a:off x="5789613" y="2190433"/>
              <a:ext cx="263525" cy="2222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203"/>
            <p:cNvSpPr>
              <a:spLocks noChangeArrowheads="1"/>
            </p:cNvSpPr>
            <p:nvPr/>
          </p:nvSpPr>
          <p:spPr bwMode="auto">
            <a:xfrm>
              <a:off x="5767388" y="2163445"/>
              <a:ext cx="76200" cy="82550"/>
            </a:xfrm>
            <a:prstGeom prst="ellipse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任意多边形 24"/>
          <p:cNvSpPr/>
          <p:nvPr/>
        </p:nvSpPr>
        <p:spPr>
          <a:xfrm>
            <a:off x="4101820" y="2284059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r="-21000"/>
            </a:stretch>
          </a:blipFill>
          <a:ln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6" name="任意多边形 25"/>
          <p:cNvSpPr/>
          <p:nvPr/>
        </p:nvSpPr>
        <p:spPr>
          <a:xfrm>
            <a:off x="3791744" y="2060848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7" name="任意多边形 26"/>
          <p:cNvSpPr/>
          <p:nvPr/>
        </p:nvSpPr>
        <p:spPr>
          <a:xfrm>
            <a:off x="4931100" y="5276216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" name="任意多边形 1"/>
          <p:cNvSpPr/>
          <p:nvPr/>
        </p:nvSpPr>
        <p:spPr>
          <a:xfrm>
            <a:off x="7872729" y="4931993"/>
            <a:ext cx="1481072" cy="458948"/>
          </a:xfrm>
          <a:custGeom>
            <a:avLst/>
            <a:gdLst>
              <a:gd name="connsiteX0" fmla="*/ 1094705 w 1094705"/>
              <a:gd name="connsiteY0" fmla="*/ 269687 h 815443"/>
              <a:gd name="connsiteX1" fmla="*/ 862885 w 1094705"/>
              <a:gd name="connsiteY1" fmla="*/ 115141 h 815443"/>
              <a:gd name="connsiteX2" fmla="*/ 746975 w 1094705"/>
              <a:gd name="connsiteY2" fmla="*/ 359839 h 815443"/>
              <a:gd name="connsiteX3" fmla="*/ 914400 w 1094705"/>
              <a:gd name="connsiteY3" fmla="*/ 308324 h 815443"/>
              <a:gd name="connsiteX4" fmla="*/ 927279 w 1094705"/>
              <a:gd name="connsiteY4" fmla="*/ 12110 h 815443"/>
              <a:gd name="connsiteX5" fmla="*/ 373488 w 1094705"/>
              <a:gd name="connsiteY5" fmla="*/ 771963 h 815443"/>
              <a:gd name="connsiteX6" fmla="*/ 0 w 1094705"/>
              <a:gd name="connsiteY6" fmla="*/ 656053 h 815443"/>
              <a:gd name="connsiteX0-1" fmla="*/ 1481072 w 1481072"/>
              <a:gd name="connsiteY0-2" fmla="*/ 553022 h 815443"/>
              <a:gd name="connsiteX1-3" fmla="*/ 862885 w 1481072"/>
              <a:gd name="connsiteY1-4" fmla="*/ 115141 h 815443"/>
              <a:gd name="connsiteX2-5" fmla="*/ 746975 w 1481072"/>
              <a:gd name="connsiteY2-6" fmla="*/ 359839 h 815443"/>
              <a:gd name="connsiteX3-7" fmla="*/ 914400 w 1481072"/>
              <a:gd name="connsiteY3-8" fmla="*/ 308324 h 815443"/>
              <a:gd name="connsiteX4-9" fmla="*/ 927279 w 1481072"/>
              <a:gd name="connsiteY4-10" fmla="*/ 12110 h 815443"/>
              <a:gd name="connsiteX5-11" fmla="*/ 373488 w 1481072"/>
              <a:gd name="connsiteY5-12" fmla="*/ 771963 h 815443"/>
              <a:gd name="connsiteX6-13" fmla="*/ 0 w 1481072"/>
              <a:gd name="connsiteY6-14" fmla="*/ 656053 h 815443"/>
              <a:gd name="connsiteX0-15" fmla="*/ 1481072 w 1481072"/>
              <a:gd name="connsiteY0-16" fmla="*/ 548904 h 811325"/>
              <a:gd name="connsiteX1-17" fmla="*/ 862885 w 1481072"/>
              <a:gd name="connsiteY1-18" fmla="*/ 111023 h 811325"/>
              <a:gd name="connsiteX2-19" fmla="*/ 746975 w 1481072"/>
              <a:gd name="connsiteY2-20" fmla="*/ 355721 h 811325"/>
              <a:gd name="connsiteX3-21" fmla="*/ 1068947 w 1481072"/>
              <a:gd name="connsiteY3-22" fmla="*/ 368600 h 811325"/>
              <a:gd name="connsiteX4-23" fmla="*/ 927279 w 1481072"/>
              <a:gd name="connsiteY4-24" fmla="*/ 7992 h 811325"/>
              <a:gd name="connsiteX5-25" fmla="*/ 373488 w 1481072"/>
              <a:gd name="connsiteY5-26" fmla="*/ 767845 h 811325"/>
              <a:gd name="connsiteX6-27" fmla="*/ 0 w 1481072"/>
              <a:gd name="connsiteY6-28" fmla="*/ 651935 h 811325"/>
              <a:gd name="connsiteX0-29" fmla="*/ 1481072 w 1481072"/>
              <a:gd name="connsiteY0-30" fmla="*/ 549065 h 811486"/>
              <a:gd name="connsiteX1-31" fmla="*/ 862885 w 1481072"/>
              <a:gd name="connsiteY1-32" fmla="*/ 111184 h 811486"/>
              <a:gd name="connsiteX2-33" fmla="*/ 862885 w 1481072"/>
              <a:gd name="connsiteY2-34" fmla="*/ 407397 h 811486"/>
              <a:gd name="connsiteX3-35" fmla="*/ 1068947 w 1481072"/>
              <a:gd name="connsiteY3-36" fmla="*/ 368761 h 811486"/>
              <a:gd name="connsiteX4-37" fmla="*/ 927279 w 1481072"/>
              <a:gd name="connsiteY4-38" fmla="*/ 8153 h 811486"/>
              <a:gd name="connsiteX5-39" fmla="*/ 373488 w 1481072"/>
              <a:gd name="connsiteY5-40" fmla="*/ 768006 h 811486"/>
              <a:gd name="connsiteX6-41" fmla="*/ 0 w 1481072"/>
              <a:gd name="connsiteY6-42" fmla="*/ 652096 h 811486"/>
              <a:gd name="connsiteX0-43" fmla="*/ 1481072 w 1481072"/>
              <a:gd name="connsiteY0-44" fmla="*/ 473324 h 730121"/>
              <a:gd name="connsiteX1-45" fmla="*/ 862885 w 1481072"/>
              <a:gd name="connsiteY1-46" fmla="*/ 35443 h 730121"/>
              <a:gd name="connsiteX2-47" fmla="*/ 862885 w 1481072"/>
              <a:gd name="connsiteY2-48" fmla="*/ 331656 h 730121"/>
              <a:gd name="connsiteX3-49" fmla="*/ 1068947 w 1481072"/>
              <a:gd name="connsiteY3-50" fmla="*/ 293020 h 730121"/>
              <a:gd name="connsiteX4-51" fmla="*/ 695459 w 1481072"/>
              <a:gd name="connsiteY4-52" fmla="*/ 9685 h 730121"/>
              <a:gd name="connsiteX5-53" fmla="*/ 373488 w 1481072"/>
              <a:gd name="connsiteY5-54" fmla="*/ 692265 h 730121"/>
              <a:gd name="connsiteX6-55" fmla="*/ 0 w 1481072"/>
              <a:gd name="connsiteY6-56" fmla="*/ 576355 h 730121"/>
              <a:gd name="connsiteX0-57" fmla="*/ 1481072 w 1481072"/>
              <a:gd name="connsiteY0-58" fmla="*/ 473324 h 730121"/>
              <a:gd name="connsiteX1-59" fmla="*/ 875764 w 1481072"/>
              <a:gd name="connsiteY1-60" fmla="*/ 164232 h 730121"/>
              <a:gd name="connsiteX2-61" fmla="*/ 862885 w 1481072"/>
              <a:gd name="connsiteY2-62" fmla="*/ 331656 h 730121"/>
              <a:gd name="connsiteX3-63" fmla="*/ 1068947 w 1481072"/>
              <a:gd name="connsiteY3-64" fmla="*/ 293020 h 730121"/>
              <a:gd name="connsiteX4-65" fmla="*/ 695459 w 1481072"/>
              <a:gd name="connsiteY4-66" fmla="*/ 9685 h 730121"/>
              <a:gd name="connsiteX5-67" fmla="*/ 373488 w 1481072"/>
              <a:gd name="connsiteY5-68" fmla="*/ 692265 h 730121"/>
              <a:gd name="connsiteX6-69" fmla="*/ 0 w 1481072"/>
              <a:gd name="connsiteY6-70" fmla="*/ 576355 h 730121"/>
              <a:gd name="connsiteX0-71" fmla="*/ 1481072 w 1481072"/>
              <a:gd name="connsiteY0-72" fmla="*/ 473324 h 730121"/>
              <a:gd name="connsiteX1-73" fmla="*/ 875764 w 1481072"/>
              <a:gd name="connsiteY1-74" fmla="*/ 164232 h 730121"/>
              <a:gd name="connsiteX2-75" fmla="*/ 862885 w 1481072"/>
              <a:gd name="connsiteY2-76" fmla="*/ 331656 h 730121"/>
              <a:gd name="connsiteX3-77" fmla="*/ 1068947 w 1481072"/>
              <a:gd name="connsiteY3-78" fmla="*/ 293020 h 730121"/>
              <a:gd name="connsiteX4-79" fmla="*/ 695459 w 1481072"/>
              <a:gd name="connsiteY4-80" fmla="*/ 9685 h 730121"/>
              <a:gd name="connsiteX5-81" fmla="*/ 373488 w 1481072"/>
              <a:gd name="connsiteY5-82" fmla="*/ 692265 h 730121"/>
              <a:gd name="connsiteX6-83" fmla="*/ 0 w 1481072"/>
              <a:gd name="connsiteY6-84" fmla="*/ 576355 h 730121"/>
              <a:gd name="connsiteX0-85" fmla="*/ 1481072 w 1481072"/>
              <a:gd name="connsiteY0-86" fmla="*/ 463654 h 720451"/>
              <a:gd name="connsiteX1-87" fmla="*/ 875764 w 1481072"/>
              <a:gd name="connsiteY1-88" fmla="*/ 154562 h 720451"/>
              <a:gd name="connsiteX2-89" fmla="*/ 862885 w 1481072"/>
              <a:gd name="connsiteY2-90" fmla="*/ 321986 h 720451"/>
              <a:gd name="connsiteX3-91" fmla="*/ 1068947 w 1481072"/>
              <a:gd name="connsiteY3-92" fmla="*/ 283350 h 720451"/>
              <a:gd name="connsiteX4-93" fmla="*/ 695459 w 1481072"/>
              <a:gd name="connsiteY4-94" fmla="*/ 15 h 720451"/>
              <a:gd name="connsiteX5-95" fmla="*/ 373488 w 1481072"/>
              <a:gd name="connsiteY5-96" fmla="*/ 682595 h 720451"/>
              <a:gd name="connsiteX6-97" fmla="*/ 0 w 1481072"/>
              <a:gd name="connsiteY6-98" fmla="*/ 566685 h 720451"/>
              <a:gd name="connsiteX0-99" fmla="*/ 1481072 w 1481072"/>
              <a:gd name="connsiteY0-100" fmla="*/ 412142 h 665201"/>
              <a:gd name="connsiteX1-101" fmla="*/ 875764 w 1481072"/>
              <a:gd name="connsiteY1-102" fmla="*/ 103050 h 665201"/>
              <a:gd name="connsiteX2-103" fmla="*/ 862885 w 1481072"/>
              <a:gd name="connsiteY2-104" fmla="*/ 270474 h 665201"/>
              <a:gd name="connsiteX3-105" fmla="*/ 1068947 w 1481072"/>
              <a:gd name="connsiteY3-106" fmla="*/ 231838 h 665201"/>
              <a:gd name="connsiteX4-107" fmla="*/ 708338 w 1481072"/>
              <a:gd name="connsiteY4-108" fmla="*/ 19 h 665201"/>
              <a:gd name="connsiteX5-109" fmla="*/ 373488 w 1481072"/>
              <a:gd name="connsiteY5-110" fmla="*/ 631083 h 665201"/>
              <a:gd name="connsiteX6-111" fmla="*/ 0 w 1481072"/>
              <a:gd name="connsiteY6-112" fmla="*/ 515173 h 665201"/>
              <a:gd name="connsiteX0-113" fmla="*/ 1481072 w 1481072"/>
              <a:gd name="connsiteY0-114" fmla="*/ 419889 h 672948"/>
              <a:gd name="connsiteX1-115" fmla="*/ 875764 w 1481072"/>
              <a:gd name="connsiteY1-116" fmla="*/ 110797 h 672948"/>
              <a:gd name="connsiteX2-117" fmla="*/ 862885 w 1481072"/>
              <a:gd name="connsiteY2-118" fmla="*/ 278221 h 672948"/>
              <a:gd name="connsiteX3-119" fmla="*/ 1068947 w 1481072"/>
              <a:gd name="connsiteY3-120" fmla="*/ 239585 h 672948"/>
              <a:gd name="connsiteX4-121" fmla="*/ 708338 w 1481072"/>
              <a:gd name="connsiteY4-122" fmla="*/ 7766 h 672948"/>
              <a:gd name="connsiteX5-123" fmla="*/ 373488 w 1481072"/>
              <a:gd name="connsiteY5-124" fmla="*/ 638830 h 672948"/>
              <a:gd name="connsiteX6-125" fmla="*/ 0 w 1481072"/>
              <a:gd name="connsiteY6-126" fmla="*/ 522920 h 672948"/>
              <a:gd name="connsiteX0-127" fmla="*/ 1481072 w 1481072"/>
              <a:gd name="connsiteY0-128" fmla="*/ 421560 h 674619"/>
              <a:gd name="connsiteX1-129" fmla="*/ 875764 w 1481072"/>
              <a:gd name="connsiteY1-130" fmla="*/ 112468 h 674619"/>
              <a:gd name="connsiteX2-131" fmla="*/ 948947 w 1481072"/>
              <a:gd name="connsiteY2-132" fmla="*/ 591864 h 674619"/>
              <a:gd name="connsiteX3-133" fmla="*/ 1068947 w 1481072"/>
              <a:gd name="connsiteY3-134" fmla="*/ 241256 h 674619"/>
              <a:gd name="connsiteX4-135" fmla="*/ 708338 w 1481072"/>
              <a:gd name="connsiteY4-136" fmla="*/ 9437 h 674619"/>
              <a:gd name="connsiteX5-137" fmla="*/ 373488 w 1481072"/>
              <a:gd name="connsiteY5-138" fmla="*/ 640501 h 674619"/>
              <a:gd name="connsiteX6-139" fmla="*/ 0 w 1481072"/>
              <a:gd name="connsiteY6-140" fmla="*/ 524591 h 674619"/>
              <a:gd name="connsiteX0-141" fmla="*/ 1481072 w 1481072"/>
              <a:gd name="connsiteY0-142" fmla="*/ 311304 h 549690"/>
              <a:gd name="connsiteX1-143" fmla="*/ 875764 w 1481072"/>
              <a:gd name="connsiteY1-144" fmla="*/ 2212 h 549690"/>
              <a:gd name="connsiteX2-145" fmla="*/ 948947 w 1481072"/>
              <a:gd name="connsiteY2-146" fmla="*/ 481608 h 549690"/>
              <a:gd name="connsiteX3-147" fmla="*/ 1068947 w 1481072"/>
              <a:gd name="connsiteY3-148" fmla="*/ 131000 h 549690"/>
              <a:gd name="connsiteX4-149" fmla="*/ 708338 w 1481072"/>
              <a:gd name="connsiteY4-150" fmla="*/ 103577 h 549690"/>
              <a:gd name="connsiteX5-151" fmla="*/ 373488 w 1481072"/>
              <a:gd name="connsiteY5-152" fmla="*/ 530245 h 549690"/>
              <a:gd name="connsiteX6-153" fmla="*/ 0 w 1481072"/>
              <a:gd name="connsiteY6-154" fmla="*/ 414335 h 549690"/>
              <a:gd name="connsiteX0-155" fmla="*/ 1481072 w 1481072"/>
              <a:gd name="connsiteY0-156" fmla="*/ 311304 h 549690"/>
              <a:gd name="connsiteX1-157" fmla="*/ 875764 w 1481072"/>
              <a:gd name="connsiteY1-158" fmla="*/ 2212 h 549690"/>
              <a:gd name="connsiteX2-159" fmla="*/ 948947 w 1481072"/>
              <a:gd name="connsiteY2-160" fmla="*/ 481608 h 549690"/>
              <a:gd name="connsiteX3-161" fmla="*/ 1047432 w 1481072"/>
              <a:gd name="connsiteY3-162" fmla="*/ 297743 h 549690"/>
              <a:gd name="connsiteX4-163" fmla="*/ 708338 w 1481072"/>
              <a:gd name="connsiteY4-164" fmla="*/ 103577 h 549690"/>
              <a:gd name="connsiteX5-165" fmla="*/ 373488 w 1481072"/>
              <a:gd name="connsiteY5-166" fmla="*/ 530245 h 549690"/>
              <a:gd name="connsiteX6-167" fmla="*/ 0 w 1481072"/>
              <a:gd name="connsiteY6-168" fmla="*/ 414335 h 549690"/>
              <a:gd name="connsiteX0-169" fmla="*/ 1481072 w 1481072"/>
              <a:gd name="connsiteY0-170" fmla="*/ 310706 h 549092"/>
              <a:gd name="connsiteX1-171" fmla="*/ 875764 w 1481072"/>
              <a:gd name="connsiteY1-172" fmla="*/ 1614 h 549092"/>
              <a:gd name="connsiteX2-173" fmla="*/ 895158 w 1481072"/>
              <a:gd name="connsiteY2-174" fmla="*/ 454116 h 549092"/>
              <a:gd name="connsiteX3-175" fmla="*/ 1047432 w 1481072"/>
              <a:gd name="connsiteY3-176" fmla="*/ 297145 h 549092"/>
              <a:gd name="connsiteX4-177" fmla="*/ 708338 w 1481072"/>
              <a:gd name="connsiteY4-178" fmla="*/ 102979 h 549092"/>
              <a:gd name="connsiteX5-179" fmla="*/ 373488 w 1481072"/>
              <a:gd name="connsiteY5-180" fmla="*/ 529647 h 549092"/>
              <a:gd name="connsiteX6-181" fmla="*/ 0 w 1481072"/>
              <a:gd name="connsiteY6-182" fmla="*/ 413737 h 549092"/>
              <a:gd name="connsiteX0-183" fmla="*/ 1481072 w 1481072"/>
              <a:gd name="connsiteY0-184" fmla="*/ 310706 h 549092"/>
              <a:gd name="connsiteX1-185" fmla="*/ 875764 w 1481072"/>
              <a:gd name="connsiteY1-186" fmla="*/ 1614 h 549092"/>
              <a:gd name="connsiteX2-187" fmla="*/ 895158 w 1481072"/>
              <a:gd name="connsiteY2-188" fmla="*/ 454116 h 549092"/>
              <a:gd name="connsiteX3-189" fmla="*/ 1047432 w 1481072"/>
              <a:gd name="connsiteY3-190" fmla="*/ 297145 h 549092"/>
              <a:gd name="connsiteX4-191" fmla="*/ 708338 w 1481072"/>
              <a:gd name="connsiteY4-192" fmla="*/ 102979 h 549092"/>
              <a:gd name="connsiteX5-193" fmla="*/ 373488 w 1481072"/>
              <a:gd name="connsiteY5-194" fmla="*/ 529647 h 549092"/>
              <a:gd name="connsiteX6-195" fmla="*/ 0 w 1481072"/>
              <a:gd name="connsiteY6-196" fmla="*/ 413737 h 549092"/>
              <a:gd name="connsiteX0-197" fmla="*/ 1481072 w 1481072"/>
              <a:gd name="connsiteY0-198" fmla="*/ 310706 h 539006"/>
              <a:gd name="connsiteX1-199" fmla="*/ 875764 w 1481072"/>
              <a:gd name="connsiteY1-200" fmla="*/ 1614 h 539006"/>
              <a:gd name="connsiteX2-201" fmla="*/ 895158 w 1481072"/>
              <a:gd name="connsiteY2-202" fmla="*/ 454116 h 539006"/>
              <a:gd name="connsiteX3-203" fmla="*/ 1047432 w 1481072"/>
              <a:gd name="connsiteY3-204" fmla="*/ 297145 h 539006"/>
              <a:gd name="connsiteX4-205" fmla="*/ 686823 w 1481072"/>
              <a:gd name="connsiteY4-206" fmla="*/ 248207 h 539006"/>
              <a:gd name="connsiteX5-207" fmla="*/ 373488 w 1481072"/>
              <a:gd name="connsiteY5-208" fmla="*/ 529647 h 539006"/>
              <a:gd name="connsiteX6-209" fmla="*/ 0 w 1481072"/>
              <a:gd name="connsiteY6-210" fmla="*/ 413737 h 539006"/>
              <a:gd name="connsiteX0-211" fmla="*/ 1481072 w 1481072"/>
              <a:gd name="connsiteY0-212" fmla="*/ 230720 h 459020"/>
              <a:gd name="connsiteX1-213" fmla="*/ 999477 w 1481072"/>
              <a:gd name="connsiteY1-214" fmla="*/ 2310 h 459020"/>
              <a:gd name="connsiteX2-215" fmla="*/ 895158 w 1481072"/>
              <a:gd name="connsiteY2-216" fmla="*/ 374130 h 459020"/>
              <a:gd name="connsiteX3-217" fmla="*/ 1047432 w 1481072"/>
              <a:gd name="connsiteY3-218" fmla="*/ 217159 h 459020"/>
              <a:gd name="connsiteX4-219" fmla="*/ 686823 w 1481072"/>
              <a:gd name="connsiteY4-220" fmla="*/ 168221 h 459020"/>
              <a:gd name="connsiteX5-221" fmla="*/ 373488 w 1481072"/>
              <a:gd name="connsiteY5-222" fmla="*/ 449661 h 459020"/>
              <a:gd name="connsiteX6-223" fmla="*/ 0 w 1481072"/>
              <a:gd name="connsiteY6-224" fmla="*/ 333751 h 459020"/>
              <a:gd name="connsiteX0-225" fmla="*/ 1481072 w 1481072"/>
              <a:gd name="connsiteY0-226" fmla="*/ 230768 h 459068"/>
              <a:gd name="connsiteX1-227" fmla="*/ 999477 w 1481072"/>
              <a:gd name="connsiteY1-228" fmla="*/ 2358 h 459068"/>
              <a:gd name="connsiteX2-229" fmla="*/ 895158 w 1481072"/>
              <a:gd name="connsiteY2-230" fmla="*/ 374178 h 459068"/>
              <a:gd name="connsiteX3-231" fmla="*/ 1047432 w 1481072"/>
              <a:gd name="connsiteY3-232" fmla="*/ 217207 h 459068"/>
              <a:gd name="connsiteX4-233" fmla="*/ 686823 w 1481072"/>
              <a:gd name="connsiteY4-234" fmla="*/ 168269 h 459068"/>
              <a:gd name="connsiteX5-235" fmla="*/ 373488 w 1481072"/>
              <a:gd name="connsiteY5-236" fmla="*/ 449709 h 459068"/>
              <a:gd name="connsiteX6-237" fmla="*/ 0 w 1481072"/>
              <a:gd name="connsiteY6-238" fmla="*/ 333799 h 459068"/>
              <a:gd name="connsiteX0-239" fmla="*/ 1481072 w 1481072"/>
              <a:gd name="connsiteY0-240" fmla="*/ 230768 h 459068"/>
              <a:gd name="connsiteX1-241" fmla="*/ 999477 w 1481072"/>
              <a:gd name="connsiteY1-242" fmla="*/ 2358 h 459068"/>
              <a:gd name="connsiteX2-243" fmla="*/ 895158 w 1481072"/>
              <a:gd name="connsiteY2-244" fmla="*/ 374178 h 459068"/>
              <a:gd name="connsiteX3-245" fmla="*/ 1047432 w 1481072"/>
              <a:gd name="connsiteY3-246" fmla="*/ 217207 h 459068"/>
              <a:gd name="connsiteX4-247" fmla="*/ 686823 w 1481072"/>
              <a:gd name="connsiteY4-248" fmla="*/ 168269 h 459068"/>
              <a:gd name="connsiteX5-249" fmla="*/ 373488 w 1481072"/>
              <a:gd name="connsiteY5-250" fmla="*/ 449709 h 459068"/>
              <a:gd name="connsiteX6-251" fmla="*/ 0 w 1481072"/>
              <a:gd name="connsiteY6-252" fmla="*/ 333799 h 459068"/>
              <a:gd name="connsiteX0-253" fmla="*/ 1481072 w 1481072"/>
              <a:gd name="connsiteY0-254" fmla="*/ 230649 h 458949"/>
              <a:gd name="connsiteX1-255" fmla="*/ 999477 w 1481072"/>
              <a:gd name="connsiteY1-256" fmla="*/ 2239 h 458949"/>
              <a:gd name="connsiteX2-257" fmla="*/ 895158 w 1481072"/>
              <a:gd name="connsiteY2-258" fmla="*/ 374059 h 458949"/>
              <a:gd name="connsiteX3-259" fmla="*/ 1047432 w 1481072"/>
              <a:gd name="connsiteY3-260" fmla="*/ 217088 h 458949"/>
              <a:gd name="connsiteX4-261" fmla="*/ 686823 w 1481072"/>
              <a:gd name="connsiteY4-262" fmla="*/ 168150 h 458949"/>
              <a:gd name="connsiteX5-263" fmla="*/ 373488 w 1481072"/>
              <a:gd name="connsiteY5-264" fmla="*/ 449590 h 458949"/>
              <a:gd name="connsiteX6-265" fmla="*/ 0 w 1481072"/>
              <a:gd name="connsiteY6-266" fmla="*/ 333680 h 458949"/>
              <a:gd name="connsiteX0-267" fmla="*/ 1481072 w 1481072"/>
              <a:gd name="connsiteY0-268" fmla="*/ 230541 h 458841"/>
              <a:gd name="connsiteX1-269" fmla="*/ 999477 w 1481072"/>
              <a:gd name="connsiteY1-270" fmla="*/ 2131 h 458841"/>
              <a:gd name="connsiteX2-271" fmla="*/ 895158 w 1481072"/>
              <a:gd name="connsiteY2-272" fmla="*/ 373951 h 458841"/>
              <a:gd name="connsiteX3-273" fmla="*/ 1047432 w 1481072"/>
              <a:gd name="connsiteY3-274" fmla="*/ 216980 h 458841"/>
              <a:gd name="connsiteX4-275" fmla="*/ 686823 w 1481072"/>
              <a:gd name="connsiteY4-276" fmla="*/ 168042 h 458841"/>
              <a:gd name="connsiteX5-277" fmla="*/ 373488 w 1481072"/>
              <a:gd name="connsiteY5-278" fmla="*/ 449482 h 458841"/>
              <a:gd name="connsiteX6-279" fmla="*/ 0 w 1481072"/>
              <a:gd name="connsiteY6-280" fmla="*/ 333572 h 458841"/>
              <a:gd name="connsiteX0-281" fmla="*/ 1481072 w 1481072"/>
              <a:gd name="connsiteY0-282" fmla="*/ 230541 h 458841"/>
              <a:gd name="connsiteX1-283" fmla="*/ 999477 w 1481072"/>
              <a:gd name="connsiteY1-284" fmla="*/ 2131 h 458841"/>
              <a:gd name="connsiteX2-285" fmla="*/ 895158 w 1481072"/>
              <a:gd name="connsiteY2-286" fmla="*/ 373951 h 458841"/>
              <a:gd name="connsiteX3-287" fmla="*/ 1047432 w 1481072"/>
              <a:gd name="connsiteY3-288" fmla="*/ 216980 h 458841"/>
              <a:gd name="connsiteX4-289" fmla="*/ 686823 w 1481072"/>
              <a:gd name="connsiteY4-290" fmla="*/ 168042 h 458841"/>
              <a:gd name="connsiteX5-291" fmla="*/ 373488 w 1481072"/>
              <a:gd name="connsiteY5-292" fmla="*/ 449482 h 458841"/>
              <a:gd name="connsiteX6-293" fmla="*/ 0 w 1481072"/>
              <a:gd name="connsiteY6-294" fmla="*/ 333572 h 458841"/>
              <a:gd name="connsiteX0-295" fmla="*/ 1481072 w 1481072"/>
              <a:gd name="connsiteY0-296" fmla="*/ 230541 h 458841"/>
              <a:gd name="connsiteX1-297" fmla="*/ 999477 w 1481072"/>
              <a:gd name="connsiteY1-298" fmla="*/ 2131 h 458841"/>
              <a:gd name="connsiteX2-299" fmla="*/ 895158 w 1481072"/>
              <a:gd name="connsiteY2-300" fmla="*/ 373951 h 458841"/>
              <a:gd name="connsiteX3-301" fmla="*/ 1047432 w 1481072"/>
              <a:gd name="connsiteY3-302" fmla="*/ 216980 h 458841"/>
              <a:gd name="connsiteX4-303" fmla="*/ 686823 w 1481072"/>
              <a:gd name="connsiteY4-304" fmla="*/ 168042 h 458841"/>
              <a:gd name="connsiteX5-305" fmla="*/ 373488 w 1481072"/>
              <a:gd name="connsiteY5-306" fmla="*/ 449482 h 458841"/>
              <a:gd name="connsiteX6-307" fmla="*/ 0 w 1481072"/>
              <a:gd name="connsiteY6-308" fmla="*/ 333572 h 458841"/>
              <a:gd name="connsiteX0-309" fmla="*/ 1481072 w 1481072"/>
              <a:gd name="connsiteY0-310" fmla="*/ 230648 h 458948"/>
              <a:gd name="connsiteX1-311" fmla="*/ 999477 w 1481072"/>
              <a:gd name="connsiteY1-312" fmla="*/ 2238 h 458948"/>
              <a:gd name="connsiteX2-313" fmla="*/ 895158 w 1481072"/>
              <a:gd name="connsiteY2-314" fmla="*/ 374058 h 458948"/>
              <a:gd name="connsiteX3-315" fmla="*/ 1047432 w 1481072"/>
              <a:gd name="connsiteY3-316" fmla="*/ 217087 h 458948"/>
              <a:gd name="connsiteX4-317" fmla="*/ 686823 w 1481072"/>
              <a:gd name="connsiteY4-318" fmla="*/ 168149 h 458948"/>
              <a:gd name="connsiteX5-319" fmla="*/ 373488 w 1481072"/>
              <a:gd name="connsiteY5-320" fmla="*/ 449589 h 458948"/>
              <a:gd name="connsiteX6-321" fmla="*/ 0 w 1481072"/>
              <a:gd name="connsiteY6-322" fmla="*/ 333679 h 4589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481072" h="458948">
                <a:moveTo>
                  <a:pt x="1481072" y="230648"/>
                </a:moveTo>
                <a:cubicBezTo>
                  <a:pt x="1340350" y="113590"/>
                  <a:pt x="1317661" y="37503"/>
                  <a:pt x="999477" y="2238"/>
                </a:cubicBezTo>
                <a:cubicBezTo>
                  <a:pt x="681293" y="-33027"/>
                  <a:pt x="779589" y="359765"/>
                  <a:pt x="895158" y="374058"/>
                </a:cubicBezTo>
                <a:cubicBezTo>
                  <a:pt x="1010727" y="388351"/>
                  <a:pt x="1076775" y="315950"/>
                  <a:pt x="1047432" y="217087"/>
                </a:cubicBezTo>
                <a:cubicBezTo>
                  <a:pt x="1018089" y="118224"/>
                  <a:pt x="799147" y="129399"/>
                  <a:pt x="686823" y="168149"/>
                </a:cubicBezTo>
                <a:cubicBezTo>
                  <a:pt x="574499" y="206899"/>
                  <a:pt x="487958" y="422001"/>
                  <a:pt x="373488" y="449589"/>
                </a:cubicBezTo>
                <a:cubicBezTo>
                  <a:pt x="259018" y="477177"/>
                  <a:pt x="109470" y="445296"/>
                  <a:pt x="0" y="333679"/>
                </a:cubicBezTo>
              </a:path>
            </a:pathLst>
          </a:custGeom>
          <a:noFill/>
          <a:ln w="15875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7593908" y="2533816"/>
            <a:ext cx="2198762" cy="376512"/>
          </a:xfrm>
          <a:custGeom>
            <a:avLst/>
            <a:gdLst>
              <a:gd name="connsiteX0" fmla="*/ 0 w 2368061"/>
              <a:gd name="connsiteY0" fmla="*/ 351693 h 351693"/>
              <a:gd name="connsiteX1" fmla="*/ 890953 w 2368061"/>
              <a:gd name="connsiteY1" fmla="*/ 351693 h 351693"/>
              <a:gd name="connsiteX2" fmla="*/ 890953 w 2368061"/>
              <a:gd name="connsiteY2" fmla="*/ 0 h 351693"/>
              <a:gd name="connsiteX3" fmla="*/ 2368061 w 2368061"/>
              <a:gd name="connsiteY3" fmla="*/ 0 h 351693"/>
              <a:gd name="connsiteX0-1" fmla="*/ 0 w 2560825"/>
              <a:gd name="connsiteY0-2" fmla="*/ 360590 h 360590"/>
              <a:gd name="connsiteX1-3" fmla="*/ 1083717 w 2560825"/>
              <a:gd name="connsiteY1-4" fmla="*/ 351693 h 360590"/>
              <a:gd name="connsiteX2-5" fmla="*/ 1083717 w 2560825"/>
              <a:gd name="connsiteY2-6" fmla="*/ 0 h 360590"/>
              <a:gd name="connsiteX3-7" fmla="*/ 2560825 w 2560825"/>
              <a:gd name="connsiteY3-8" fmla="*/ 0 h 360590"/>
              <a:gd name="connsiteX0-9" fmla="*/ 0 w 2617520"/>
              <a:gd name="connsiteY0-10" fmla="*/ 369487 h 369487"/>
              <a:gd name="connsiteX1-11" fmla="*/ 1140412 w 2617520"/>
              <a:gd name="connsiteY1-12" fmla="*/ 351693 h 369487"/>
              <a:gd name="connsiteX2-13" fmla="*/ 1140412 w 2617520"/>
              <a:gd name="connsiteY2-14" fmla="*/ 0 h 369487"/>
              <a:gd name="connsiteX3-15" fmla="*/ 2617520 w 2617520"/>
              <a:gd name="connsiteY3-16" fmla="*/ 0 h 369487"/>
              <a:gd name="connsiteX0-17" fmla="*/ 0 w 2617520"/>
              <a:gd name="connsiteY0-18" fmla="*/ 351693 h 351693"/>
              <a:gd name="connsiteX1-19" fmla="*/ 1140412 w 2617520"/>
              <a:gd name="connsiteY1-20" fmla="*/ 351693 h 351693"/>
              <a:gd name="connsiteX2-21" fmla="*/ 1140412 w 2617520"/>
              <a:gd name="connsiteY2-22" fmla="*/ 0 h 351693"/>
              <a:gd name="connsiteX3-23" fmla="*/ 2617520 w 2617520"/>
              <a:gd name="connsiteY3-24" fmla="*/ 0 h 351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617520" h="351693">
                <a:moveTo>
                  <a:pt x="0" y="351693"/>
                </a:moveTo>
                <a:lnTo>
                  <a:pt x="1140412" y="351693"/>
                </a:lnTo>
                <a:lnTo>
                  <a:pt x="1140412" y="0"/>
                </a:lnTo>
                <a:lnTo>
                  <a:pt x="2617520" y="0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4200896" y="3755471"/>
            <a:ext cx="556974" cy="551420"/>
            <a:chOff x="6992688" y="2732543"/>
            <a:chExt cx="556974" cy="551420"/>
          </a:xfrm>
        </p:grpSpPr>
        <p:sp>
          <p:nvSpPr>
            <p:cNvPr id="10" name="椭圆 31"/>
            <p:cNvSpPr/>
            <p:nvPr/>
          </p:nvSpPr>
          <p:spPr>
            <a:xfrm>
              <a:off x="6992688" y="2732543"/>
              <a:ext cx="556974" cy="551420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11" name="椭圆 31"/>
            <p:cNvSpPr/>
            <p:nvPr/>
          </p:nvSpPr>
          <p:spPr>
            <a:xfrm>
              <a:off x="7141339" y="2879712"/>
              <a:ext cx="259672" cy="25708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14" name="任意多边形 13"/>
          <p:cNvSpPr/>
          <p:nvPr/>
        </p:nvSpPr>
        <p:spPr>
          <a:xfrm>
            <a:off x="1863620" y="4019162"/>
            <a:ext cx="2588087" cy="746974"/>
          </a:xfrm>
          <a:custGeom>
            <a:avLst/>
            <a:gdLst>
              <a:gd name="connsiteX0" fmla="*/ 0 w 2421228"/>
              <a:gd name="connsiteY0" fmla="*/ 746974 h 746974"/>
              <a:gd name="connsiteX1" fmla="*/ 1519707 w 2421228"/>
              <a:gd name="connsiteY1" fmla="*/ 746974 h 746974"/>
              <a:gd name="connsiteX2" fmla="*/ 1519707 w 2421228"/>
              <a:gd name="connsiteY2" fmla="*/ 0 h 746974"/>
              <a:gd name="connsiteX3" fmla="*/ 2421228 w 2421228"/>
              <a:gd name="connsiteY3" fmla="*/ 0 h 746974"/>
              <a:gd name="connsiteX0-1" fmla="*/ 0 w 2634539"/>
              <a:gd name="connsiteY0-2" fmla="*/ 746974 h 746974"/>
              <a:gd name="connsiteX1-3" fmla="*/ 1519707 w 2634539"/>
              <a:gd name="connsiteY1-4" fmla="*/ 746974 h 746974"/>
              <a:gd name="connsiteX2-5" fmla="*/ 1519707 w 2634539"/>
              <a:gd name="connsiteY2-6" fmla="*/ 0 h 746974"/>
              <a:gd name="connsiteX3-7" fmla="*/ 2634539 w 2634539"/>
              <a:gd name="connsiteY3-8" fmla="*/ 19050 h 7469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634539" h="746974">
                <a:moveTo>
                  <a:pt x="0" y="746974"/>
                </a:moveTo>
                <a:lnTo>
                  <a:pt x="1519707" y="746974"/>
                </a:lnTo>
                <a:lnTo>
                  <a:pt x="1519707" y="0"/>
                </a:lnTo>
                <a:lnTo>
                  <a:pt x="2634539" y="19050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7297241" y="2646254"/>
            <a:ext cx="556974" cy="551420"/>
            <a:chOff x="6992688" y="2732543"/>
            <a:chExt cx="556974" cy="551420"/>
          </a:xfrm>
        </p:grpSpPr>
        <p:sp>
          <p:nvSpPr>
            <p:cNvPr id="16" name="椭圆 31"/>
            <p:cNvSpPr/>
            <p:nvPr/>
          </p:nvSpPr>
          <p:spPr>
            <a:xfrm>
              <a:off x="6992688" y="2732543"/>
              <a:ext cx="556974" cy="551420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17" name="椭圆 31"/>
            <p:cNvSpPr/>
            <p:nvPr/>
          </p:nvSpPr>
          <p:spPr>
            <a:xfrm>
              <a:off x="7141339" y="2879712"/>
              <a:ext cx="259672" cy="25708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 rot="19404174" flipH="1">
            <a:off x="9709326" y="4751351"/>
            <a:ext cx="296243" cy="363449"/>
            <a:chOff x="954749" y="2563756"/>
            <a:chExt cx="569585" cy="698801"/>
          </a:xfrm>
          <a:noFill/>
        </p:grpSpPr>
        <p:sp>
          <p:nvSpPr>
            <p:cNvPr id="19" name="任意多边形 18"/>
            <p:cNvSpPr/>
            <p:nvPr/>
          </p:nvSpPr>
          <p:spPr>
            <a:xfrm rot="1141462">
              <a:off x="1155974" y="2563756"/>
              <a:ext cx="368360" cy="248469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710" h="512618">
                  <a:moveTo>
                    <a:pt x="0" y="304800"/>
                  </a:moveTo>
                  <a:lnTo>
                    <a:pt x="27710" y="0"/>
                  </a:lnTo>
                  <a:lnTo>
                    <a:pt x="789710" y="512618"/>
                  </a:lnTo>
                  <a:lnTo>
                    <a:pt x="0" y="304800"/>
                  </a:lnTo>
                  <a:close/>
                </a:path>
              </a:pathLst>
            </a:custGeom>
            <a:grpFill/>
            <a:ln w="25400" cap="rnd">
              <a:solidFill>
                <a:srgbClr val="41404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 rot="20546342">
              <a:off x="954749" y="3052094"/>
              <a:ext cx="424567" cy="210463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  <a:gd name="connsiteX0-1" fmla="*/ 0 w 823169"/>
                <a:gd name="connsiteY0-2" fmla="*/ 304800 h 434208"/>
                <a:gd name="connsiteX1-3" fmla="*/ 27710 w 823169"/>
                <a:gd name="connsiteY1-4" fmla="*/ 0 h 434208"/>
                <a:gd name="connsiteX2-5" fmla="*/ 823169 w 823169"/>
                <a:gd name="connsiteY2-6" fmla="*/ 434208 h 434208"/>
                <a:gd name="connsiteX3-7" fmla="*/ 0 w 823169"/>
                <a:gd name="connsiteY3-8" fmla="*/ 304800 h 434208"/>
                <a:gd name="connsiteX0-9" fmla="*/ 0 w 910209"/>
                <a:gd name="connsiteY0-10" fmla="*/ 359506 h 434208"/>
                <a:gd name="connsiteX1-11" fmla="*/ 114750 w 910209"/>
                <a:gd name="connsiteY1-12" fmla="*/ 0 h 434208"/>
                <a:gd name="connsiteX2-13" fmla="*/ 910209 w 910209"/>
                <a:gd name="connsiteY2-14" fmla="*/ 434208 h 434208"/>
                <a:gd name="connsiteX3-15" fmla="*/ 0 w 910209"/>
                <a:gd name="connsiteY3-16" fmla="*/ 359506 h 4342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10209" h="434208">
                  <a:moveTo>
                    <a:pt x="0" y="359506"/>
                  </a:moveTo>
                  <a:lnTo>
                    <a:pt x="114750" y="0"/>
                  </a:lnTo>
                  <a:lnTo>
                    <a:pt x="910209" y="434208"/>
                  </a:lnTo>
                  <a:lnTo>
                    <a:pt x="0" y="359506"/>
                  </a:lnTo>
                  <a:close/>
                </a:path>
              </a:pathLst>
            </a:custGeom>
            <a:grpFill/>
            <a:ln w="25400" cap="rnd">
              <a:solidFill>
                <a:srgbClr val="41404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9219376" y="5100299"/>
            <a:ext cx="724480" cy="800020"/>
            <a:chOff x="8638425" y="4751673"/>
            <a:chExt cx="1040214" cy="1148675"/>
          </a:xfrm>
        </p:grpSpPr>
        <p:sp>
          <p:nvSpPr>
            <p:cNvPr id="22" name="椭圆 16"/>
            <p:cNvSpPr/>
            <p:nvPr/>
          </p:nvSpPr>
          <p:spPr>
            <a:xfrm>
              <a:off x="8638425" y="4751673"/>
              <a:ext cx="1040214" cy="1148675"/>
            </a:xfrm>
            <a:custGeom>
              <a:avLst/>
              <a:gdLst>
                <a:gd name="connsiteX0" fmla="*/ 0 w 1244213"/>
                <a:gd name="connsiteY0" fmla="*/ 700358 h 1400716"/>
                <a:gd name="connsiteX1" fmla="*/ 622107 w 1244213"/>
                <a:gd name="connsiteY1" fmla="*/ 0 h 1400716"/>
                <a:gd name="connsiteX2" fmla="*/ 1244214 w 1244213"/>
                <a:gd name="connsiteY2" fmla="*/ 700358 h 1400716"/>
                <a:gd name="connsiteX3" fmla="*/ 622107 w 1244213"/>
                <a:gd name="connsiteY3" fmla="*/ 1400716 h 1400716"/>
                <a:gd name="connsiteX4" fmla="*/ 0 w 1244213"/>
                <a:gd name="connsiteY4" fmla="*/ 700358 h 1400716"/>
                <a:gd name="connsiteX0-1" fmla="*/ 0 w 1334366"/>
                <a:gd name="connsiteY0-2" fmla="*/ 700726 h 1401560"/>
                <a:gd name="connsiteX1-3" fmla="*/ 622107 w 1334366"/>
                <a:gd name="connsiteY1-4" fmla="*/ 368 h 1401560"/>
                <a:gd name="connsiteX2-5" fmla="*/ 1334366 w 1334366"/>
                <a:gd name="connsiteY2-6" fmla="*/ 777999 h 1401560"/>
                <a:gd name="connsiteX3-7" fmla="*/ 622107 w 1334366"/>
                <a:gd name="connsiteY3-8" fmla="*/ 1401084 h 1401560"/>
                <a:gd name="connsiteX4-9" fmla="*/ 0 w 1334366"/>
                <a:gd name="connsiteY4-10" fmla="*/ 700726 h 1401560"/>
                <a:gd name="connsiteX0-11" fmla="*/ 0 w 1334366"/>
                <a:gd name="connsiteY0-12" fmla="*/ 701494 h 1402328"/>
                <a:gd name="connsiteX1-13" fmla="*/ 622107 w 1334366"/>
                <a:gd name="connsiteY1-14" fmla="*/ 1136 h 1402328"/>
                <a:gd name="connsiteX2-15" fmla="*/ 1334366 w 1334366"/>
                <a:gd name="connsiteY2-16" fmla="*/ 778767 h 1402328"/>
                <a:gd name="connsiteX3-17" fmla="*/ 622107 w 1334366"/>
                <a:gd name="connsiteY3-18" fmla="*/ 1401852 h 1402328"/>
                <a:gd name="connsiteX4-19" fmla="*/ 0 w 1334366"/>
                <a:gd name="connsiteY4-20" fmla="*/ 701494 h 1402328"/>
                <a:gd name="connsiteX0-21" fmla="*/ 49 w 1334415"/>
                <a:gd name="connsiteY0-22" fmla="*/ 624463 h 1325297"/>
                <a:gd name="connsiteX1-23" fmla="*/ 596398 w 1334415"/>
                <a:gd name="connsiteY1-24" fmla="*/ 1378 h 1325297"/>
                <a:gd name="connsiteX2-25" fmla="*/ 1334415 w 1334415"/>
                <a:gd name="connsiteY2-26" fmla="*/ 701736 h 1325297"/>
                <a:gd name="connsiteX3-27" fmla="*/ 622156 w 1334415"/>
                <a:gd name="connsiteY3-28" fmla="*/ 1324821 h 1325297"/>
                <a:gd name="connsiteX4-29" fmla="*/ 49 w 1334415"/>
                <a:gd name="connsiteY4-30" fmla="*/ 624463 h 1325297"/>
                <a:gd name="connsiteX0-31" fmla="*/ 133 w 1334499"/>
                <a:gd name="connsiteY0-32" fmla="*/ 624463 h 1325297"/>
                <a:gd name="connsiteX1-33" fmla="*/ 596482 w 1334499"/>
                <a:gd name="connsiteY1-34" fmla="*/ 1378 h 1325297"/>
                <a:gd name="connsiteX2-35" fmla="*/ 1334499 w 1334499"/>
                <a:gd name="connsiteY2-36" fmla="*/ 701736 h 1325297"/>
                <a:gd name="connsiteX3-37" fmla="*/ 622240 w 1334499"/>
                <a:gd name="connsiteY3-38" fmla="*/ 1324821 h 1325297"/>
                <a:gd name="connsiteX4-39" fmla="*/ 133 w 1334499"/>
                <a:gd name="connsiteY4-40" fmla="*/ 624463 h 1325297"/>
                <a:gd name="connsiteX0-41" fmla="*/ 0 w 1334366"/>
                <a:gd name="connsiteY0-42" fmla="*/ 598809 h 1299643"/>
                <a:gd name="connsiteX1-43" fmla="*/ 622107 w 1334366"/>
                <a:gd name="connsiteY1-44" fmla="*/ 1482 h 1299643"/>
                <a:gd name="connsiteX2-45" fmla="*/ 1334366 w 1334366"/>
                <a:gd name="connsiteY2-46" fmla="*/ 676082 h 1299643"/>
                <a:gd name="connsiteX3-47" fmla="*/ 622107 w 1334366"/>
                <a:gd name="connsiteY3-48" fmla="*/ 1299167 h 1299643"/>
                <a:gd name="connsiteX4-49" fmla="*/ 0 w 1334366"/>
                <a:gd name="connsiteY4-50" fmla="*/ 598809 h 1299643"/>
                <a:gd name="connsiteX0-51" fmla="*/ 294 w 1334660"/>
                <a:gd name="connsiteY0-52" fmla="*/ 598809 h 1299643"/>
                <a:gd name="connsiteX1-53" fmla="*/ 622401 w 1334660"/>
                <a:gd name="connsiteY1-54" fmla="*/ 1482 h 1299643"/>
                <a:gd name="connsiteX2-55" fmla="*/ 1334660 w 1334660"/>
                <a:gd name="connsiteY2-56" fmla="*/ 676082 h 1299643"/>
                <a:gd name="connsiteX3-57" fmla="*/ 622401 w 1334660"/>
                <a:gd name="connsiteY3-58" fmla="*/ 1299167 h 1299643"/>
                <a:gd name="connsiteX4-59" fmla="*/ 294 w 1334660"/>
                <a:gd name="connsiteY4-60" fmla="*/ 598809 h 1299643"/>
                <a:gd name="connsiteX0-61" fmla="*/ 292 w 1308900"/>
                <a:gd name="connsiteY0-62" fmla="*/ 599942 h 1303788"/>
                <a:gd name="connsiteX1-63" fmla="*/ 622399 w 1308900"/>
                <a:gd name="connsiteY1-64" fmla="*/ 2615 h 1303788"/>
                <a:gd name="connsiteX2-65" fmla="*/ 1308900 w 1308900"/>
                <a:gd name="connsiteY2-66" fmla="*/ 780246 h 1303788"/>
                <a:gd name="connsiteX3-67" fmla="*/ 622399 w 1308900"/>
                <a:gd name="connsiteY3-68" fmla="*/ 1300300 h 1303788"/>
                <a:gd name="connsiteX4-69" fmla="*/ 292 w 1308900"/>
                <a:gd name="connsiteY4-70" fmla="*/ 599942 h 1303788"/>
                <a:gd name="connsiteX0-71" fmla="*/ 292 w 1308900"/>
                <a:gd name="connsiteY0-72" fmla="*/ 599942 h 1303788"/>
                <a:gd name="connsiteX1-73" fmla="*/ 622399 w 1308900"/>
                <a:gd name="connsiteY1-74" fmla="*/ 2615 h 1303788"/>
                <a:gd name="connsiteX2-75" fmla="*/ 1308900 w 1308900"/>
                <a:gd name="connsiteY2-76" fmla="*/ 780246 h 1303788"/>
                <a:gd name="connsiteX3-77" fmla="*/ 622399 w 1308900"/>
                <a:gd name="connsiteY3-78" fmla="*/ 1300300 h 1303788"/>
                <a:gd name="connsiteX4-79" fmla="*/ 292 w 1308900"/>
                <a:gd name="connsiteY4-80" fmla="*/ 599942 h 1303788"/>
                <a:gd name="connsiteX0-81" fmla="*/ 0 w 1308608"/>
                <a:gd name="connsiteY0-82" fmla="*/ 573212 h 1277058"/>
                <a:gd name="connsiteX1-83" fmla="*/ 622107 w 1308608"/>
                <a:gd name="connsiteY1-84" fmla="*/ 1643 h 1277058"/>
                <a:gd name="connsiteX2-85" fmla="*/ 1308608 w 1308608"/>
                <a:gd name="connsiteY2-86" fmla="*/ 753516 h 1277058"/>
                <a:gd name="connsiteX3-87" fmla="*/ 622107 w 1308608"/>
                <a:gd name="connsiteY3-88" fmla="*/ 1273570 h 1277058"/>
                <a:gd name="connsiteX4-89" fmla="*/ 0 w 1308608"/>
                <a:gd name="connsiteY4-90" fmla="*/ 573212 h 1277058"/>
                <a:gd name="connsiteX0-91" fmla="*/ 0 w 1308608"/>
                <a:gd name="connsiteY0-92" fmla="*/ 572137 h 1275983"/>
                <a:gd name="connsiteX1-93" fmla="*/ 622107 w 1308608"/>
                <a:gd name="connsiteY1-94" fmla="*/ 568 h 1275983"/>
                <a:gd name="connsiteX2-95" fmla="*/ 1308608 w 1308608"/>
                <a:gd name="connsiteY2-96" fmla="*/ 752441 h 1275983"/>
                <a:gd name="connsiteX3-97" fmla="*/ 622107 w 1308608"/>
                <a:gd name="connsiteY3-98" fmla="*/ 1272495 h 1275983"/>
                <a:gd name="connsiteX4-99" fmla="*/ 0 w 1308608"/>
                <a:gd name="connsiteY4-100" fmla="*/ 572137 h 1275983"/>
                <a:gd name="connsiteX0-101" fmla="*/ 500 w 1309108"/>
                <a:gd name="connsiteY0-102" fmla="*/ 572246 h 1276092"/>
                <a:gd name="connsiteX1-103" fmla="*/ 622607 w 1309108"/>
                <a:gd name="connsiteY1-104" fmla="*/ 677 h 1276092"/>
                <a:gd name="connsiteX2-105" fmla="*/ 1309108 w 1309108"/>
                <a:gd name="connsiteY2-106" fmla="*/ 752550 h 1276092"/>
                <a:gd name="connsiteX3-107" fmla="*/ 622607 w 1309108"/>
                <a:gd name="connsiteY3-108" fmla="*/ 1272604 h 1276092"/>
                <a:gd name="connsiteX4-109" fmla="*/ 500 w 1309108"/>
                <a:gd name="connsiteY4-110" fmla="*/ 572246 h 1276092"/>
                <a:gd name="connsiteX0-111" fmla="*/ 500 w 1309108"/>
                <a:gd name="connsiteY0-112" fmla="*/ 572246 h 1276092"/>
                <a:gd name="connsiteX1-113" fmla="*/ 622607 w 1309108"/>
                <a:gd name="connsiteY1-114" fmla="*/ 677 h 1276092"/>
                <a:gd name="connsiteX2-115" fmla="*/ 1309108 w 1309108"/>
                <a:gd name="connsiteY2-116" fmla="*/ 752550 h 1276092"/>
                <a:gd name="connsiteX3-117" fmla="*/ 622607 w 1309108"/>
                <a:gd name="connsiteY3-118" fmla="*/ 1272604 h 1276092"/>
                <a:gd name="connsiteX4-119" fmla="*/ 500 w 1309108"/>
                <a:gd name="connsiteY4-120" fmla="*/ 572246 h 1276092"/>
                <a:gd name="connsiteX0-121" fmla="*/ 301 w 1395294"/>
                <a:gd name="connsiteY0-122" fmla="*/ 574437 h 1280975"/>
                <a:gd name="connsiteX1-123" fmla="*/ 622408 w 1395294"/>
                <a:gd name="connsiteY1-124" fmla="*/ 2868 h 1280975"/>
                <a:gd name="connsiteX2-125" fmla="*/ 1395294 w 1395294"/>
                <a:gd name="connsiteY2-126" fmla="*/ 797778 h 1280975"/>
                <a:gd name="connsiteX3-127" fmla="*/ 622408 w 1395294"/>
                <a:gd name="connsiteY3-128" fmla="*/ 1274795 h 1280975"/>
                <a:gd name="connsiteX4-129" fmla="*/ 301 w 1395294"/>
                <a:gd name="connsiteY4-130" fmla="*/ 574437 h 1280975"/>
                <a:gd name="connsiteX0-131" fmla="*/ 402 w 1395395"/>
                <a:gd name="connsiteY0-132" fmla="*/ 572736 h 1279274"/>
                <a:gd name="connsiteX1-133" fmla="*/ 622509 w 1395395"/>
                <a:gd name="connsiteY1-134" fmla="*/ 1167 h 1279274"/>
                <a:gd name="connsiteX2-135" fmla="*/ 1395395 w 1395395"/>
                <a:gd name="connsiteY2-136" fmla="*/ 796077 h 1279274"/>
                <a:gd name="connsiteX3-137" fmla="*/ 622509 w 1395395"/>
                <a:gd name="connsiteY3-138" fmla="*/ 1273094 h 1279274"/>
                <a:gd name="connsiteX4-139" fmla="*/ 402 w 1395395"/>
                <a:gd name="connsiteY4-140" fmla="*/ 572736 h 1279274"/>
                <a:gd name="connsiteX0-141" fmla="*/ 462 w 1395455"/>
                <a:gd name="connsiteY0-142" fmla="*/ 572949 h 1279487"/>
                <a:gd name="connsiteX1-143" fmla="*/ 622569 w 1395455"/>
                <a:gd name="connsiteY1-144" fmla="*/ 1380 h 1279487"/>
                <a:gd name="connsiteX2-145" fmla="*/ 1395455 w 1395455"/>
                <a:gd name="connsiteY2-146" fmla="*/ 796290 h 1279487"/>
                <a:gd name="connsiteX3-147" fmla="*/ 622569 w 1395455"/>
                <a:gd name="connsiteY3-148" fmla="*/ 1273307 h 1279487"/>
                <a:gd name="connsiteX4-149" fmla="*/ 462 w 1395455"/>
                <a:gd name="connsiteY4-150" fmla="*/ 572949 h 1279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395455" h="1279487">
                  <a:moveTo>
                    <a:pt x="462" y="572949"/>
                  </a:moveTo>
                  <a:cubicBezTo>
                    <a:pt x="-12417" y="296566"/>
                    <a:pt x="244662" y="30494"/>
                    <a:pt x="622569" y="1380"/>
                  </a:cubicBezTo>
                  <a:cubicBezTo>
                    <a:pt x="1000476" y="-27734"/>
                    <a:pt x="1395455" y="409493"/>
                    <a:pt x="1395455" y="796290"/>
                  </a:cubicBezTo>
                  <a:cubicBezTo>
                    <a:pt x="1395455" y="1183087"/>
                    <a:pt x="855068" y="1310531"/>
                    <a:pt x="622569" y="1273307"/>
                  </a:cubicBezTo>
                  <a:cubicBezTo>
                    <a:pt x="390070" y="1236084"/>
                    <a:pt x="13341" y="849332"/>
                    <a:pt x="462" y="572949"/>
                  </a:cubicBezTo>
                  <a:close/>
                </a:path>
              </a:pathLst>
            </a:custGeom>
            <a:noFill/>
            <a:ln w="34925" cap="rnd">
              <a:solidFill>
                <a:srgbClr val="41404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 rot="21131467">
              <a:off x="8718996" y="5074276"/>
              <a:ext cx="798490" cy="373488"/>
            </a:xfrm>
            <a:custGeom>
              <a:avLst/>
              <a:gdLst>
                <a:gd name="connsiteX0" fmla="*/ 0 w 798490"/>
                <a:gd name="connsiteY0" fmla="*/ 373487 h 373487"/>
                <a:gd name="connsiteX1" fmla="*/ 386366 w 798490"/>
                <a:gd name="connsiteY1" fmla="*/ 128789 h 373487"/>
                <a:gd name="connsiteX2" fmla="*/ 798490 w 798490"/>
                <a:gd name="connsiteY2" fmla="*/ 0 h 37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490" h="373487">
                  <a:moveTo>
                    <a:pt x="0" y="373487"/>
                  </a:moveTo>
                  <a:cubicBezTo>
                    <a:pt x="126642" y="282262"/>
                    <a:pt x="253284" y="191037"/>
                    <a:pt x="386366" y="128789"/>
                  </a:cubicBezTo>
                  <a:cubicBezTo>
                    <a:pt x="519448" y="66541"/>
                    <a:pt x="658969" y="33270"/>
                    <a:pt x="798490" y="0"/>
                  </a:cubicBezTo>
                </a:path>
              </a:pathLst>
            </a:custGeom>
            <a:noFill/>
            <a:ln w="34925" cap="rnd">
              <a:solidFill>
                <a:srgbClr val="41404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8873544" y="4868214"/>
              <a:ext cx="257577" cy="309093"/>
            </a:xfrm>
            <a:custGeom>
              <a:avLst/>
              <a:gdLst>
                <a:gd name="connsiteX0" fmla="*/ 0 w 257577"/>
                <a:gd name="connsiteY0" fmla="*/ 0 h 309093"/>
                <a:gd name="connsiteX1" fmla="*/ 141667 w 257577"/>
                <a:gd name="connsiteY1" fmla="*/ 128789 h 309093"/>
                <a:gd name="connsiteX2" fmla="*/ 257577 w 257577"/>
                <a:gd name="connsiteY2" fmla="*/ 309093 h 30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77" h="309093">
                  <a:moveTo>
                    <a:pt x="0" y="0"/>
                  </a:moveTo>
                  <a:cubicBezTo>
                    <a:pt x="49369" y="38637"/>
                    <a:pt x="98738" y="77274"/>
                    <a:pt x="141667" y="128789"/>
                  </a:cubicBezTo>
                  <a:cubicBezTo>
                    <a:pt x="184596" y="180304"/>
                    <a:pt x="221086" y="244698"/>
                    <a:pt x="257577" y="309093"/>
                  </a:cubicBezTo>
                </a:path>
              </a:pathLst>
            </a:custGeom>
            <a:noFill/>
            <a:ln w="34925" cap="rnd">
              <a:solidFill>
                <a:srgbClr val="41404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9" name="文本框 28"/>
          <p:cNvSpPr txBox="1"/>
          <p:nvPr/>
        </p:nvSpPr>
        <p:spPr>
          <a:xfrm>
            <a:off x="8921776" y="2031231"/>
            <a:ext cx="28435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Conclusion One</a:t>
            </a:r>
            <a:endParaRPr lang="en-US" altLang="zh-CN" sz="2400" b="1" dirty="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8612283" y="2053797"/>
            <a:ext cx="370533" cy="35873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文本框 30"/>
          <p:cNvSpPr txBox="1"/>
          <p:nvPr/>
        </p:nvSpPr>
        <p:spPr>
          <a:xfrm>
            <a:off x="2144583" y="4392649"/>
            <a:ext cx="11849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b="1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Conclusion 2</a:t>
            </a:r>
            <a:endParaRPr lang="en-US" altLang="zh-CN" sz="1200" b="1" dirty="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1919536" y="4298953"/>
            <a:ext cx="370533" cy="35873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文本框 49"/>
          <p:cNvSpPr txBox="1">
            <a:spLocks noChangeArrowheads="1"/>
          </p:cNvSpPr>
          <p:nvPr/>
        </p:nvSpPr>
        <p:spPr bwMode="auto">
          <a:xfrm>
            <a:off x="584944" y="4931993"/>
            <a:ext cx="2734967" cy="4801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buNone/>
            </a:pPr>
            <a:r>
              <a:rPr lang="zh-CN" altLang="en-US" sz="1400" dirty="0">
                <a:solidFill>
                  <a:srgbClr val="2F2F2F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It is recommended that you use the New Ti afternoon tea basic font for the presentation</a:t>
            </a:r>
            <a:endParaRPr lang="zh-CN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4" name="稻壳儿小白白(http://dwz.cn/Wu2UP)"/>
          <p:cNvSpPr txBox="1">
            <a:spLocks noChangeArrowheads="1"/>
          </p:cNvSpPr>
          <p:nvPr/>
        </p:nvSpPr>
        <p:spPr bwMode="auto">
          <a:xfrm>
            <a:off x="8676889" y="2726661"/>
            <a:ext cx="265301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en-US" sz="1400" dirty="0">
                <a:solidFill>
                  <a:srgbClr val="2F2F2F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It is recommended that you use the New Ti afternoon tea basic font for the presentation</a:t>
            </a:r>
            <a:endParaRPr lang="zh-CN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35" name="组合 34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4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cxnSp>
          <p:nvCxnSpPr>
            <p:cNvPr id="36" name="直接连接符 35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矩形 37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9" name="组合 38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4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 spd="med">
    <p:pull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任意多边形 161"/>
          <p:cNvSpPr/>
          <p:nvPr/>
        </p:nvSpPr>
        <p:spPr>
          <a:xfrm>
            <a:off x="9692498" y="2568061"/>
            <a:ext cx="1722876" cy="2282750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  <a:gd name="connsiteX0-1" fmla="*/ 51454 w 1747096"/>
              <a:gd name="connsiteY0-2" fmla="*/ 103656 h 2302167"/>
              <a:gd name="connsiteX1-3" fmla="*/ 668674 w 1747096"/>
              <a:gd name="connsiteY1-4" fmla="*/ 667536 h 2302167"/>
              <a:gd name="connsiteX2-5" fmla="*/ 927754 w 1747096"/>
              <a:gd name="connsiteY2-6" fmla="*/ 926616 h 2302167"/>
              <a:gd name="connsiteX3-7" fmla="*/ 981094 w 1747096"/>
              <a:gd name="connsiteY3-8" fmla="*/ 1056156 h 2302167"/>
              <a:gd name="connsiteX4-9" fmla="*/ 981094 w 1747096"/>
              <a:gd name="connsiteY4-10" fmla="*/ 1162836 h 2302167"/>
              <a:gd name="connsiteX5-11" fmla="*/ 973474 w 1747096"/>
              <a:gd name="connsiteY5-12" fmla="*/ 1299996 h 2302167"/>
              <a:gd name="connsiteX6-13" fmla="*/ 843934 w 1747096"/>
              <a:gd name="connsiteY6-14" fmla="*/ 1467636 h 2302167"/>
              <a:gd name="connsiteX7-15" fmla="*/ 257194 w 1747096"/>
              <a:gd name="connsiteY7-16" fmla="*/ 2016276 h 2302167"/>
              <a:gd name="connsiteX8-17" fmla="*/ 20974 w 1747096"/>
              <a:gd name="connsiteY8-18" fmla="*/ 2229636 h 2302167"/>
              <a:gd name="connsiteX9-19" fmla="*/ 13354 w 1747096"/>
              <a:gd name="connsiteY9-20" fmla="*/ 2252496 h 2302167"/>
              <a:gd name="connsiteX10-21" fmla="*/ 36214 w 1747096"/>
              <a:gd name="connsiteY10-22" fmla="*/ 2298216 h 2302167"/>
              <a:gd name="connsiteX11-23" fmla="*/ 241954 w 1747096"/>
              <a:gd name="connsiteY11-24" fmla="*/ 2298216 h 2302167"/>
              <a:gd name="connsiteX12-25" fmla="*/ 401974 w 1747096"/>
              <a:gd name="connsiteY12-26" fmla="*/ 2298216 h 2302167"/>
              <a:gd name="connsiteX13-27" fmla="*/ 516274 w 1747096"/>
              <a:gd name="connsiteY13-28" fmla="*/ 2298216 h 2302167"/>
              <a:gd name="connsiteX14-29" fmla="*/ 638194 w 1747096"/>
              <a:gd name="connsiteY14-30" fmla="*/ 2298216 h 2302167"/>
              <a:gd name="connsiteX15-31" fmla="*/ 744874 w 1747096"/>
              <a:gd name="connsiteY15-32" fmla="*/ 2298216 h 2302167"/>
              <a:gd name="connsiteX16-33" fmla="*/ 859174 w 1747096"/>
              <a:gd name="connsiteY16-34" fmla="*/ 2244876 h 2302167"/>
              <a:gd name="connsiteX17-35" fmla="*/ 1346854 w 1747096"/>
              <a:gd name="connsiteY17-36" fmla="*/ 1787676 h 2302167"/>
              <a:gd name="connsiteX18-37" fmla="*/ 1613554 w 1747096"/>
              <a:gd name="connsiteY18-38" fmla="*/ 1444776 h 2302167"/>
              <a:gd name="connsiteX19-39" fmla="*/ 1712614 w 1747096"/>
              <a:gd name="connsiteY19-40" fmla="*/ 1193316 h 2302167"/>
              <a:gd name="connsiteX20-41" fmla="*/ 1674514 w 1747096"/>
              <a:gd name="connsiteY20-42" fmla="*/ 1018056 h 2302167"/>
              <a:gd name="connsiteX21-43" fmla="*/ 935374 w 1747096"/>
              <a:gd name="connsiteY21-44" fmla="*/ 88416 h 2302167"/>
              <a:gd name="connsiteX22-45" fmla="*/ 51454 w 1747096"/>
              <a:gd name="connsiteY22-46" fmla="*/ 103656 h 2302167"/>
              <a:gd name="connsiteX0-47" fmla="*/ 51454 w 1747096"/>
              <a:gd name="connsiteY0-48" fmla="*/ 103656 h 2302167"/>
              <a:gd name="connsiteX1-49" fmla="*/ 668674 w 1747096"/>
              <a:gd name="connsiteY1-50" fmla="*/ 667536 h 2302167"/>
              <a:gd name="connsiteX2-51" fmla="*/ 927754 w 1747096"/>
              <a:gd name="connsiteY2-52" fmla="*/ 926616 h 2302167"/>
              <a:gd name="connsiteX3-53" fmla="*/ 981094 w 1747096"/>
              <a:gd name="connsiteY3-54" fmla="*/ 1056156 h 2302167"/>
              <a:gd name="connsiteX4-55" fmla="*/ 981094 w 1747096"/>
              <a:gd name="connsiteY4-56" fmla="*/ 1162836 h 2302167"/>
              <a:gd name="connsiteX5-57" fmla="*/ 973474 w 1747096"/>
              <a:gd name="connsiteY5-58" fmla="*/ 1299996 h 2302167"/>
              <a:gd name="connsiteX6-59" fmla="*/ 843934 w 1747096"/>
              <a:gd name="connsiteY6-60" fmla="*/ 1467636 h 2302167"/>
              <a:gd name="connsiteX7-61" fmla="*/ 257194 w 1747096"/>
              <a:gd name="connsiteY7-62" fmla="*/ 2016276 h 2302167"/>
              <a:gd name="connsiteX8-63" fmla="*/ 20974 w 1747096"/>
              <a:gd name="connsiteY8-64" fmla="*/ 2229636 h 2302167"/>
              <a:gd name="connsiteX9-65" fmla="*/ 13354 w 1747096"/>
              <a:gd name="connsiteY9-66" fmla="*/ 2252496 h 2302167"/>
              <a:gd name="connsiteX10-67" fmla="*/ 36214 w 1747096"/>
              <a:gd name="connsiteY10-68" fmla="*/ 2298216 h 2302167"/>
              <a:gd name="connsiteX11-69" fmla="*/ 241954 w 1747096"/>
              <a:gd name="connsiteY11-70" fmla="*/ 2298216 h 2302167"/>
              <a:gd name="connsiteX12-71" fmla="*/ 401974 w 1747096"/>
              <a:gd name="connsiteY12-72" fmla="*/ 2298216 h 2302167"/>
              <a:gd name="connsiteX13-73" fmla="*/ 516274 w 1747096"/>
              <a:gd name="connsiteY13-74" fmla="*/ 2298216 h 2302167"/>
              <a:gd name="connsiteX14-75" fmla="*/ 638194 w 1747096"/>
              <a:gd name="connsiteY14-76" fmla="*/ 2298216 h 2302167"/>
              <a:gd name="connsiteX15-77" fmla="*/ 744874 w 1747096"/>
              <a:gd name="connsiteY15-78" fmla="*/ 2298216 h 2302167"/>
              <a:gd name="connsiteX16-79" fmla="*/ 859174 w 1747096"/>
              <a:gd name="connsiteY16-80" fmla="*/ 2244876 h 2302167"/>
              <a:gd name="connsiteX17-81" fmla="*/ 1346854 w 1747096"/>
              <a:gd name="connsiteY17-82" fmla="*/ 1787676 h 2302167"/>
              <a:gd name="connsiteX18-83" fmla="*/ 1712614 w 1747096"/>
              <a:gd name="connsiteY18-84" fmla="*/ 1193316 h 2302167"/>
              <a:gd name="connsiteX19-85" fmla="*/ 1674514 w 1747096"/>
              <a:gd name="connsiteY19-86" fmla="*/ 1018056 h 2302167"/>
              <a:gd name="connsiteX20-87" fmla="*/ 935374 w 1747096"/>
              <a:gd name="connsiteY20-88" fmla="*/ 88416 h 2302167"/>
              <a:gd name="connsiteX21-89" fmla="*/ 51454 w 1747096"/>
              <a:gd name="connsiteY21-90" fmla="*/ 103656 h 2302167"/>
              <a:gd name="connsiteX0-91" fmla="*/ 51454 w 1685816"/>
              <a:gd name="connsiteY0-92" fmla="*/ 103656 h 2302167"/>
              <a:gd name="connsiteX1-93" fmla="*/ 668674 w 1685816"/>
              <a:gd name="connsiteY1-94" fmla="*/ 667536 h 2302167"/>
              <a:gd name="connsiteX2-95" fmla="*/ 927754 w 1685816"/>
              <a:gd name="connsiteY2-96" fmla="*/ 926616 h 2302167"/>
              <a:gd name="connsiteX3-97" fmla="*/ 981094 w 1685816"/>
              <a:gd name="connsiteY3-98" fmla="*/ 1056156 h 2302167"/>
              <a:gd name="connsiteX4-99" fmla="*/ 981094 w 1685816"/>
              <a:gd name="connsiteY4-100" fmla="*/ 1162836 h 2302167"/>
              <a:gd name="connsiteX5-101" fmla="*/ 973474 w 1685816"/>
              <a:gd name="connsiteY5-102" fmla="*/ 1299996 h 2302167"/>
              <a:gd name="connsiteX6-103" fmla="*/ 843934 w 1685816"/>
              <a:gd name="connsiteY6-104" fmla="*/ 1467636 h 2302167"/>
              <a:gd name="connsiteX7-105" fmla="*/ 257194 w 1685816"/>
              <a:gd name="connsiteY7-106" fmla="*/ 2016276 h 2302167"/>
              <a:gd name="connsiteX8-107" fmla="*/ 20974 w 1685816"/>
              <a:gd name="connsiteY8-108" fmla="*/ 2229636 h 2302167"/>
              <a:gd name="connsiteX9-109" fmla="*/ 13354 w 1685816"/>
              <a:gd name="connsiteY9-110" fmla="*/ 2252496 h 2302167"/>
              <a:gd name="connsiteX10-111" fmla="*/ 36214 w 1685816"/>
              <a:gd name="connsiteY10-112" fmla="*/ 2298216 h 2302167"/>
              <a:gd name="connsiteX11-113" fmla="*/ 241954 w 1685816"/>
              <a:gd name="connsiteY11-114" fmla="*/ 2298216 h 2302167"/>
              <a:gd name="connsiteX12-115" fmla="*/ 401974 w 1685816"/>
              <a:gd name="connsiteY12-116" fmla="*/ 2298216 h 2302167"/>
              <a:gd name="connsiteX13-117" fmla="*/ 516274 w 1685816"/>
              <a:gd name="connsiteY13-118" fmla="*/ 2298216 h 2302167"/>
              <a:gd name="connsiteX14-119" fmla="*/ 638194 w 1685816"/>
              <a:gd name="connsiteY14-120" fmla="*/ 2298216 h 2302167"/>
              <a:gd name="connsiteX15-121" fmla="*/ 744874 w 1685816"/>
              <a:gd name="connsiteY15-122" fmla="*/ 2298216 h 2302167"/>
              <a:gd name="connsiteX16-123" fmla="*/ 859174 w 1685816"/>
              <a:gd name="connsiteY16-124" fmla="*/ 2244876 h 2302167"/>
              <a:gd name="connsiteX17-125" fmla="*/ 1346854 w 1685816"/>
              <a:gd name="connsiteY17-126" fmla="*/ 1787676 h 2302167"/>
              <a:gd name="connsiteX18-127" fmla="*/ 1674514 w 1685816"/>
              <a:gd name="connsiteY18-128" fmla="*/ 1018056 h 2302167"/>
              <a:gd name="connsiteX19-129" fmla="*/ 935374 w 1685816"/>
              <a:gd name="connsiteY19-130" fmla="*/ 88416 h 2302167"/>
              <a:gd name="connsiteX20-131" fmla="*/ 51454 w 1685816"/>
              <a:gd name="connsiteY20-132" fmla="*/ 103656 h 2302167"/>
              <a:gd name="connsiteX0-133" fmla="*/ 51454 w 1674975"/>
              <a:gd name="connsiteY0-134" fmla="*/ 103656 h 2302167"/>
              <a:gd name="connsiteX1-135" fmla="*/ 668674 w 1674975"/>
              <a:gd name="connsiteY1-136" fmla="*/ 667536 h 2302167"/>
              <a:gd name="connsiteX2-137" fmla="*/ 927754 w 1674975"/>
              <a:gd name="connsiteY2-138" fmla="*/ 926616 h 2302167"/>
              <a:gd name="connsiteX3-139" fmla="*/ 981094 w 1674975"/>
              <a:gd name="connsiteY3-140" fmla="*/ 1056156 h 2302167"/>
              <a:gd name="connsiteX4-141" fmla="*/ 981094 w 1674975"/>
              <a:gd name="connsiteY4-142" fmla="*/ 1162836 h 2302167"/>
              <a:gd name="connsiteX5-143" fmla="*/ 973474 w 1674975"/>
              <a:gd name="connsiteY5-144" fmla="*/ 1299996 h 2302167"/>
              <a:gd name="connsiteX6-145" fmla="*/ 843934 w 1674975"/>
              <a:gd name="connsiteY6-146" fmla="*/ 1467636 h 2302167"/>
              <a:gd name="connsiteX7-147" fmla="*/ 257194 w 1674975"/>
              <a:gd name="connsiteY7-148" fmla="*/ 2016276 h 2302167"/>
              <a:gd name="connsiteX8-149" fmla="*/ 20974 w 1674975"/>
              <a:gd name="connsiteY8-150" fmla="*/ 2229636 h 2302167"/>
              <a:gd name="connsiteX9-151" fmla="*/ 13354 w 1674975"/>
              <a:gd name="connsiteY9-152" fmla="*/ 2252496 h 2302167"/>
              <a:gd name="connsiteX10-153" fmla="*/ 36214 w 1674975"/>
              <a:gd name="connsiteY10-154" fmla="*/ 2298216 h 2302167"/>
              <a:gd name="connsiteX11-155" fmla="*/ 241954 w 1674975"/>
              <a:gd name="connsiteY11-156" fmla="*/ 2298216 h 2302167"/>
              <a:gd name="connsiteX12-157" fmla="*/ 401974 w 1674975"/>
              <a:gd name="connsiteY12-158" fmla="*/ 2298216 h 2302167"/>
              <a:gd name="connsiteX13-159" fmla="*/ 516274 w 1674975"/>
              <a:gd name="connsiteY13-160" fmla="*/ 2298216 h 2302167"/>
              <a:gd name="connsiteX14-161" fmla="*/ 638194 w 1674975"/>
              <a:gd name="connsiteY14-162" fmla="*/ 2298216 h 2302167"/>
              <a:gd name="connsiteX15-163" fmla="*/ 744874 w 1674975"/>
              <a:gd name="connsiteY15-164" fmla="*/ 2298216 h 2302167"/>
              <a:gd name="connsiteX16-165" fmla="*/ 859174 w 1674975"/>
              <a:gd name="connsiteY16-166" fmla="*/ 2244876 h 2302167"/>
              <a:gd name="connsiteX17-167" fmla="*/ 1346854 w 1674975"/>
              <a:gd name="connsiteY17-168" fmla="*/ 1787676 h 2302167"/>
              <a:gd name="connsiteX18-169" fmla="*/ 1674514 w 1674975"/>
              <a:gd name="connsiteY18-170" fmla="*/ 1018056 h 2302167"/>
              <a:gd name="connsiteX19-171" fmla="*/ 935374 w 1674975"/>
              <a:gd name="connsiteY19-172" fmla="*/ 88416 h 2302167"/>
              <a:gd name="connsiteX20-173" fmla="*/ 51454 w 1674975"/>
              <a:gd name="connsiteY20-174" fmla="*/ 103656 h 2302167"/>
              <a:gd name="connsiteX0-175" fmla="*/ 51454 w 1713016"/>
              <a:gd name="connsiteY0-176" fmla="*/ 106356 h 2304867"/>
              <a:gd name="connsiteX1-177" fmla="*/ 668674 w 1713016"/>
              <a:gd name="connsiteY1-178" fmla="*/ 670236 h 2304867"/>
              <a:gd name="connsiteX2-179" fmla="*/ 927754 w 1713016"/>
              <a:gd name="connsiteY2-180" fmla="*/ 929316 h 2304867"/>
              <a:gd name="connsiteX3-181" fmla="*/ 981094 w 1713016"/>
              <a:gd name="connsiteY3-182" fmla="*/ 1058856 h 2304867"/>
              <a:gd name="connsiteX4-183" fmla="*/ 981094 w 1713016"/>
              <a:gd name="connsiteY4-184" fmla="*/ 1165536 h 2304867"/>
              <a:gd name="connsiteX5-185" fmla="*/ 973474 w 1713016"/>
              <a:gd name="connsiteY5-186" fmla="*/ 1302696 h 2304867"/>
              <a:gd name="connsiteX6-187" fmla="*/ 843934 w 1713016"/>
              <a:gd name="connsiteY6-188" fmla="*/ 1470336 h 2304867"/>
              <a:gd name="connsiteX7-189" fmla="*/ 257194 w 1713016"/>
              <a:gd name="connsiteY7-190" fmla="*/ 2018976 h 2304867"/>
              <a:gd name="connsiteX8-191" fmla="*/ 20974 w 1713016"/>
              <a:gd name="connsiteY8-192" fmla="*/ 2232336 h 2304867"/>
              <a:gd name="connsiteX9-193" fmla="*/ 13354 w 1713016"/>
              <a:gd name="connsiteY9-194" fmla="*/ 2255196 h 2304867"/>
              <a:gd name="connsiteX10-195" fmla="*/ 36214 w 1713016"/>
              <a:gd name="connsiteY10-196" fmla="*/ 2300916 h 2304867"/>
              <a:gd name="connsiteX11-197" fmla="*/ 241954 w 1713016"/>
              <a:gd name="connsiteY11-198" fmla="*/ 2300916 h 2304867"/>
              <a:gd name="connsiteX12-199" fmla="*/ 401974 w 1713016"/>
              <a:gd name="connsiteY12-200" fmla="*/ 2300916 h 2304867"/>
              <a:gd name="connsiteX13-201" fmla="*/ 516274 w 1713016"/>
              <a:gd name="connsiteY13-202" fmla="*/ 2300916 h 2304867"/>
              <a:gd name="connsiteX14-203" fmla="*/ 638194 w 1713016"/>
              <a:gd name="connsiteY14-204" fmla="*/ 2300916 h 2304867"/>
              <a:gd name="connsiteX15-205" fmla="*/ 744874 w 1713016"/>
              <a:gd name="connsiteY15-206" fmla="*/ 2300916 h 2304867"/>
              <a:gd name="connsiteX16-207" fmla="*/ 859174 w 1713016"/>
              <a:gd name="connsiteY16-208" fmla="*/ 2247576 h 2304867"/>
              <a:gd name="connsiteX17-209" fmla="*/ 1346854 w 1713016"/>
              <a:gd name="connsiteY17-210" fmla="*/ 1790376 h 2304867"/>
              <a:gd name="connsiteX18-211" fmla="*/ 1712614 w 1713016"/>
              <a:gd name="connsiteY18-212" fmla="*/ 1058856 h 2304867"/>
              <a:gd name="connsiteX19-213" fmla="*/ 935374 w 1713016"/>
              <a:gd name="connsiteY19-214" fmla="*/ 91116 h 2304867"/>
              <a:gd name="connsiteX20-215" fmla="*/ 51454 w 1713016"/>
              <a:gd name="connsiteY20-216" fmla="*/ 106356 h 2304867"/>
              <a:gd name="connsiteX0-217" fmla="*/ 51454 w 1713016"/>
              <a:gd name="connsiteY0-218" fmla="*/ 106356 h 2304867"/>
              <a:gd name="connsiteX1-219" fmla="*/ 668674 w 1713016"/>
              <a:gd name="connsiteY1-220" fmla="*/ 670236 h 2304867"/>
              <a:gd name="connsiteX2-221" fmla="*/ 927754 w 1713016"/>
              <a:gd name="connsiteY2-222" fmla="*/ 929316 h 2304867"/>
              <a:gd name="connsiteX3-223" fmla="*/ 981094 w 1713016"/>
              <a:gd name="connsiteY3-224" fmla="*/ 1058856 h 2304867"/>
              <a:gd name="connsiteX4-225" fmla="*/ 981094 w 1713016"/>
              <a:gd name="connsiteY4-226" fmla="*/ 1165536 h 2304867"/>
              <a:gd name="connsiteX5-227" fmla="*/ 973474 w 1713016"/>
              <a:gd name="connsiteY5-228" fmla="*/ 1302696 h 2304867"/>
              <a:gd name="connsiteX6-229" fmla="*/ 843934 w 1713016"/>
              <a:gd name="connsiteY6-230" fmla="*/ 1470336 h 2304867"/>
              <a:gd name="connsiteX7-231" fmla="*/ 257194 w 1713016"/>
              <a:gd name="connsiteY7-232" fmla="*/ 2018976 h 2304867"/>
              <a:gd name="connsiteX8-233" fmla="*/ 20974 w 1713016"/>
              <a:gd name="connsiteY8-234" fmla="*/ 2232336 h 2304867"/>
              <a:gd name="connsiteX9-235" fmla="*/ 13354 w 1713016"/>
              <a:gd name="connsiteY9-236" fmla="*/ 2255196 h 2304867"/>
              <a:gd name="connsiteX10-237" fmla="*/ 36214 w 1713016"/>
              <a:gd name="connsiteY10-238" fmla="*/ 2300916 h 2304867"/>
              <a:gd name="connsiteX11-239" fmla="*/ 241954 w 1713016"/>
              <a:gd name="connsiteY11-240" fmla="*/ 2300916 h 2304867"/>
              <a:gd name="connsiteX12-241" fmla="*/ 401974 w 1713016"/>
              <a:gd name="connsiteY12-242" fmla="*/ 2300916 h 2304867"/>
              <a:gd name="connsiteX13-243" fmla="*/ 516274 w 1713016"/>
              <a:gd name="connsiteY13-244" fmla="*/ 2300916 h 2304867"/>
              <a:gd name="connsiteX14-245" fmla="*/ 638194 w 1713016"/>
              <a:gd name="connsiteY14-246" fmla="*/ 2300916 h 2304867"/>
              <a:gd name="connsiteX15-247" fmla="*/ 744874 w 1713016"/>
              <a:gd name="connsiteY15-248" fmla="*/ 2300916 h 2304867"/>
              <a:gd name="connsiteX16-249" fmla="*/ 859174 w 1713016"/>
              <a:gd name="connsiteY16-250" fmla="*/ 2247576 h 2304867"/>
              <a:gd name="connsiteX17-251" fmla="*/ 1346854 w 1713016"/>
              <a:gd name="connsiteY17-252" fmla="*/ 1790376 h 2304867"/>
              <a:gd name="connsiteX18-253" fmla="*/ 1712614 w 1713016"/>
              <a:gd name="connsiteY18-254" fmla="*/ 1058856 h 2304867"/>
              <a:gd name="connsiteX19-255" fmla="*/ 935374 w 1713016"/>
              <a:gd name="connsiteY19-256" fmla="*/ 91116 h 2304867"/>
              <a:gd name="connsiteX20-257" fmla="*/ 51454 w 1713016"/>
              <a:gd name="connsiteY20-258" fmla="*/ 106356 h 2304867"/>
              <a:gd name="connsiteX0-259" fmla="*/ 51454 w 1713016"/>
              <a:gd name="connsiteY0-260" fmla="*/ 105546 h 2304057"/>
              <a:gd name="connsiteX1-261" fmla="*/ 668674 w 1713016"/>
              <a:gd name="connsiteY1-262" fmla="*/ 669426 h 2304057"/>
              <a:gd name="connsiteX2-263" fmla="*/ 927754 w 1713016"/>
              <a:gd name="connsiteY2-264" fmla="*/ 928506 h 2304057"/>
              <a:gd name="connsiteX3-265" fmla="*/ 981094 w 1713016"/>
              <a:gd name="connsiteY3-266" fmla="*/ 1058046 h 2304057"/>
              <a:gd name="connsiteX4-267" fmla="*/ 981094 w 1713016"/>
              <a:gd name="connsiteY4-268" fmla="*/ 1164726 h 2304057"/>
              <a:gd name="connsiteX5-269" fmla="*/ 973474 w 1713016"/>
              <a:gd name="connsiteY5-270" fmla="*/ 1301886 h 2304057"/>
              <a:gd name="connsiteX6-271" fmla="*/ 843934 w 1713016"/>
              <a:gd name="connsiteY6-272" fmla="*/ 1469526 h 2304057"/>
              <a:gd name="connsiteX7-273" fmla="*/ 257194 w 1713016"/>
              <a:gd name="connsiteY7-274" fmla="*/ 2018166 h 2304057"/>
              <a:gd name="connsiteX8-275" fmla="*/ 20974 w 1713016"/>
              <a:gd name="connsiteY8-276" fmla="*/ 2231526 h 2304057"/>
              <a:gd name="connsiteX9-277" fmla="*/ 13354 w 1713016"/>
              <a:gd name="connsiteY9-278" fmla="*/ 2254386 h 2304057"/>
              <a:gd name="connsiteX10-279" fmla="*/ 36214 w 1713016"/>
              <a:gd name="connsiteY10-280" fmla="*/ 2300106 h 2304057"/>
              <a:gd name="connsiteX11-281" fmla="*/ 241954 w 1713016"/>
              <a:gd name="connsiteY11-282" fmla="*/ 2300106 h 2304057"/>
              <a:gd name="connsiteX12-283" fmla="*/ 401974 w 1713016"/>
              <a:gd name="connsiteY12-284" fmla="*/ 2300106 h 2304057"/>
              <a:gd name="connsiteX13-285" fmla="*/ 516274 w 1713016"/>
              <a:gd name="connsiteY13-286" fmla="*/ 2300106 h 2304057"/>
              <a:gd name="connsiteX14-287" fmla="*/ 638194 w 1713016"/>
              <a:gd name="connsiteY14-288" fmla="*/ 2300106 h 2304057"/>
              <a:gd name="connsiteX15-289" fmla="*/ 744874 w 1713016"/>
              <a:gd name="connsiteY15-290" fmla="*/ 2300106 h 2304057"/>
              <a:gd name="connsiteX16-291" fmla="*/ 859174 w 1713016"/>
              <a:gd name="connsiteY16-292" fmla="*/ 2246766 h 2304057"/>
              <a:gd name="connsiteX17-293" fmla="*/ 1346854 w 1713016"/>
              <a:gd name="connsiteY17-294" fmla="*/ 1789566 h 2304057"/>
              <a:gd name="connsiteX18-295" fmla="*/ 1712614 w 1713016"/>
              <a:gd name="connsiteY18-296" fmla="*/ 1046616 h 2304057"/>
              <a:gd name="connsiteX19-297" fmla="*/ 935374 w 1713016"/>
              <a:gd name="connsiteY19-298" fmla="*/ 90306 h 2304057"/>
              <a:gd name="connsiteX20-299" fmla="*/ 51454 w 1713016"/>
              <a:gd name="connsiteY20-300" fmla="*/ 105546 h 2304057"/>
              <a:gd name="connsiteX0-301" fmla="*/ 51454 w 1713016"/>
              <a:gd name="connsiteY0-302" fmla="*/ 105546 h 2304057"/>
              <a:gd name="connsiteX1-303" fmla="*/ 668674 w 1713016"/>
              <a:gd name="connsiteY1-304" fmla="*/ 669426 h 2304057"/>
              <a:gd name="connsiteX2-305" fmla="*/ 927754 w 1713016"/>
              <a:gd name="connsiteY2-306" fmla="*/ 928506 h 2304057"/>
              <a:gd name="connsiteX3-307" fmla="*/ 981094 w 1713016"/>
              <a:gd name="connsiteY3-308" fmla="*/ 1058046 h 2304057"/>
              <a:gd name="connsiteX4-309" fmla="*/ 981094 w 1713016"/>
              <a:gd name="connsiteY4-310" fmla="*/ 1164726 h 2304057"/>
              <a:gd name="connsiteX5-311" fmla="*/ 973474 w 1713016"/>
              <a:gd name="connsiteY5-312" fmla="*/ 1301886 h 2304057"/>
              <a:gd name="connsiteX6-313" fmla="*/ 843934 w 1713016"/>
              <a:gd name="connsiteY6-314" fmla="*/ 1469526 h 2304057"/>
              <a:gd name="connsiteX7-315" fmla="*/ 257194 w 1713016"/>
              <a:gd name="connsiteY7-316" fmla="*/ 2018166 h 2304057"/>
              <a:gd name="connsiteX8-317" fmla="*/ 20974 w 1713016"/>
              <a:gd name="connsiteY8-318" fmla="*/ 2231526 h 2304057"/>
              <a:gd name="connsiteX9-319" fmla="*/ 13354 w 1713016"/>
              <a:gd name="connsiteY9-320" fmla="*/ 2254386 h 2304057"/>
              <a:gd name="connsiteX10-321" fmla="*/ 36214 w 1713016"/>
              <a:gd name="connsiteY10-322" fmla="*/ 2300106 h 2304057"/>
              <a:gd name="connsiteX11-323" fmla="*/ 241954 w 1713016"/>
              <a:gd name="connsiteY11-324" fmla="*/ 2300106 h 2304057"/>
              <a:gd name="connsiteX12-325" fmla="*/ 401974 w 1713016"/>
              <a:gd name="connsiteY12-326" fmla="*/ 2300106 h 2304057"/>
              <a:gd name="connsiteX13-327" fmla="*/ 516274 w 1713016"/>
              <a:gd name="connsiteY13-328" fmla="*/ 2300106 h 2304057"/>
              <a:gd name="connsiteX14-329" fmla="*/ 638194 w 1713016"/>
              <a:gd name="connsiteY14-330" fmla="*/ 2300106 h 2304057"/>
              <a:gd name="connsiteX15-331" fmla="*/ 744874 w 1713016"/>
              <a:gd name="connsiteY15-332" fmla="*/ 2300106 h 2304057"/>
              <a:gd name="connsiteX16-333" fmla="*/ 859174 w 1713016"/>
              <a:gd name="connsiteY16-334" fmla="*/ 2246766 h 2304057"/>
              <a:gd name="connsiteX17-335" fmla="*/ 1346854 w 1713016"/>
              <a:gd name="connsiteY17-336" fmla="*/ 1789566 h 2304057"/>
              <a:gd name="connsiteX18-337" fmla="*/ 1712614 w 1713016"/>
              <a:gd name="connsiteY18-338" fmla="*/ 1046616 h 2304057"/>
              <a:gd name="connsiteX19-339" fmla="*/ 935374 w 1713016"/>
              <a:gd name="connsiteY19-340" fmla="*/ 90306 h 2304057"/>
              <a:gd name="connsiteX20-341" fmla="*/ 51454 w 1713016"/>
              <a:gd name="connsiteY20-342" fmla="*/ 105546 h 2304057"/>
              <a:gd name="connsiteX0-343" fmla="*/ 51454 w 1712976"/>
              <a:gd name="connsiteY0-344" fmla="*/ 105546 h 2304057"/>
              <a:gd name="connsiteX1-345" fmla="*/ 668674 w 1712976"/>
              <a:gd name="connsiteY1-346" fmla="*/ 669426 h 2304057"/>
              <a:gd name="connsiteX2-347" fmla="*/ 927754 w 1712976"/>
              <a:gd name="connsiteY2-348" fmla="*/ 928506 h 2304057"/>
              <a:gd name="connsiteX3-349" fmla="*/ 981094 w 1712976"/>
              <a:gd name="connsiteY3-350" fmla="*/ 1058046 h 2304057"/>
              <a:gd name="connsiteX4-351" fmla="*/ 981094 w 1712976"/>
              <a:gd name="connsiteY4-352" fmla="*/ 1164726 h 2304057"/>
              <a:gd name="connsiteX5-353" fmla="*/ 973474 w 1712976"/>
              <a:gd name="connsiteY5-354" fmla="*/ 1301886 h 2304057"/>
              <a:gd name="connsiteX6-355" fmla="*/ 843934 w 1712976"/>
              <a:gd name="connsiteY6-356" fmla="*/ 1469526 h 2304057"/>
              <a:gd name="connsiteX7-357" fmla="*/ 257194 w 1712976"/>
              <a:gd name="connsiteY7-358" fmla="*/ 2018166 h 2304057"/>
              <a:gd name="connsiteX8-359" fmla="*/ 20974 w 1712976"/>
              <a:gd name="connsiteY8-360" fmla="*/ 2231526 h 2304057"/>
              <a:gd name="connsiteX9-361" fmla="*/ 13354 w 1712976"/>
              <a:gd name="connsiteY9-362" fmla="*/ 2254386 h 2304057"/>
              <a:gd name="connsiteX10-363" fmla="*/ 36214 w 1712976"/>
              <a:gd name="connsiteY10-364" fmla="*/ 2300106 h 2304057"/>
              <a:gd name="connsiteX11-365" fmla="*/ 241954 w 1712976"/>
              <a:gd name="connsiteY11-366" fmla="*/ 2300106 h 2304057"/>
              <a:gd name="connsiteX12-367" fmla="*/ 401974 w 1712976"/>
              <a:gd name="connsiteY12-368" fmla="*/ 2300106 h 2304057"/>
              <a:gd name="connsiteX13-369" fmla="*/ 516274 w 1712976"/>
              <a:gd name="connsiteY13-370" fmla="*/ 2300106 h 2304057"/>
              <a:gd name="connsiteX14-371" fmla="*/ 638194 w 1712976"/>
              <a:gd name="connsiteY14-372" fmla="*/ 2300106 h 2304057"/>
              <a:gd name="connsiteX15-373" fmla="*/ 744874 w 1712976"/>
              <a:gd name="connsiteY15-374" fmla="*/ 2300106 h 2304057"/>
              <a:gd name="connsiteX16-375" fmla="*/ 859174 w 1712976"/>
              <a:gd name="connsiteY16-376" fmla="*/ 2246766 h 2304057"/>
              <a:gd name="connsiteX17-377" fmla="*/ 1346854 w 1712976"/>
              <a:gd name="connsiteY17-378" fmla="*/ 1789566 h 2304057"/>
              <a:gd name="connsiteX18-379" fmla="*/ 1712614 w 1712976"/>
              <a:gd name="connsiteY18-380" fmla="*/ 1046616 h 2304057"/>
              <a:gd name="connsiteX19-381" fmla="*/ 935374 w 1712976"/>
              <a:gd name="connsiteY19-382" fmla="*/ 90306 h 2304057"/>
              <a:gd name="connsiteX20-383" fmla="*/ 51454 w 1712976"/>
              <a:gd name="connsiteY20-384" fmla="*/ 105546 h 2304057"/>
              <a:gd name="connsiteX0-385" fmla="*/ 51454 w 1722178"/>
              <a:gd name="connsiteY0-386" fmla="*/ 105546 h 2304057"/>
              <a:gd name="connsiteX1-387" fmla="*/ 668674 w 1722178"/>
              <a:gd name="connsiteY1-388" fmla="*/ 669426 h 2304057"/>
              <a:gd name="connsiteX2-389" fmla="*/ 927754 w 1722178"/>
              <a:gd name="connsiteY2-390" fmla="*/ 928506 h 2304057"/>
              <a:gd name="connsiteX3-391" fmla="*/ 981094 w 1722178"/>
              <a:gd name="connsiteY3-392" fmla="*/ 1058046 h 2304057"/>
              <a:gd name="connsiteX4-393" fmla="*/ 981094 w 1722178"/>
              <a:gd name="connsiteY4-394" fmla="*/ 1164726 h 2304057"/>
              <a:gd name="connsiteX5-395" fmla="*/ 973474 w 1722178"/>
              <a:gd name="connsiteY5-396" fmla="*/ 1301886 h 2304057"/>
              <a:gd name="connsiteX6-397" fmla="*/ 843934 w 1722178"/>
              <a:gd name="connsiteY6-398" fmla="*/ 1469526 h 2304057"/>
              <a:gd name="connsiteX7-399" fmla="*/ 257194 w 1722178"/>
              <a:gd name="connsiteY7-400" fmla="*/ 2018166 h 2304057"/>
              <a:gd name="connsiteX8-401" fmla="*/ 20974 w 1722178"/>
              <a:gd name="connsiteY8-402" fmla="*/ 2231526 h 2304057"/>
              <a:gd name="connsiteX9-403" fmla="*/ 13354 w 1722178"/>
              <a:gd name="connsiteY9-404" fmla="*/ 2254386 h 2304057"/>
              <a:gd name="connsiteX10-405" fmla="*/ 36214 w 1722178"/>
              <a:gd name="connsiteY10-406" fmla="*/ 2300106 h 2304057"/>
              <a:gd name="connsiteX11-407" fmla="*/ 241954 w 1722178"/>
              <a:gd name="connsiteY11-408" fmla="*/ 2300106 h 2304057"/>
              <a:gd name="connsiteX12-409" fmla="*/ 401974 w 1722178"/>
              <a:gd name="connsiteY12-410" fmla="*/ 2300106 h 2304057"/>
              <a:gd name="connsiteX13-411" fmla="*/ 516274 w 1722178"/>
              <a:gd name="connsiteY13-412" fmla="*/ 2300106 h 2304057"/>
              <a:gd name="connsiteX14-413" fmla="*/ 638194 w 1722178"/>
              <a:gd name="connsiteY14-414" fmla="*/ 2300106 h 2304057"/>
              <a:gd name="connsiteX15-415" fmla="*/ 744874 w 1722178"/>
              <a:gd name="connsiteY15-416" fmla="*/ 2300106 h 2304057"/>
              <a:gd name="connsiteX16-417" fmla="*/ 859174 w 1722178"/>
              <a:gd name="connsiteY16-418" fmla="*/ 2246766 h 2304057"/>
              <a:gd name="connsiteX17-419" fmla="*/ 1346854 w 1722178"/>
              <a:gd name="connsiteY17-420" fmla="*/ 1804806 h 2304057"/>
              <a:gd name="connsiteX18-421" fmla="*/ 1712614 w 1722178"/>
              <a:gd name="connsiteY18-422" fmla="*/ 1046616 h 2304057"/>
              <a:gd name="connsiteX19-423" fmla="*/ 935374 w 1722178"/>
              <a:gd name="connsiteY19-424" fmla="*/ 90306 h 2304057"/>
              <a:gd name="connsiteX20-425" fmla="*/ 51454 w 1722178"/>
              <a:gd name="connsiteY20-426" fmla="*/ 105546 h 2304057"/>
              <a:gd name="connsiteX0-427" fmla="*/ 51454 w 1722178"/>
              <a:gd name="connsiteY0-428" fmla="*/ 81739 h 2280250"/>
              <a:gd name="connsiteX1-429" fmla="*/ 668674 w 1722178"/>
              <a:gd name="connsiteY1-430" fmla="*/ 645619 h 2280250"/>
              <a:gd name="connsiteX2-431" fmla="*/ 927754 w 1722178"/>
              <a:gd name="connsiteY2-432" fmla="*/ 904699 h 2280250"/>
              <a:gd name="connsiteX3-433" fmla="*/ 981094 w 1722178"/>
              <a:gd name="connsiteY3-434" fmla="*/ 1034239 h 2280250"/>
              <a:gd name="connsiteX4-435" fmla="*/ 981094 w 1722178"/>
              <a:gd name="connsiteY4-436" fmla="*/ 1140919 h 2280250"/>
              <a:gd name="connsiteX5-437" fmla="*/ 973474 w 1722178"/>
              <a:gd name="connsiteY5-438" fmla="*/ 1278079 h 2280250"/>
              <a:gd name="connsiteX6-439" fmla="*/ 843934 w 1722178"/>
              <a:gd name="connsiteY6-440" fmla="*/ 1445719 h 2280250"/>
              <a:gd name="connsiteX7-441" fmla="*/ 257194 w 1722178"/>
              <a:gd name="connsiteY7-442" fmla="*/ 1994359 h 2280250"/>
              <a:gd name="connsiteX8-443" fmla="*/ 20974 w 1722178"/>
              <a:gd name="connsiteY8-444" fmla="*/ 2207719 h 2280250"/>
              <a:gd name="connsiteX9-445" fmla="*/ 13354 w 1722178"/>
              <a:gd name="connsiteY9-446" fmla="*/ 2230579 h 2280250"/>
              <a:gd name="connsiteX10-447" fmla="*/ 36214 w 1722178"/>
              <a:gd name="connsiteY10-448" fmla="*/ 2276299 h 2280250"/>
              <a:gd name="connsiteX11-449" fmla="*/ 241954 w 1722178"/>
              <a:gd name="connsiteY11-450" fmla="*/ 2276299 h 2280250"/>
              <a:gd name="connsiteX12-451" fmla="*/ 401974 w 1722178"/>
              <a:gd name="connsiteY12-452" fmla="*/ 2276299 h 2280250"/>
              <a:gd name="connsiteX13-453" fmla="*/ 516274 w 1722178"/>
              <a:gd name="connsiteY13-454" fmla="*/ 2276299 h 2280250"/>
              <a:gd name="connsiteX14-455" fmla="*/ 638194 w 1722178"/>
              <a:gd name="connsiteY14-456" fmla="*/ 2276299 h 2280250"/>
              <a:gd name="connsiteX15-457" fmla="*/ 744874 w 1722178"/>
              <a:gd name="connsiteY15-458" fmla="*/ 2276299 h 2280250"/>
              <a:gd name="connsiteX16-459" fmla="*/ 859174 w 1722178"/>
              <a:gd name="connsiteY16-460" fmla="*/ 2222959 h 2280250"/>
              <a:gd name="connsiteX17-461" fmla="*/ 1346854 w 1722178"/>
              <a:gd name="connsiteY17-462" fmla="*/ 1780999 h 2280250"/>
              <a:gd name="connsiteX18-463" fmla="*/ 1712614 w 1722178"/>
              <a:gd name="connsiteY18-464" fmla="*/ 1022809 h 2280250"/>
              <a:gd name="connsiteX19-465" fmla="*/ 935374 w 1722178"/>
              <a:gd name="connsiteY19-466" fmla="*/ 66499 h 2280250"/>
              <a:gd name="connsiteX20-467" fmla="*/ 51454 w 1722178"/>
              <a:gd name="connsiteY20-468" fmla="*/ 81739 h 2280250"/>
              <a:gd name="connsiteX0-469" fmla="*/ 51454 w 1722178"/>
              <a:gd name="connsiteY0-470" fmla="*/ 75490 h 2274001"/>
              <a:gd name="connsiteX1-471" fmla="*/ 668674 w 1722178"/>
              <a:gd name="connsiteY1-472" fmla="*/ 639370 h 2274001"/>
              <a:gd name="connsiteX2-473" fmla="*/ 927754 w 1722178"/>
              <a:gd name="connsiteY2-474" fmla="*/ 898450 h 2274001"/>
              <a:gd name="connsiteX3-475" fmla="*/ 981094 w 1722178"/>
              <a:gd name="connsiteY3-476" fmla="*/ 1027990 h 2274001"/>
              <a:gd name="connsiteX4-477" fmla="*/ 981094 w 1722178"/>
              <a:gd name="connsiteY4-478" fmla="*/ 1134670 h 2274001"/>
              <a:gd name="connsiteX5-479" fmla="*/ 973474 w 1722178"/>
              <a:gd name="connsiteY5-480" fmla="*/ 1271830 h 2274001"/>
              <a:gd name="connsiteX6-481" fmla="*/ 843934 w 1722178"/>
              <a:gd name="connsiteY6-482" fmla="*/ 1439470 h 2274001"/>
              <a:gd name="connsiteX7-483" fmla="*/ 257194 w 1722178"/>
              <a:gd name="connsiteY7-484" fmla="*/ 1988110 h 2274001"/>
              <a:gd name="connsiteX8-485" fmla="*/ 20974 w 1722178"/>
              <a:gd name="connsiteY8-486" fmla="*/ 2201470 h 2274001"/>
              <a:gd name="connsiteX9-487" fmla="*/ 13354 w 1722178"/>
              <a:gd name="connsiteY9-488" fmla="*/ 2224330 h 2274001"/>
              <a:gd name="connsiteX10-489" fmla="*/ 36214 w 1722178"/>
              <a:gd name="connsiteY10-490" fmla="*/ 2270050 h 2274001"/>
              <a:gd name="connsiteX11-491" fmla="*/ 241954 w 1722178"/>
              <a:gd name="connsiteY11-492" fmla="*/ 2270050 h 2274001"/>
              <a:gd name="connsiteX12-493" fmla="*/ 401974 w 1722178"/>
              <a:gd name="connsiteY12-494" fmla="*/ 2270050 h 2274001"/>
              <a:gd name="connsiteX13-495" fmla="*/ 516274 w 1722178"/>
              <a:gd name="connsiteY13-496" fmla="*/ 2270050 h 2274001"/>
              <a:gd name="connsiteX14-497" fmla="*/ 638194 w 1722178"/>
              <a:gd name="connsiteY14-498" fmla="*/ 2270050 h 2274001"/>
              <a:gd name="connsiteX15-499" fmla="*/ 744874 w 1722178"/>
              <a:gd name="connsiteY15-500" fmla="*/ 2270050 h 2274001"/>
              <a:gd name="connsiteX16-501" fmla="*/ 859174 w 1722178"/>
              <a:gd name="connsiteY16-502" fmla="*/ 2216710 h 2274001"/>
              <a:gd name="connsiteX17-503" fmla="*/ 1346854 w 1722178"/>
              <a:gd name="connsiteY17-504" fmla="*/ 1774750 h 2274001"/>
              <a:gd name="connsiteX18-505" fmla="*/ 1712614 w 1722178"/>
              <a:gd name="connsiteY18-506" fmla="*/ 1016560 h 2274001"/>
              <a:gd name="connsiteX19-507" fmla="*/ 935374 w 1722178"/>
              <a:gd name="connsiteY19-508" fmla="*/ 60250 h 2274001"/>
              <a:gd name="connsiteX20-509" fmla="*/ 51454 w 1722178"/>
              <a:gd name="connsiteY20-510" fmla="*/ 75490 h 2274001"/>
              <a:gd name="connsiteX0-511" fmla="*/ 51633 w 1722357"/>
              <a:gd name="connsiteY0-512" fmla="*/ 75490 h 2274001"/>
              <a:gd name="connsiteX1-513" fmla="*/ 668853 w 1722357"/>
              <a:gd name="connsiteY1-514" fmla="*/ 639370 h 2274001"/>
              <a:gd name="connsiteX2-515" fmla="*/ 927933 w 1722357"/>
              <a:gd name="connsiteY2-516" fmla="*/ 898450 h 2274001"/>
              <a:gd name="connsiteX3-517" fmla="*/ 981273 w 1722357"/>
              <a:gd name="connsiteY3-518" fmla="*/ 1027990 h 2274001"/>
              <a:gd name="connsiteX4-519" fmla="*/ 981273 w 1722357"/>
              <a:gd name="connsiteY4-520" fmla="*/ 1134670 h 2274001"/>
              <a:gd name="connsiteX5-521" fmla="*/ 973653 w 1722357"/>
              <a:gd name="connsiteY5-522" fmla="*/ 1271830 h 2274001"/>
              <a:gd name="connsiteX6-523" fmla="*/ 844113 w 1722357"/>
              <a:gd name="connsiteY6-524" fmla="*/ 1439470 h 2274001"/>
              <a:gd name="connsiteX7-525" fmla="*/ 257373 w 1722357"/>
              <a:gd name="connsiteY7-526" fmla="*/ 1988110 h 2274001"/>
              <a:gd name="connsiteX8-527" fmla="*/ 21153 w 1722357"/>
              <a:gd name="connsiteY8-528" fmla="*/ 2201470 h 2274001"/>
              <a:gd name="connsiteX9-529" fmla="*/ 36393 w 1722357"/>
              <a:gd name="connsiteY9-530" fmla="*/ 2270050 h 2274001"/>
              <a:gd name="connsiteX10-531" fmla="*/ 242133 w 1722357"/>
              <a:gd name="connsiteY10-532" fmla="*/ 2270050 h 2274001"/>
              <a:gd name="connsiteX11-533" fmla="*/ 402153 w 1722357"/>
              <a:gd name="connsiteY11-534" fmla="*/ 2270050 h 2274001"/>
              <a:gd name="connsiteX12-535" fmla="*/ 516453 w 1722357"/>
              <a:gd name="connsiteY12-536" fmla="*/ 2270050 h 2274001"/>
              <a:gd name="connsiteX13-537" fmla="*/ 638373 w 1722357"/>
              <a:gd name="connsiteY13-538" fmla="*/ 2270050 h 2274001"/>
              <a:gd name="connsiteX14-539" fmla="*/ 745053 w 1722357"/>
              <a:gd name="connsiteY14-540" fmla="*/ 2270050 h 2274001"/>
              <a:gd name="connsiteX15-541" fmla="*/ 859353 w 1722357"/>
              <a:gd name="connsiteY15-542" fmla="*/ 2216710 h 2274001"/>
              <a:gd name="connsiteX16-543" fmla="*/ 1347033 w 1722357"/>
              <a:gd name="connsiteY16-544" fmla="*/ 1774750 h 2274001"/>
              <a:gd name="connsiteX17-545" fmla="*/ 1712793 w 1722357"/>
              <a:gd name="connsiteY17-546" fmla="*/ 1016560 h 2274001"/>
              <a:gd name="connsiteX18-547" fmla="*/ 935553 w 1722357"/>
              <a:gd name="connsiteY18-548" fmla="*/ 60250 h 2274001"/>
              <a:gd name="connsiteX19-549" fmla="*/ 51633 w 1722357"/>
              <a:gd name="connsiteY19-550" fmla="*/ 75490 h 2274001"/>
              <a:gd name="connsiteX0-551" fmla="*/ 51907 w 1722631"/>
              <a:gd name="connsiteY0-552" fmla="*/ 75490 h 2274001"/>
              <a:gd name="connsiteX1-553" fmla="*/ 669127 w 1722631"/>
              <a:gd name="connsiteY1-554" fmla="*/ 639370 h 2274001"/>
              <a:gd name="connsiteX2-555" fmla="*/ 928207 w 1722631"/>
              <a:gd name="connsiteY2-556" fmla="*/ 898450 h 2274001"/>
              <a:gd name="connsiteX3-557" fmla="*/ 981547 w 1722631"/>
              <a:gd name="connsiteY3-558" fmla="*/ 1027990 h 2274001"/>
              <a:gd name="connsiteX4-559" fmla="*/ 981547 w 1722631"/>
              <a:gd name="connsiteY4-560" fmla="*/ 1134670 h 2274001"/>
              <a:gd name="connsiteX5-561" fmla="*/ 973927 w 1722631"/>
              <a:gd name="connsiteY5-562" fmla="*/ 1271830 h 2274001"/>
              <a:gd name="connsiteX6-563" fmla="*/ 844387 w 1722631"/>
              <a:gd name="connsiteY6-564" fmla="*/ 1439470 h 2274001"/>
              <a:gd name="connsiteX7-565" fmla="*/ 261457 w 1722631"/>
              <a:gd name="connsiteY7-566" fmla="*/ 1961440 h 2274001"/>
              <a:gd name="connsiteX8-567" fmla="*/ 21427 w 1722631"/>
              <a:gd name="connsiteY8-568" fmla="*/ 2201470 h 2274001"/>
              <a:gd name="connsiteX9-569" fmla="*/ 36667 w 1722631"/>
              <a:gd name="connsiteY9-570" fmla="*/ 2270050 h 2274001"/>
              <a:gd name="connsiteX10-571" fmla="*/ 242407 w 1722631"/>
              <a:gd name="connsiteY10-572" fmla="*/ 2270050 h 2274001"/>
              <a:gd name="connsiteX11-573" fmla="*/ 402427 w 1722631"/>
              <a:gd name="connsiteY11-574" fmla="*/ 2270050 h 2274001"/>
              <a:gd name="connsiteX12-575" fmla="*/ 516727 w 1722631"/>
              <a:gd name="connsiteY12-576" fmla="*/ 2270050 h 2274001"/>
              <a:gd name="connsiteX13-577" fmla="*/ 638647 w 1722631"/>
              <a:gd name="connsiteY13-578" fmla="*/ 2270050 h 2274001"/>
              <a:gd name="connsiteX14-579" fmla="*/ 745327 w 1722631"/>
              <a:gd name="connsiteY14-580" fmla="*/ 2270050 h 2274001"/>
              <a:gd name="connsiteX15-581" fmla="*/ 859627 w 1722631"/>
              <a:gd name="connsiteY15-582" fmla="*/ 2216710 h 2274001"/>
              <a:gd name="connsiteX16-583" fmla="*/ 1347307 w 1722631"/>
              <a:gd name="connsiteY16-584" fmla="*/ 1774750 h 2274001"/>
              <a:gd name="connsiteX17-585" fmla="*/ 1713067 w 1722631"/>
              <a:gd name="connsiteY17-586" fmla="*/ 1016560 h 2274001"/>
              <a:gd name="connsiteX18-587" fmla="*/ 935827 w 1722631"/>
              <a:gd name="connsiteY18-588" fmla="*/ 60250 h 2274001"/>
              <a:gd name="connsiteX19-589" fmla="*/ 51907 w 1722631"/>
              <a:gd name="connsiteY19-590" fmla="*/ 75490 h 2274001"/>
              <a:gd name="connsiteX0-591" fmla="*/ 51907 w 1722631"/>
              <a:gd name="connsiteY0-592" fmla="*/ 75490 h 2273436"/>
              <a:gd name="connsiteX1-593" fmla="*/ 669127 w 1722631"/>
              <a:gd name="connsiteY1-594" fmla="*/ 639370 h 2273436"/>
              <a:gd name="connsiteX2-595" fmla="*/ 928207 w 1722631"/>
              <a:gd name="connsiteY2-596" fmla="*/ 898450 h 2273436"/>
              <a:gd name="connsiteX3-597" fmla="*/ 981547 w 1722631"/>
              <a:gd name="connsiteY3-598" fmla="*/ 1027990 h 2273436"/>
              <a:gd name="connsiteX4-599" fmla="*/ 981547 w 1722631"/>
              <a:gd name="connsiteY4-600" fmla="*/ 1134670 h 2273436"/>
              <a:gd name="connsiteX5-601" fmla="*/ 973927 w 1722631"/>
              <a:gd name="connsiteY5-602" fmla="*/ 1271830 h 2273436"/>
              <a:gd name="connsiteX6-603" fmla="*/ 844387 w 1722631"/>
              <a:gd name="connsiteY6-604" fmla="*/ 1439470 h 2273436"/>
              <a:gd name="connsiteX7-605" fmla="*/ 261457 w 1722631"/>
              <a:gd name="connsiteY7-606" fmla="*/ 1961440 h 2273436"/>
              <a:gd name="connsiteX8-607" fmla="*/ 21427 w 1722631"/>
              <a:gd name="connsiteY8-608" fmla="*/ 2201470 h 2273436"/>
              <a:gd name="connsiteX9-609" fmla="*/ 36667 w 1722631"/>
              <a:gd name="connsiteY9-610" fmla="*/ 2270050 h 2273436"/>
              <a:gd name="connsiteX10-611" fmla="*/ 242407 w 1722631"/>
              <a:gd name="connsiteY10-612" fmla="*/ 2270050 h 2273436"/>
              <a:gd name="connsiteX11-613" fmla="*/ 402427 w 1722631"/>
              <a:gd name="connsiteY11-614" fmla="*/ 2270050 h 2273436"/>
              <a:gd name="connsiteX12-615" fmla="*/ 516727 w 1722631"/>
              <a:gd name="connsiteY12-616" fmla="*/ 2270050 h 2273436"/>
              <a:gd name="connsiteX13-617" fmla="*/ 638647 w 1722631"/>
              <a:gd name="connsiteY13-618" fmla="*/ 2270050 h 2273436"/>
              <a:gd name="connsiteX14-619" fmla="*/ 859627 w 1722631"/>
              <a:gd name="connsiteY14-620" fmla="*/ 2216710 h 2273436"/>
              <a:gd name="connsiteX15-621" fmla="*/ 1347307 w 1722631"/>
              <a:gd name="connsiteY15-622" fmla="*/ 1774750 h 2273436"/>
              <a:gd name="connsiteX16-623" fmla="*/ 1713067 w 1722631"/>
              <a:gd name="connsiteY16-624" fmla="*/ 1016560 h 2273436"/>
              <a:gd name="connsiteX17-625" fmla="*/ 935827 w 1722631"/>
              <a:gd name="connsiteY17-626" fmla="*/ 60250 h 2273436"/>
              <a:gd name="connsiteX18-627" fmla="*/ 51907 w 1722631"/>
              <a:gd name="connsiteY18-628" fmla="*/ 75490 h 2273436"/>
              <a:gd name="connsiteX0-629" fmla="*/ 51907 w 1722631"/>
              <a:gd name="connsiteY0-630" fmla="*/ 75490 h 2282750"/>
              <a:gd name="connsiteX1-631" fmla="*/ 669127 w 1722631"/>
              <a:gd name="connsiteY1-632" fmla="*/ 639370 h 2282750"/>
              <a:gd name="connsiteX2-633" fmla="*/ 928207 w 1722631"/>
              <a:gd name="connsiteY2-634" fmla="*/ 898450 h 2282750"/>
              <a:gd name="connsiteX3-635" fmla="*/ 981547 w 1722631"/>
              <a:gd name="connsiteY3-636" fmla="*/ 1027990 h 2282750"/>
              <a:gd name="connsiteX4-637" fmla="*/ 981547 w 1722631"/>
              <a:gd name="connsiteY4-638" fmla="*/ 1134670 h 2282750"/>
              <a:gd name="connsiteX5-639" fmla="*/ 973927 w 1722631"/>
              <a:gd name="connsiteY5-640" fmla="*/ 1271830 h 2282750"/>
              <a:gd name="connsiteX6-641" fmla="*/ 844387 w 1722631"/>
              <a:gd name="connsiteY6-642" fmla="*/ 1439470 h 2282750"/>
              <a:gd name="connsiteX7-643" fmla="*/ 261457 w 1722631"/>
              <a:gd name="connsiteY7-644" fmla="*/ 1961440 h 2282750"/>
              <a:gd name="connsiteX8-645" fmla="*/ 21427 w 1722631"/>
              <a:gd name="connsiteY8-646" fmla="*/ 2201470 h 2282750"/>
              <a:gd name="connsiteX9-647" fmla="*/ 36667 w 1722631"/>
              <a:gd name="connsiteY9-648" fmla="*/ 2270050 h 2282750"/>
              <a:gd name="connsiteX10-649" fmla="*/ 242407 w 1722631"/>
              <a:gd name="connsiteY10-650" fmla="*/ 2270050 h 2282750"/>
              <a:gd name="connsiteX11-651" fmla="*/ 402427 w 1722631"/>
              <a:gd name="connsiteY11-652" fmla="*/ 2270050 h 2282750"/>
              <a:gd name="connsiteX12-653" fmla="*/ 516727 w 1722631"/>
              <a:gd name="connsiteY12-654" fmla="*/ 2270050 h 2282750"/>
              <a:gd name="connsiteX13-655" fmla="*/ 638647 w 1722631"/>
              <a:gd name="connsiteY13-656" fmla="*/ 2282750 h 2282750"/>
              <a:gd name="connsiteX14-657" fmla="*/ 859627 w 1722631"/>
              <a:gd name="connsiteY14-658" fmla="*/ 2216710 h 2282750"/>
              <a:gd name="connsiteX15-659" fmla="*/ 1347307 w 1722631"/>
              <a:gd name="connsiteY15-660" fmla="*/ 1774750 h 2282750"/>
              <a:gd name="connsiteX16-661" fmla="*/ 1713067 w 1722631"/>
              <a:gd name="connsiteY16-662" fmla="*/ 1016560 h 2282750"/>
              <a:gd name="connsiteX17-663" fmla="*/ 935827 w 1722631"/>
              <a:gd name="connsiteY17-664" fmla="*/ 60250 h 2282750"/>
              <a:gd name="connsiteX18-665" fmla="*/ 51907 w 1722631"/>
              <a:gd name="connsiteY18-666" fmla="*/ 75490 h 2282750"/>
              <a:gd name="connsiteX0-667" fmla="*/ 51907 w 1722631"/>
              <a:gd name="connsiteY0-668" fmla="*/ 75490 h 2282750"/>
              <a:gd name="connsiteX1-669" fmla="*/ 669127 w 1722631"/>
              <a:gd name="connsiteY1-670" fmla="*/ 639370 h 2282750"/>
              <a:gd name="connsiteX2-671" fmla="*/ 928207 w 1722631"/>
              <a:gd name="connsiteY2-672" fmla="*/ 898450 h 2282750"/>
              <a:gd name="connsiteX3-673" fmla="*/ 981547 w 1722631"/>
              <a:gd name="connsiteY3-674" fmla="*/ 1027990 h 2282750"/>
              <a:gd name="connsiteX4-675" fmla="*/ 981547 w 1722631"/>
              <a:gd name="connsiteY4-676" fmla="*/ 1134670 h 2282750"/>
              <a:gd name="connsiteX5-677" fmla="*/ 973927 w 1722631"/>
              <a:gd name="connsiteY5-678" fmla="*/ 1271830 h 2282750"/>
              <a:gd name="connsiteX6-679" fmla="*/ 844387 w 1722631"/>
              <a:gd name="connsiteY6-680" fmla="*/ 1439470 h 2282750"/>
              <a:gd name="connsiteX7-681" fmla="*/ 261457 w 1722631"/>
              <a:gd name="connsiteY7-682" fmla="*/ 1961440 h 2282750"/>
              <a:gd name="connsiteX8-683" fmla="*/ 21427 w 1722631"/>
              <a:gd name="connsiteY8-684" fmla="*/ 2201470 h 2282750"/>
              <a:gd name="connsiteX9-685" fmla="*/ 36667 w 1722631"/>
              <a:gd name="connsiteY9-686" fmla="*/ 2270050 h 2282750"/>
              <a:gd name="connsiteX10-687" fmla="*/ 242407 w 1722631"/>
              <a:gd name="connsiteY10-688" fmla="*/ 2270050 h 2282750"/>
              <a:gd name="connsiteX11-689" fmla="*/ 402427 w 1722631"/>
              <a:gd name="connsiteY11-690" fmla="*/ 2270050 h 2282750"/>
              <a:gd name="connsiteX12-691" fmla="*/ 516727 w 1722631"/>
              <a:gd name="connsiteY12-692" fmla="*/ 2280210 h 2282750"/>
              <a:gd name="connsiteX13-693" fmla="*/ 638647 w 1722631"/>
              <a:gd name="connsiteY13-694" fmla="*/ 2282750 h 2282750"/>
              <a:gd name="connsiteX14-695" fmla="*/ 859627 w 1722631"/>
              <a:gd name="connsiteY14-696" fmla="*/ 2216710 h 2282750"/>
              <a:gd name="connsiteX15-697" fmla="*/ 1347307 w 1722631"/>
              <a:gd name="connsiteY15-698" fmla="*/ 1774750 h 2282750"/>
              <a:gd name="connsiteX16-699" fmla="*/ 1713067 w 1722631"/>
              <a:gd name="connsiteY16-700" fmla="*/ 1016560 h 2282750"/>
              <a:gd name="connsiteX17-701" fmla="*/ 935827 w 1722631"/>
              <a:gd name="connsiteY17-702" fmla="*/ 60250 h 2282750"/>
              <a:gd name="connsiteX18-703" fmla="*/ 51907 w 1722631"/>
              <a:gd name="connsiteY18-704" fmla="*/ 75490 h 2282750"/>
              <a:gd name="connsiteX0-705" fmla="*/ 51907 w 1722631"/>
              <a:gd name="connsiteY0-706" fmla="*/ 75490 h 2282750"/>
              <a:gd name="connsiteX1-707" fmla="*/ 669127 w 1722631"/>
              <a:gd name="connsiteY1-708" fmla="*/ 639370 h 2282750"/>
              <a:gd name="connsiteX2-709" fmla="*/ 928207 w 1722631"/>
              <a:gd name="connsiteY2-710" fmla="*/ 898450 h 2282750"/>
              <a:gd name="connsiteX3-711" fmla="*/ 981547 w 1722631"/>
              <a:gd name="connsiteY3-712" fmla="*/ 1027990 h 2282750"/>
              <a:gd name="connsiteX4-713" fmla="*/ 981547 w 1722631"/>
              <a:gd name="connsiteY4-714" fmla="*/ 1134670 h 2282750"/>
              <a:gd name="connsiteX5-715" fmla="*/ 973927 w 1722631"/>
              <a:gd name="connsiteY5-716" fmla="*/ 1271830 h 2282750"/>
              <a:gd name="connsiteX6-717" fmla="*/ 844387 w 1722631"/>
              <a:gd name="connsiteY6-718" fmla="*/ 1439470 h 2282750"/>
              <a:gd name="connsiteX7-719" fmla="*/ 261457 w 1722631"/>
              <a:gd name="connsiteY7-720" fmla="*/ 1961440 h 2282750"/>
              <a:gd name="connsiteX8-721" fmla="*/ 21427 w 1722631"/>
              <a:gd name="connsiteY8-722" fmla="*/ 2201470 h 2282750"/>
              <a:gd name="connsiteX9-723" fmla="*/ 36667 w 1722631"/>
              <a:gd name="connsiteY9-724" fmla="*/ 2270050 h 2282750"/>
              <a:gd name="connsiteX10-725" fmla="*/ 242407 w 1722631"/>
              <a:gd name="connsiteY10-726" fmla="*/ 2270050 h 2282750"/>
              <a:gd name="connsiteX11-727" fmla="*/ 394807 w 1722631"/>
              <a:gd name="connsiteY11-728" fmla="*/ 2280210 h 2282750"/>
              <a:gd name="connsiteX12-729" fmla="*/ 516727 w 1722631"/>
              <a:gd name="connsiteY12-730" fmla="*/ 2280210 h 2282750"/>
              <a:gd name="connsiteX13-731" fmla="*/ 638647 w 1722631"/>
              <a:gd name="connsiteY13-732" fmla="*/ 2282750 h 2282750"/>
              <a:gd name="connsiteX14-733" fmla="*/ 859627 w 1722631"/>
              <a:gd name="connsiteY14-734" fmla="*/ 2216710 h 2282750"/>
              <a:gd name="connsiteX15-735" fmla="*/ 1347307 w 1722631"/>
              <a:gd name="connsiteY15-736" fmla="*/ 1774750 h 2282750"/>
              <a:gd name="connsiteX16-737" fmla="*/ 1713067 w 1722631"/>
              <a:gd name="connsiteY16-738" fmla="*/ 1016560 h 2282750"/>
              <a:gd name="connsiteX17-739" fmla="*/ 935827 w 1722631"/>
              <a:gd name="connsiteY17-740" fmla="*/ 60250 h 2282750"/>
              <a:gd name="connsiteX18-741" fmla="*/ 51907 w 1722631"/>
              <a:gd name="connsiteY18-742" fmla="*/ 75490 h 2282750"/>
              <a:gd name="connsiteX0-743" fmla="*/ 51426 w 1722150"/>
              <a:gd name="connsiteY0-744" fmla="*/ 75490 h 2287830"/>
              <a:gd name="connsiteX1-745" fmla="*/ 668646 w 1722150"/>
              <a:gd name="connsiteY1-746" fmla="*/ 639370 h 2287830"/>
              <a:gd name="connsiteX2-747" fmla="*/ 927726 w 1722150"/>
              <a:gd name="connsiteY2-748" fmla="*/ 898450 h 2287830"/>
              <a:gd name="connsiteX3-749" fmla="*/ 981066 w 1722150"/>
              <a:gd name="connsiteY3-750" fmla="*/ 1027990 h 2287830"/>
              <a:gd name="connsiteX4-751" fmla="*/ 981066 w 1722150"/>
              <a:gd name="connsiteY4-752" fmla="*/ 1134670 h 2287830"/>
              <a:gd name="connsiteX5-753" fmla="*/ 973446 w 1722150"/>
              <a:gd name="connsiteY5-754" fmla="*/ 1271830 h 2287830"/>
              <a:gd name="connsiteX6-755" fmla="*/ 843906 w 1722150"/>
              <a:gd name="connsiteY6-756" fmla="*/ 1439470 h 2287830"/>
              <a:gd name="connsiteX7-757" fmla="*/ 260976 w 1722150"/>
              <a:gd name="connsiteY7-758" fmla="*/ 1961440 h 2287830"/>
              <a:gd name="connsiteX8-759" fmla="*/ 20946 w 1722150"/>
              <a:gd name="connsiteY8-760" fmla="*/ 2201470 h 2287830"/>
              <a:gd name="connsiteX9-761" fmla="*/ 36186 w 1722150"/>
              <a:gd name="connsiteY9-762" fmla="*/ 2270050 h 2287830"/>
              <a:gd name="connsiteX10-763" fmla="*/ 231766 w 1722150"/>
              <a:gd name="connsiteY10-764" fmla="*/ 2287830 h 2287830"/>
              <a:gd name="connsiteX11-765" fmla="*/ 394326 w 1722150"/>
              <a:gd name="connsiteY11-766" fmla="*/ 2280210 h 2287830"/>
              <a:gd name="connsiteX12-767" fmla="*/ 516246 w 1722150"/>
              <a:gd name="connsiteY12-768" fmla="*/ 2280210 h 2287830"/>
              <a:gd name="connsiteX13-769" fmla="*/ 638166 w 1722150"/>
              <a:gd name="connsiteY13-770" fmla="*/ 2282750 h 2287830"/>
              <a:gd name="connsiteX14-771" fmla="*/ 859146 w 1722150"/>
              <a:gd name="connsiteY14-772" fmla="*/ 2216710 h 2287830"/>
              <a:gd name="connsiteX15-773" fmla="*/ 1346826 w 1722150"/>
              <a:gd name="connsiteY15-774" fmla="*/ 1774750 h 2287830"/>
              <a:gd name="connsiteX16-775" fmla="*/ 1712586 w 1722150"/>
              <a:gd name="connsiteY16-776" fmla="*/ 1016560 h 2287830"/>
              <a:gd name="connsiteX17-777" fmla="*/ 935346 w 1722150"/>
              <a:gd name="connsiteY17-778" fmla="*/ 60250 h 2287830"/>
              <a:gd name="connsiteX18-779" fmla="*/ 51426 w 1722150"/>
              <a:gd name="connsiteY18-780" fmla="*/ 75490 h 2287830"/>
              <a:gd name="connsiteX0-781" fmla="*/ 51426 w 1722150"/>
              <a:gd name="connsiteY0-782" fmla="*/ 75490 h 2287830"/>
              <a:gd name="connsiteX1-783" fmla="*/ 668646 w 1722150"/>
              <a:gd name="connsiteY1-784" fmla="*/ 639370 h 2287830"/>
              <a:gd name="connsiteX2-785" fmla="*/ 927726 w 1722150"/>
              <a:gd name="connsiteY2-786" fmla="*/ 898450 h 2287830"/>
              <a:gd name="connsiteX3-787" fmla="*/ 981066 w 1722150"/>
              <a:gd name="connsiteY3-788" fmla="*/ 1027990 h 2287830"/>
              <a:gd name="connsiteX4-789" fmla="*/ 981066 w 1722150"/>
              <a:gd name="connsiteY4-790" fmla="*/ 1134670 h 2287830"/>
              <a:gd name="connsiteX5-791" fmla="*/ 973446 w 1722150"/>
              <a:gd name="connsiteY5-792" fmla="*/ 1271830 h 2287830"/>
              <a:gd name="connsiteX6-793" fmla="*/ 843906 w 1722150"/>
              <a:gd name="connsiteY6-794" fmla="*/ 1439470 h 2287830"/>
              <a:gd name="connsiteX7-795" fmla="*/ 260976 w 1722150"/>
              <a:gd name="connsiteY7-796" fmla="*/ 1961440 h 2287830"/>
              <a:gd name="connsiteX8-797" fmla="*/ 20946 w 1722150"/>
              <a:gd name="connsiteY8-798" fmla="*/ 2201470 h 2287830"/>
              <a:gd name="connsiteX9-799" fmla="*/ 36186 w 1722150"/>
              <a:gd name="connsiteY9-800" fmla="*/ 2270050 h 2287830"/>
              <a:gd name="connsiteX10-801" fmla="*/ 231766 w 1722150"/>
              <a:gd name="connsiteY10-802" fmla="*/ 2287830 h 2287830"/>
              <a:gd name="connsiteX11-803" fmla="*/ 516246 w 1722150"/>
              <a:gd name="connsiteY11-804" fmla="*/ 2280210 h 2287830"/>
              <a:gd name="connsiteX12-805" fmla="*/ 638166 w 1722150"/>
              <a:gd name="connsiteY12-806" fmla="*/ 2282750 h 2287830"/>
              <a:gd name="connsiteX13-807" fmla="*/ 859146 w 1722150"/>
              <a:gd name="connsiteY13-808" fmla="*/ 2216710 h 2287830"/>
              <a:gd name="connsiteX14-809" fmla="*/ 1346826 w 1722150"/>
              <a:gd name="connsiteY14-810" fmla="*/ 1774750 h 2287830"/>
              <a:gd name="connsiteX15-811" fmla="*/ 1712586 w 1722150"/>
              <a:gd name="connsiteY15-812" fmla="*/ 1016560 h 2287830"/>
              <a:gd name="connsiteX16-813" fmla="*/ 935346 w 1722150"/>
              <a:gd name="connsiteY16-814" fmla="*/ 60250 h 2287830"/>
              <a:gd name="connsiteX17-815" fmla="*/ 51426 w 1722150"/>
              <a:gd name="connsiteY17-816" fmla="*/ 75490 h 2287830"/>
              <a:gd name="connsiteX0-817" fmla="*/ 52152 w 1722876"/>
              <a:gd name="connsiteY0-818" fmla="*/ 75490 h 2282750"/>
              <a:gd name="connsiteX1-819" fmla="*/ 669372 w 1722876"/>
              <a:gd name="connsiteY1-820" fmla="*/ 639370 h 2282750"/>
              <a:gd name="connsiteX2-821" fmla="*/ 928452 w 1722876"/>
              <a:gd name="connsiteY2-822" fmla="*/ 898450 h 2282750"/>
              <a:gd name="connsiteX3-823" fmla="*/ 981792 w 1722876"/>
              <a:gd name="connsiteY3-824" fmla="*/ 1027990 h 2282750"/>
              <a:gd name="connsiteX4-825" fmla="*/ 981792 w 1722876"/>
              <a:gd name="connsiteY4-826" fmla="*/ 1134670 h 2282750"/>
              <a:gd name="connsiteX5-827" fmla="*/ 974172 w 1722876"/>
              <a:gd name="connsiteY5-828" fmla="*/ 1271830 h 2282750"/>
              <a:gd name="connsiteX6-829" fmla="*/ 844632 w 1722876"/>
              <a:gd name="connsiteY6-830" fmla="*/ 1439470 h 2282750"/>
              <a:gd name="connsiteX7-831" fmla="*/ 261702 w 1722876"/>
              <a:gd name="connsiteY7-832" fmla="*/ 1961440 h 2282750"/>
              <a:gd name="connsiteX8-833" fmla="*/ 21672 w 1722876"/>
              <a:gd name="connsiteY8-834" fmla="*/ 2201470 h 2282750"/>
              <a:gd name="connsiteX9-835" fmla="*/ 36912 w 1722876"/>
              <a:gd name="connsiteY9-836" fmla="*/ 2270050 h 2282750"/>
              <a:gd name="connsiteX10-837" fmla="*/ 247732 w 1722876"/>
              <a:gd name="connsiteY10-838" fmla="*/ 2280210 h 2282750"/>
              <a:gd name="connsiteX11-839" fmla="*/ 516972 w 1722876"/>
              <a:gd name="connsiteY11-840" fmla="*/ 2280210 h 2282750"/>
              <a:gd name="connsiteX12-841" fmla="*/ 638892 w 1722876"/>
              <a:gd name="connsiteY12-842" fmla="*/ 2282750 h 2282750"/>
              <a:gd name="connsiteX13-843" fmla="*/ 859872 w 1722876"/>
              <a:gd name="connsiteY13-844" fmla="*/ 2216710 h 2282750"/>
              <a:gd name="connsiteX14-845" fmla="*/ 1347552 w 1722876"/>
              <a:gd name="connsiteY14-846" fmla="*/ 1774750 h 2282750"/>
              <a:gd name="connsiteX15-847" fmla="*/ 1713312 w 1722876"/>
              <a:gd name="connsiteY15-848" fmla="*/ 1016560 h 2282750"/>
              <a:gd name="connsiteX16-849" fmla="*/ 936072 w 1722876"/>
              <a:gd name="connsiteY16-850" fmla="*/ 60250 h 2282750"/>
              <a:gd name="connsiteX17-851" fmla="*/ 52152 w 1722876"/>
              <a:gd name="connsiteY17-852" fmla="*/ 75490 h 22827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1722876" h="2282750">
                <a:moveTo>
                  <a:pt x="52152" y="75490"/>
                </a:moveTo>
                <a:cubicBezTo>
                  <a:pt x="7702" y="152960"/>
                  <a:pt x="523322" y="502210"/>
                  <a:pt x="669372" y="639370"/>
                </a:cubicBezTo>
                <a:cubicBezTo>
                  <a:pt x="815422" y="776530"/>
                  <a:pt x="876382" y="833680"/>
                  <a:pt x="928452" y="898450"/>
                </a:cubicBezTo>
                <a:cubicBezTo>
                  <a:pt x="980522" y="963220"/>
                  <a:pt x="972902" y="988620"/>
                  <a:pt x="981792" y="1027990"/>
                </a:cubicBezTo>
                <a:cubicBezTo>
                  <a:pt x="990682" y="1067360"/>
                  <a:pt x="983062" y="1094030"/>
                  <a:pt x="981792" y="1134670"/>
                </a:cubicBezTo>
                <a:cubicBezTo>
                  <a:pt x="980522" y="1175310"/>
                  <a:pt x="997032" y="1221030"/>
                  <a:pt x="974172" y="1271830"/>
                </a:cubicBezTo>
                <a:cubicBezTo>
                  <a:pt x="951312" y="1322630"/>
                  <a:pt x="963377" y="1324535"/>
                  <a:pt x="844632" y="1439470"/>
                </a:cubicBezTo>
                <a:cubicBezTo>
                  <a:pt x="725887" y="1554405"/>
                  <a:pt x="398862" y="1834440"/>
                  <a:pt x="261702" y="1961440"/>
                </a:cubicBezTo>
                <a:cubicBezTo>
                  <a:pt x="124542" y="2088440"/>
                  <a:pt x="59137" y="2150035"/>
                  <a:pt x="21672" y="2201470"/>
                </a:cubicBezTo>
                <a:cubicBezTo>
                  <a:pt x="-15793" y="2252905"/>
                  <a:pt x="-765" y="2256927"/>
                  <a:pt x="36912" y="2270050"/>
                </a:cubicBezTo>
                <a:cubicBezTo>
                  <a:pt x="74589" y="2283173"/>
                  <a:pt x="247732" y="2280210"/>
                  <a:pt x="247732" y="2280210"/>
                </a:cubicBezTo>
                <a:lnTo>
                  <a:pt x="516972" y="2280210"/>
                </a:lnTo>
                <a:lnTo>
                  <a:pt x="638892" y="2282750"/>
                </a:lnTo>
                <a:cubicBezTo>
                  <a:pt x="696042" y="2273860"/>
                  <a:pt x="741762" y="2301377"/>
                  <a:pt x="859872" y="2216710"/>
                </a:cubicBezTo>
                <a:cubicBezTo>
                  <a:pt x="977982" y="2132043"/>
                  <a:pt x="1231982" y="1902385"/>
                  <a:pt x="1347552" y="1774750"/>
                </a:cubicBezTo>
                <a:cubicBezTo>
                  <a:pt x="1463122" y="1647115"/>
                  <a:pt x="1781892" y="1302310"/>
                  <a:pt x="1713312" y="1016560"/>
                </a:cubicBezTo>
                <a:cubicBezTo>
                  <a:pt x="1644732" y="730810"/>
                  <a:pt x="1110062" y="159945"/>
                  <a:pt x="936072" y="60250"/>
                </a:cubicBezTo>
                <a:cubicBezTo>
                  <a:pt x="762082" y="-39445"/>
                  <a:pt x="96602" y="-1980"/>
                  <a:pt x="52152" y="75490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1" name="任意多边形 160"/>
          <p:cNvSpPr/>
          <p:nvPr/>
        </p:nvSpPr>
        <p:spPr>
          <a:xfrm>
            <a:off x="6105972" y="2555743"/>
            <a:ext cx="1722876" cy="2282750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  <a:gd name="connsiteX0-1" fmla="*/ 51454 w 1747096"/>
              <a:gd name="connsiteY0-2" fmla="*/ 103656 h 2302167"/>
              <a:gd name="connsiteX1-3" fmla="*/ 668674 w 1747096"/>
              <a:gd name="connsiteY1-4" fmla="*/ 667536 h 2302167"/>
              <a:gd name="connsiteX2-5" fmla="*/ 927754 w 1747096"/>
              <a:gd name="connsiteY2-6" fmla="*/ 926616 h 2302167"/>
              <a:gd name="connsiteX3-7" fmla="*/ 981094 w 1747096"/>
              <a:gd name="connsiteY3-8" fmla="*/ 1056156 h 2302167"/>
              <a:gd name="connsiteX4-9" fmla="*/ 981094 w 1747096"/>
              <a:gd name="connsiteY4-10" fmla="*/ 1162836 h 2302167"/>
              <a:gd name="connsiteX5-11" fmla="*/ 973474 w 1747096"/>
              <a:gd name="connsiteY5-12" fmla="*/ 1299996 h 2302167"/>
              <a:gd name="connsiteX6-13" fmla="*/ 843934 w 1747096"/>
              <a:gd name="connsiteY6-14" fmla="*/ 1467636 h 2302167"/>
              <a:gd name="connsiteX7-15" fmla="*/ 257194 w 1747096"/>
              <a:gd name="connsiteY7-16" fmla="*/ 2016276 h 2302167"/>
              <a:gd name="connsiteX8-17" fmla="*/ 20974 w 1747096"/>
              <a:gd name="connsiteY8-18" fmla="*/ 2229636 h 2302167"/>
              <a:gd name="connsiteX9-19" fmla="*/ 13354 w 1747096"/>
              <a:gd name="connsiteY9-20" fmla="*/ 2252496 h 2302167"/>
              <a:gd name="connsiteX10-21" fmla="*/ 36214 w 1747096"/>
              <a:gd name="connsiteY10-22" fmla="*/ 2298216 h 2302167"/>
              <a:gd name="connsiteX11-23" fmla="*/ 241954 w 1747096"/>
              <a:gd name="connsiteY11-24" fmla="*/ 2298216 h 2302167"/>
              <a:gd name="connsiteX12-25" fmla="*/ 401974 w 1747096"/>
              <a:gd name="connsiteY12-26" fmla="*/ 2298216 h 2302167"/>
              <a:gd name="connsiteX13-27" fmla="*/ 516274 w 1747096"/>
              <a:gd name="connsiteY13-28" fmla="*/ 2298216 h 2302167"/>
              <a:gd name="connsiteX14-29" fmla="*/ 638194 w 1747096"/>
              <a:gd name="connsiteY14-30" fmla="*/ 2298216 h 2302167"/>
              <a:gd name="connsiteX15-31" fmla="*/ 744874 w 1747096"/>
              <a:gd name="connsiteY15-32" fmla="*/ 2298216 h 2302167"/>
              <a:gd name="connsiteX16-33" fmla="*/ 859174 w 1747096"/>
              <a:gd name="connsiteY16-34" fmla="*/ 2244876 h 2302167"/>
              <a:gd name="connsiteX17-35" fmla="*/ 1346854 w 1747096"/>
              <a:gd name="connsiteY17-36" fmla="*/ 1787676 h 2302167"/>
              <a:gd name="connsiteX18-37" fmla="*/ 1613554 w 1747096"/>
              <a:gd name="connsiteY18-38" fmla="*/ 1444776 h 2302167"/>
              <a:gd name="connsiteX19-39" fmla="*/ 1712614 w 1747096"/>
              <a:gd name="connsiteY19-40" fmla="*/ 1193316 h 2302167"/>
              <a:gd name="connsiteX20-41" fmla="*/ 1674514 w 1747096"/>
              <a:gd name="connsiteY20-42" fmla="*/ 1018056 h 2302167"/>
              <a:gd name="connsiteX21-43" fmla="*/ 935374 w 1747096"/>
              <a:gd name="connsiteY21-44" fmla="*/ 88416 h 2302167"/>
              <a:gd name="connsiteX22-45" fmla="*/ 51454 w 1747096"/>
              <a:gd name="connsiteY22-46" fmla="*/ 103656 h 2302167"/>
              <a:gd name="connsiteX0-47" fmla="*/ 51454 w 1747096"/>
              <a:gd name="connsiteY0-48" fmla="*/ 103656 h 2302167"/>
              <a:gd name="connsiteX1-49" fmla="*/ 668674 w 1747096"/>
              <a:gd name="connsiteY1-50" fmla="*/ 667536 h 2302167"/>
              <a:gd name="connsiteX2-51" fmla="*/ 927754 w 1747096"/>
              <a:gd name="connsiteY2-52" fmla="*/ 926616 h 2302167"/>
              <a:gd name="connsiteX3-53" fmla="*/ 981094 w 1747096"/>
              <a:gd name="connsiteY3-54" fmla="*/ 1056156 h 2302167"/>
              <a:gd name="connsiteX4-55" fmla="*/ 981094 w 1747096"/>
              <a:gd name="connsiteY4-56" fmla="*/ 1162836 h 2302167"/>
              <a:gd name="connsiteX5-57" fmla="*/ 973474 w 1747096"/>
              <a:gd name="connsiteY5-58" fmla="*/ 1299996 h 2302167"/>
              <a:gd name="connsiteX6-59" fmla="*/ 843934 w 1747096"/>
              <a:gd name="connsiteY6-60" fmla="*/ 1467636 h 2302167"/>
              <a:gd name="connsiteX7-61" fmla="*/ 257194 w 1747096"/>
              <a:gd name="connsiteY7-62" fmla="*/ 2016276 h 2302167"/>
              <a:gd name="connsiteX8-63" fmla="*/ 20974 w 1747096"/>
              <a:gd name="connsiteY8-64" fmla="*/ 2229636 h 2302167"/>
              <a:gd name="connsiteX9-65" fmla="*/ 13354 w 1747096"/>
              <a:gd name="connsiteY9-66" fmla="*/ 2252496 h 2302167"/>
              <a:gd name="connsiteX10-67" fmla="*/ 36214 w 1747096"/>
              <a:gd name="connsiteY10-68" fmla="*/ 2298216 h 2302167"/>
              <a:gd name="connsiteX11-69" fmla="*/ 241954 w 1747096"/>
              <a:gd name="connsiteY11-70" fmla="*/ 2298216 h 2302167"/>
              <a:gd name="connsiteX12-71" fmla="*/ 401974 w 1747096"/>
              <a:gd name="connsiteY12-72" fmla="*/ 2298216 h 2302167"/>
              <a:gd name="connsiteX13-73" fmla="*/ 516274 w 1747096"/>
              <a:gd name="connsiteY13-74" fmla="*/ 2298216 h 2302167"/>
              <a:gd name="connsiteX14-75" fmla="*/ 638194 w 1747096"/>
              <a:gd name="connsiteY14-76" fmla="*/ 2298216 h 2302167"/>
              <a:gd name="connsiteX15-77" fmla="*/ 744874 w 1747096"/>
              <a:gd name="connsiteY15-78" fmla="*/ 2298216 h 2302167"/>
              <a:gd name="connsiteX16-79" fmla="*/ 859174 w 1747096"/>
              <a:gd name="connsiteY16-80" fmla="*/ 2244876 h 2302167"/>
              <a:gd name="connsiteX17-81" fmla="*/ 1346854 w 1747096"/>
              <a:gd name="connsiteY17-82" fmla="*/ 1787676 h 2302167"/>
              <a:gd name="connsiteX18-83" fmla="*/ 1712614 w 1747096"/>
              <a:gd name="connsiteY18-84" fmla="*/ 1193316 h 2302167"/>
              <a:gd name="connsiteX19-85" fmla="*/ 1674514 w 1747096"/>
              <a:gd name="connsiteY19-86" fmla="*/ 1018056 h 2302167"/>
              <a:gd name="connsiteX20-87" fmla="*/ 935374 w 1747096"/>
              <a:gd name="connsiteY20-88" fmla="*/ 88416 h 2302167"/>
              <a:gd name="connsiteX21-89" fmla="*/ 51454 w 1747096"/>
              <a:gd name="connsiteY21-90" fmla="*/ 103656 h 2302167"/>
              <a:gd name="connsiteX0-91" fmla="*/ 51454 w 1685816"/>
              <a:gd name="connsiteY0-92" fmla="*/ 103656 h 2302167"/>
              <a:gd name="connsiteX1-93" fmla="*/ 668674 w 1685816"/>
              <a:gd name="connsiteY1-94" fmla="*/ 667536 h 2302167"/>
              <a:gd name="connsiteX2-95" fmla="*/ 927754 w 1685816"/>
              <a:gd name="connsiteY2-96" fmla="*/ 926616 h 2302167"/>
              <a:gd name="connsiteX3-97" fmla="*/ 981094 w 1685816"/>
              <a:gd name="connsiteY3-98" fmla="*/ 1056156 h 2302167"/>
              <a:gd name="connsiteX4-99" fmla="*/ 981094 w 1685816"/>
              <a:gd name="connsiteY4-100" fmla="*/ 1162836 h 2302167"/>
              <a:gd name="connsiteX5-101" fmla="*/ 973474 w 1685816"/>
              <a:gd name="connsiteY5-102" fmla="*/ 1299996 h 2302167"/>
              <a:gd name="connsiteX6-103" fmla="*/ 843934 w 1685816"/>
              <a:gd name="connsiteY6-104" fmla="*/ 1467636 h 2302167"/>
              <a:gd name="connsiteX7-105" fmla="*/ 257194 w 1685816"/>
              <a:gd name="connsiteY7-106" fmla="*/ 2016276 h 2302167"/>
              <a:gd name="connsiteX8-107" fmla="*/ 20974 w 1685816"/>
              <a:gd name="connsiteY8-108" fmla="*/ 2229636 h 2302167"/>
              <a:gd name="connsiteX9-109" fmla="*/ 13354 w 1685816"/>
              <a:gd name="connsiteY9-110" fmla="*/ 2252496 h 2302167"/>
              <a:gd name="connsiteX10-111" fmla="*/ 36214 w 1685816"/>
              <a:gd name="connsiteY10-112" fmla="*/ 2298216 h 2302167"/>
              <a:gd name="connsiteX11-113" fmla="*/ 241954 w 1685816"/>
              <a:gd name="connsiteY11-114" fmla="*/ 2298216 h 2302167"/>
              <a:gd name="connsiteX12-115" fmla="*/ 401974 w 1685816"/>
              <a:gd name="connsiteY12-116" fmla="*/ 2298216 h 2302167"/>
              <a:gd name="connsiteX13-117" fmla="*/ 516274 w 1685816"/>
              <a:gd name="connsiteY13-118" fmla="*/ 2298216 h 2302167"/>
              <a:gd name="connsiteX14-119" fmla="*/ 638194 w 1685816"/>
              <a:gd name="connsiteY14-120" fmla="*/ 2298216 h 2302167"/>
              <a:gd name="connsiteX15-121" fmla="*/ 744874 w 1685816"/>
              <a:gd name="connsiteY15-122" fmla="*/ 2298216 h 2302167"/>
              <a:gd name="connsiteX16-123" fmla="*/ 859174 w 1685816"/>
              <a:gd name="connsiteY16-124" fmla="*/ 2244876 h 2302167"/>
              <a:gd name="connsiteX17-125" fmla="*/ 1346854 w 1685816"/>
              <a:gd name="connsiteY17-126" fmla="*/ 1787676 h 2302167"/>
              <a:gd name="connsiteX18-127" fmla="*/ 1674514 w 1685816"/>
              <a:gd name="connsiteY18-128" fmla="*/ 1018056 h 2302167"/>
              <a:gd name="connsiteX19-129" fmla="*/ 935374 w 1685816"/>
              <a:gd name="connsiteY19-130" fmla="*/ 88416 h 2302167"/>
              <a:gd name="connsiteX20-131" fmla="*/ 51454 w 1685816"/>
              <a:gd name="connsiteY20-132" fmla="*/ 103656 h 2302167"/>
              <a:gd name="connsiteX0-133" fmla="*/ 51454 w 1674975"/>
              <a:gd name="connsiteY0-134" fmla="*/ 103656 h 2302167"/>
              <a:gd name="connsiteX1-135" fmla="*/ 668674 w 1674975"/>
              <a:gd name="connsiteY1-136" fmla="*/ 667536 h 2302167"/>
              <a:gd name="connsiteX2-137" fmla="*/ 927754 w 1674975"/>
              <a:gd name="connsiteY2-138" fmla="*/ 926616 h 2302167"/>
              <a:gd name="connsiteX3-139" fmla="*/ 981094 w 1674975"/>
              <a:gd name="connsiteY3-140" fmla="*/ 1056156 h 2302167"/>
              <a:gd name="connsiteX4-141" fmla="*/ 981094 w 1674975"/>
              <a:gd name="connsiteY4-142" fmla="*/ 1162836 h 2302167"/>
              <a:gd name="connsiteX5-143" fmla="*/ 973474 w 1674975"/>
              <a:gd name="connsiteY5-144" fmla="*/ 1299996 h 2302167"/>
              <a:gd name="connsiteX6-145" fmla="*/ 843934 w 1674975"/>
              <a:gd name="connsiteY6-146" fmla="*/ 1467636 h 2302167"/>
              <a:gd name="connsiteX7-147" fmla="*/ 257194 w 1674975"/>
              <a:gd name="connsiteY7-148" fmla="*/ 2016276 h 2302167"/>
              <a:gd name="connsiteX8-149" fmla="*/ 20974 w 1674975"/>
              <a:gd name="connsiteY8-150" fmla="*/ 2229636 h 2302167"/>
              <a:gd name="connsiteX9-151" fmla="*/ 13354 w 1674975"/>
              <a:gd name="connsiteY9-152" fmla="*/ 2252496 h 2302167"/>
              <a:gd name="connsiteX10-153" fmla="*/ 36214 w 1674975"/>
              <a:gd name="connsiteY10-154" fmla="*/ 2298216 h 2302167"/>
              <a:gd name="connsiteX11-155" fmla="*/ 241954 w 1674975"/>
              <a:gd name="connsiteY11-156" fmla="*/ 2298216 h 2302167"/>
              <a:gd name="connsiteX12-157" fmla="*/ 401974 w 1674975"/>
              <a:gd name="connsiteY12-158" fmla="*/ 2298216 h 2302167"/>
              <a:gd name="connsiteX13-159" fmla="*/ 516274 w 1674975"/>
              <a:gd name="connsiteY13-160" fmla="*/ 2298216 h 2302167"/>
              <a:gd name="connsiteX14-161" fmla="*/ 638194 w 1674975"/>
              <a:gd name="connsiteY14-162" fmla="*/ 2298216 h 2302167"/>
              <a:gd name="connsiteX15-163" fmla="*/ 744874 w 1674975"/>
              <a:gd name="connsiteY15-164" fmla="*/ 2298216 h 2302167"/>
              <a:gd name="connsiteX16-165" fmla="*/ 859174 w 1674975"/>
              <a:gd name="connsiteY16-166" fmla="*/ 2244876 h 2302167"/>
              <a:gd name="connsiteX17-167" fmla="*/ 1346854 w 1674975"/>
              <a:gd name="connsiteY17-168" fmla="*/ 1787676 h 2302167"/>
              <a:gd name="connsiteX18-169" fmla="*/ 1674514 w 1674975"/>
              <a:gd name="connsiteY18-170" fmla="*/ 1018056 h 2302167"/>
              <a:gd name="connsiteX19-171" fmla="*/ 935374 w 1674975"/>
              <a:gd name="connsiteY19-172" fmla="*/ 88416 h 2302167"/>
              <a:gd name="connsiteX20-173" fmla="*/ 51454 w 1674975"/>
              <a:gd name="connsiteY20-174" fmla="*/ 103656 h 2302167"/>
              <a:gd name="connsiteX0-175" fmla="*/ 51454 w 1713016"/>
              <a:gd name="connsiteY0-176" fmla="*/ 106356 h 2304867"/>
              <a:gd name="connsiteX1-177" fmla="*/ 668674 w 1713016"/>
              <a:gd name="connsiteY1-178" fmla="*/ 670236 h 2304867"/>
              <a:gd name="connsiteX2-179" fmla="*/ 927754 w 1713016"/>
              <a:gd name="connsiteY2-180" fmla="*/ 929316 h 2304867"/>
              <a:gd name="connsiteX3-181" fmla="*/ 981094 w 1713016"/>
              <a:gd name="connsiteY3-182" fmla="*/ 1058856 h 2304867"/>
              <a:gd name="connsiteX4-183" fmla="*/ 981094 w 1713016"/>
              <a:gd name="connsiteY4-184" fmla="*/ 1165536 h 2304867"/>
              <a:gd name="connsiteX5-185" fmla="*/ 973474 w 1713016"/>
              <a:gd name="connsiteY5-186" fmla="*/ 1302696 h 2304867"/>
              <a:gd name="connsiteX6-187" fmla="*/ 843934 w 1713016"/>
              <a:gd name="connsiteY6-188" fmla="*/ 1470336 h 2304867"/>
              <a:gd name="connsiteX7-189" fmla="*/ 257194 w 1713016"/>
              <a:gd name="connsiteY7-190" fmla="*/ 2018976 h 2304867"/>
              <a:gd name="connsiteX8-191" fmla="*/ 20974 w 1713016"/>
              <a:gd name="connsiteY8-192" fmla="*/ 2232336 h 2304867"/>
              <a:gd name="connsiteX9-193" fmla="*/ 13354 w 1713016"/>
              <a:gd name="connsiteY9-194" fmla="*/ 2255196 h 2304867"/>
              <a:gd name="connsiteX10-195" fmla="*/ 36214 w 1713016"/>
              <a:gd name="connsiteY10-196" fmla="*/ 2300916 h 2304867"/>
              <a:gd name="connsiteX11-197" fmla="*/ 241954 w 1713016"/>
              <a:gd name="connsiteY11-198" fmla="*/ 2300916 h 2304867"/>
              <a:gd name="connsiteX12-199" fmla="*/ 401974 w 1713016"/>
              <a:gd name="connsiteY12-200" fmla="*/ 2300916 h 2304867"/>
              <a:gd name="connsiteX13-201" fmla="*/ 516274 w 1713016"/>
              <a:gd name="connsiteY13-202" fmla="*/ 2300916 h 2304867"/>
              <a:gd name="connsiteX14-203" fmla="*/ 638194 w 1713016"/>
              <a:gd name="connsiteY14-204" fmla="*/ 2300916 h 2304867"/>
              <a:gd name="connsiteX15-205" fmla="*/ 744874 w 1713016"/>
              <a:gd name="connsiteY15-206" fmla="*/ 2300916 h 2304867"/>
              <a:gd name="connsiteX16-207" fmla="*/ 859174 w 1713016"/>
              <a:gd name="connsiteY16-208" fmla="*/ 2247576 h 2304867"/>
              <a:gd name="connsiteX17-209" fmla="*/ 1346854 w 1713016"/>
              <a:gd name="connsiteY17-210" fmla="*/ 1790376 h 2304867"/>
              <a:gd name="connsiteX18-211" fmla="*/ 1712614 w 1713016"/>
              <a:gd name="connsiteY18-212" fmla="*/ 1058856 h 2304867"/>
              <a:gd name="connsiteX19-213" fmla="*/ 935374 w 1713016"/>
              <a:gd name="connsiteY19-214" fmla="*/ 91116 h 2304867"/>
              <a:gd name="connsiteX20-215" fmla="*/ 51454 w 1713016"/>
              <a:gd name="connsiteY20-216" fmla="*/ 106356 h 2304867"/>
              <a:gd name="connsiteX0-217" fmla="*/ 51454 w 1713016"/>
              <a:gd name="connsiteY0-218" fmla="*/ 106356 h 2304867"/>
              <a:gd name="connsiteX1-219" fmla="*/ 668674 w 1713016"/>
              <a:gd name="connsiteY1-220" fmla="*/ 670236 h 2304867"/>
              <a:gd name="connsiteX2-221" fmla="*/ 927754 w 1713016"/>
              <a:gd name="connsiteY2-222" fmla="*/ 929316 h 2304867"/>
              <a:gd name="connsiteX3-223" fmla="*/ 981094 w 1713016"/>
              <a:gd name="connsiteY3-224" fmla="*/ 1058856 h 2304867"/>
              <a:gd name="connsiteX4-225" fmla="*/ 981094 w 1713016"/>
              <a:gd name="connsiteY4-226" fmla="*/ 1165536 h 2304867"/>
              <a:gd name="connsiteX5-227" fmla="*/ 973474 w 1713016"/>
              <a:gd name="connsiteY5-228" fmla="*/ 1302696 h 2304867"/>
              <a:gd name="connsiteX6-229" fmla="*/ 843934 w 1713016"/>
              <a:gd name="connsiteY6-230" fmla="*/ 1470336 h 2304867"/>
              <a:gd name="connsiteX7-231" fmla="*/ 257194 w 1713016"/>
              <a:gd name="connsiteY7-232" fmla="*/ 2018976 h 2304867"/>
              <a:gd name="connsiteX8-233" fmla="*/ 20974 w 1713016"/>
              <a:gd name="connsiteY8-234" fmla="*/ 2232336 h 2304867"/>
              <a:gd name="connsiteX9-235" fmla="*/ 13354 w 1713016"/>
              <a:gd name="connsiteY9-236" fmla="*/ 2255196 h 2304867"/>
              <a:gd name="connsiteX10-237" fmla="*/ 36214 w 1713016"/>
              <a:gd name="connsiteY10-238" fmla="*/ 2300916 h 2304867"/>
              <a:gd name="connsiteX11-239" fmla="*/ 241954 w 1713016"/>
              <a:gd name="connsiteY11-240" fmla="*/ 2300916 h 2304867"/>
              <a:gd name="connsiteX12-241" fmla="*/ 401974 w 1713016"/>
              <a:gd name="connsiteY12-242" fmla="*/ 2300916 h 2304867"/>
              <a:gd name="connsiteX13-243" fmla="*/ 516274 w 1713016"/>
              <a:gd name="connsiteY13-244" fmla="*/ 2300916 h 2304867"/>
              <a:gd name="connsiteX14-245" fmla="*/ 638194 w 1713016"/>
              <a:gd name="connsiteY14-246" fmla="*/ 2300916 h 2304867"/>
              <a:gd name="connsiteX15-247" fmla="*/ 744874 w 1713016"/>
              <a:gd name="connsiteY15-248" fmla="*/ 2300916 h 2304867"/>
              <a:gd name="connsiteX16-249" fmla="*/ 859174 w 1713016"/>
              <a:gd name="connsiteY16-250" fmla="*/ 2247576 h 2304867"/>
              <a:gd name="connsiteX17-251" fmla="*/ 1346854 w 1713016"/>
              <a:gd name="connsiteY17-252" fmla="*/ 1790376 h 2304867"/>
              <a:gd name="connsiteX18-253" fmla="*/ 1712614 w 1713016"/>
              <a:gd name="connsiteY18-254" fmla="*/ 1058856 h 2304867"/>
              <a:gd name="connsiteX19-255" fmla="*/ 935374 w 1713016"/>
              <a:gd name="connsiteY19-256" fmla="*/ 91116 h 2304867"/>
              <a:gd name="connsiteX20-257" fmla="*/ 51454 w 1713016"/>
              <a:gd name="connsiteY20-258" fmla="*/ 106356 h 2304867"/>
              <a:gd name="connsiteX0-259" fmla="*/ 51454 w 1713016"/>
              <a:gd name="connsiteY0-260" fmla="*/ 105546 h 2304057"/>
              <a:gd name="connsiteX1-261" fmla="*/ 668674 w 1713016"/>
              <a:gd name="connsiteY1-262" fmla="*/ 669426 h 2304057"/>
              <a:gd name="connsiteX2-263" fmla="*/ 927754 w 1713016"/>
              <a:gd name="connsiteY2-264" fmla="*/ 928506 h 2304057"/>
              <a:gd name="connsiteX3-265" fmla="*/ 981094 w 1713016"/>
              <a:gd name="connsiteY3-266" fmla="*/ 1058046 h 2304057"/>
              <a:gd name="connsiteX4-267" fmla="*/ 981094 w 1713016"/>
              <a:gd name="connsiteY4-268" fmla="*/ 1164726 h 2304057"/>
              <a:gd name="connsiteX5-269" fmla="*/ 973474 w 1713016"/>
              <a:gd name="connsiteY5-270" fmla="*/ 1301886 h 2304057"/>
              <a:gd name="connsiteX6-271" fmla="*/ 843934 w 1713016"/>
              <a:gd name="connsiteY6-272" fmla="*/ 1469526 h 2304057"/>
              <a:gd name="connsiteX7-273" fmla="*/ 257194 w 1713016"/>
              <a:gd name="connsiteY7-274" fmla="*/ 2018166 h 2304057"/>
              <a:gd name="connsiteX8-275" fmla="*/ 20974 w 1713016"/>
              <a:gd name="connsiteY8-276" fmla="*/ 2231526 h 2304057"/>
              <a:gd name="connsiteX9-277" fmla="*/ 13354 w 1713016"/>
              <a:gd name="connsiteY9-278" fmla="*/ 2254386 h 2304057"/>
              <a:gd name="connsiteX10-279" fmla="*/ 36214 w 1713016"/>
              <a:gd name="connsiteY10-280" fmla="*/ 2300106 h 2304057"/>
              <a:gd name="connsiteX11-281" fmla="*/ 241954 w 1713016"/>
              <a:gd name="connsiteY11-282" fmla="*/ 2300106 h 2304057"/>
              <a:gd name="connsiteX12-283" fmla="*/ 401974 w 1713016"/>
              <a:gd name="connsiteY12-284" fmla="*/ 2300106 h 2304057"/>
              <a:gd name="connsiteX13-285" fmla="*/ 516274 w 1713016"/>
              <a:gd name="connsiteY13-286" fmla="*/ 2300106 h 2304057"/>
              <a:gd name="connsiteX14-287" fmla="*/ 638194 w 1713016"/>
              <a:gd name="connsiteY14-288" fmla="*/ 2300106 h 2304057"/>
              <a:gd name="connsiteX15-289" fmla="*/ 744874 w 1713016"/>
              <a:gd name="connsiteY15-290" fmla="*/ 2300106 h 2304057"/>
              <a:gd name="connsiteX16-291" fmla="*/ 859174 w 1713016"/>
              <a:gd name="connsiteY16-292" fmla="*/ 2246766 h 2304057"/>
              <a:gd name="connsiteX17-293" fmla="*/ 1346854 w 1713016"/>
              <a:gd name="connsiteY17-294" fmla="*/ 1789566 h 2304057"/>
              <a:gd name="connsiteX18-295" fmla="*/ 1712614 w 1713016"/>
              <a:gd name="connsiteY18-296" fmla="*/ 1046616 h 2304057"/>
              <a:gd name="connsiteX19-297" fmla="*/ 935374 w 1713016"/>
              <a:gd name="connsiteY19-298" fmla="*/ 90306 h 2304057"/>
              <a:gd name="connsiteX20-299" fmla="*/ 51454 w 1713016"/>
              <a:gd name="connsiteY20-300" fmla="*/ 105546 h 2304057"/>
              <a:gd name="connsiteX0-301" fmla="*/ 51454 w 1713016"/>
              <a:gd name="connsiteY0-302" fmla="*/ 105546 h 2304057"/>
              <a:gd name="connsiteX1-303" fmla="*/ 668674 w 1713016"/>
              <a:gd name="connsiteY1-304" fmla="*/ 669426 h 2304057"/>
              <a:gd name="connsiteX2-305" fmla="*/ 927754 w 1713016"/>
              <a:gd name="connsiteY2-306" fmla="*/ 928506 h 2304057"/>
              <a:gd name="connsiteX3-307" fmla="*/ 981094 w 1713016"/>
              <a:gd name="connsiteY3-308" fmla="*/ 1058046 h 2304057"/>
              <a:gd name="connsiteX4-309" fmla="*/ 981094 w 1713016"/>
              <a:gd name="connsiteY4-310" fmla="*/ 1164726 h 2304057"/>
              <a:gd name="connsiteX5-311" fmla="*/ 973474 w 1713016"/>
              <a:gd name="connsiteY5-312" fmla="*/ 1301886 h 2304057"/>
              <a:gd name="connsiteX6-313" fmla="*/ 843934 w 1713016"/>
              <a:gd name="connsiteY6-314" fmla="*/ 1469526 h 2304057"/>
              <a:gd name="connsiteX7-315" fmla="*/ 257194 w 1713016"/>
              <a:gd name="connsiteY7-316" fmla="*/ 2018166 h 2304057"/>
              <a:gd name="connsiteX8-317" fmla="*/ 20974 w 1713016"/>
              <a:gd name="connsiteY8-318" fmla="*/ 2231526 h 2304057"/>
              <a:gd name="connsiteX9-319" fmla="*/ 13354 w 1713016"/>
              <a:gd name="connsiteY9-320" fmla="*/ 2254386 h 2304057"/>
              <a:gd name="connsiteX10-321" fmla="*/ 36214 w 1713016"/>
              <a:gd name="connsiteY10-322" fmla="*/ 2300106 h 2304057"/>
              <a:gd name="connsiteX11-323" fmla="*/ 241954 w 1713016"/>
              <a:gd name="connsiteY11-324" fmla="*/ 2300106 h 2304057"/>
              <a:gd name="connsiteX12-325" fmla="*/ 401974 w 1713016"/>
              <a:gd name="connsiteY12-326" fmla="*/ 2300106 h 2304057"/>
              <a:gd name="connsiteX13-327" fmla="*/ 516274 w 1713016"/>
              <a:gd name="connsiteY13-328" fmla="*/ 2300106 h 2304057"/>
              <a:gd name="connsiteX14-329" fmla="*/ 638194 w 1713016"/>
              <a:gd name="connsiteY14-330" fmla="*/ 2300106 h 2304057"/>
              <a:gd name="connsiteX15-331" fmla="*/ 744874 w 1713016"/>
              <a:gd name="connsiteY15-332" fmla="*/ 2300106 h 2304057"/>
              <a:gd name="connsiteX16-333" fmla="*/ 859174 w 1713016"/>
              <a:gd name="connsiteY16-334" fmla="*/ 2246766 h 2304057"/>
              <a:gd name="connsiteX17-335" fmla="*/ 1346854 w 1713016"/>
              <a:gd name="connsiteY17-336" fmla="*/ 1789566 h 2304057"/>
              <a:gd name="connsiteX18-337" fmla="*/ 1712614 w 1713016"/>
              <a:gd name="connsiteY18-338" fmla="*/ 1046616 h 2304057"/>
              <a:gd name="connsiteX19-339" fmla="*/ 935374 w 1713016"/>
              <a:gd name="connsiteY19-340" fmla="*/ 90306 h 2304057"/>
              <a:gd name="connsiteX20-341" fmla="*/ 51454 w 1713016"/>
              <a:gd name="connsiteY20-342" fmla="*/ 105546 h 2304057"/>
              <a:gd name="connsiteX0-343" fmla="*/ 51454 w 1712976"/>
              <a:gd name="connsiteY0-344" fmla="*/ 105546 h 2304057"/>
              <a:gd name="connsiteX1-345" fmla="*/ 668674 w 1712976"/>
              <a:gd name="connsiteY1-346" fmla="*/ 669426 h 2304057"/>
              <a:gd name="connsiteX2-347" fmla="*/ 927754 w 1712976"/>
              <a:gd name="connsiteY2-348" fmla="*/ 928506 h 2304057"/>
              <a:gd name="connsiteX3-349" fmla="*/ 981094 w 1712976"/>
              <a:gd name="connsiteY3-350" fmla="*/ 1058046 h 2304057"/>
              <a:gd name="connsiteX4-351" fmla="*/ 981094 w 1712976"/>
              <a:gd name="connsiteY4-352" fmla="*/ 1164726 h 2304057"/>
              <a:gd name="connsiteX5-353" fmla="*/ 973474 w 1712976"/>
              <a:gd name="connsiteY5-354" fmla="*/ 1301886 h 2304057"/>
              <a:gd name="connsiteX6-355" fmla="*/ 843934 w 1712976"/>
              <a:gd name="connsiteY6-356" fmla="*/ 1469526 h 2304057"/>
              <a:gd name="connsiteX7-357" fmla="*/ 257194 w 1712976"/>
              <a:gd name="connsiteY7-358" fmla="*/ 2018166 h 2304057"/>
              <a:gd name="connsiteX8-359" fmla="*/ 20974 w 1712976"/>
              <a:gd name="connsiteY8-360" fmla="*/ 2231526 h 2304057"/>
              <a:gd name="connsiteX9-361" fmla="*/ 13354 w 1712976"/>
              <a:gd name="connsiteY9-362" fmla="*/ 2254386 h 2304057"/>
              <a:gd name="connsiteX10-363" fmla="*/ 36214 w 1712976"/>
              <a:gd name="connsiteY10-364" fmla="*/ 2300106 h 2304057"/>
              <a:gd name="connsiteX11-365" fmla="*/ 241954 w 1712976"/>
              <a:gd name="connsiteY11-366" fmla="*/ 2300106 h 2304057"/>
              <a:gd name="connsiteX12-367" fmla="*/ 401974 w 1712976"/>
              <a:gd name="connsiteY12-368" fmla="*/ 2300106 h 2304057"/>
              <a:gd name="connsiteX13-369" fmla="*/ 516274 w 1712976"/>
              <a:gd name="connsiteY13-370" fmla="*/ 2300106 h 2304057"/>
              <a:gd name="connsiteX14-371" fmla="*/ 638194 w 1712976"/>
              <a:gd name="connsiteY14-372" fmla="*/ 2300106 h 2304057"/>
              <a:gd name="connsiteX15-373" fmla="*/ 744874 w 1712976"/>
              <a:gd name="connsiteY15-374" fmla="*/ 2300106 h 2304057"/>
              <a:gd name="connsiteX16-375" fmla="*/ 859174 w 1712976"/>
              <a:gd name="connsiteY16-376" fmla="*/ 2246766 h 2304057"/>
              <a:gd name="connsiteX17-377" fmla="*/ 1346854 w 1712976"/>
              <a:gd name="connsiteY17-378" fmla="*/ 1789566 h 2304057"/>
              <a:gd name="connsiteX18-379" fmla="*/ 1712614 w 1712976"/>
              <a:gd name="connsiteY18-380" fmla="*/ 1046616 h 2304057"/>
              <a:gd name="connsiteX19-381" fmla="*/ 935374 w 1712976"/>
              <a:gd name="connsiteY19-382" fmla="*/ 90306 h 2304057"/>
              <a:gd name="connsiteX20-383" fmla="*/ 51454 w 1712976"/>
              <a:gd name="connsiteY20-384" fmla="*/ 105546 h 2304057"/>
              <a:gd name="connsiteX0-385" fmla="*/ 51454 w 1722178"/>
              <a:gd name="connsiteY0-386" fmla="*/ 105546 h 2304057"/>
              <a:gd name="connsiteX1-387" fmla="*/ 668674 w 1722178"/>
              <a:gd name="connsiteY1-388" fmla="*/ 669426 h 2304057"/>
              <a:gd name="connsiteX2-389" fmla="*/ 927754 w 1722178"/>
              <a:gd name="connsiteY2-390" fmla="*/ 928506 h 2304057"/>
              <a:gd name="connsiteX3-391" fmla="*/ 981094 w 1722178"/>
              <a:gd name="connsiteY3-392" fmla="*/ 1058046 h 2304057"/>
              <a:gd name="connsiteX4-393" fmla="*/ 981094 w 1722178"/>
              <a:gd name="connsiteY4-394" fmla="*/ 1164726 h 2304057"/>
              <a:gd name="connsiteX5-395" fmla="*/ 973474 w 1722178"/>
              <a:gd name="connsiteY5-396" fmla="*/ 1301886 h 2304057"/>
              <a:gd name="connsiteX6-397" fmla="*/ 843934 w 1722178"/>
              <a:gd name="connsiteY6-398" fmla="*/ 1469526 h 2304057"/>
              <a:gd name="connsiteX7-399" fmla="*/ 257194 w 1722178"/>
              <a:gd name="connsiteY7-400" fmla="*/ 2018166 h 2304057"/>
              <a:gd name="connsiteX8-401" fmla="*/ 20974 w 1722178"/>
              <a:gd name="connsiteY8-402" fmla="*/ 2231526 h 2304057"/>
              <a:gd name="connsiteX9-403" fmla="*/ 13354 w 1722178"/>
              <a:gd name="connsiteY9-404" fmla="*/ 2254386 h 2304057"/>
              <a:gd name="connsiteX10-405" fmla="*/ 36214 w 1722178"/>
              <a:gd name="connsiteY10-406" fmla="*/ 2300106 h 2304057"/>
              <a:gd name="connsiteX11-407" fmla="*/ 241954 w 1722178"/>
              <a:gd name="connsiteY11-408" fmla="*/ 2300106 h 2304057"/>
              <a:gd name="connsiteX12-409" fmla="*/ 401974 w 1722178"/>
              <a:gd name="connsiteY12-410" fmla="*/ 2300106 h 2304057"/>
              <a:gd name="connsiteX13-411" fmla="*/ 516274 w 1722178"/>
              <a:gd name="connsiteY13-412" fmla="*/ 2300106 h 2304057"/>
              <a:gd name="connsiteX14-413" fmla="*/ 638194 w 1722178"/>
              <a:gd name="connsiteY14-414" fmla="*/ 2300106 h 2304057"/>
              <a:gd name="connsiteX15-415" fmla="*/ 744874 w 1722178"/>
              <a:gd name="connsiteY15-416" fmla="*/ 2300106 h 2304057"/>
              <a:gd name="connsiteX16-417" fmla="*/ 859174 w 1722178"/>
              <a:gd name="connsiteY16-418" fmla="*/ 2246766 h 2304057"/>
              <a:gd name="connsiteX17-419" fmla="*/ 1346854 w 1722178"/>
              <a:gd name="connsiteY17-420" fmla="*/ 1804806 h 2304057"/>
              <a:gd name="connsiteX18-421" fmla="*/ 1712614 w 1722178"/>
              <a:gd name="connsiteY18-422" fmla="*/ 1046616 h 2304057"/>
              <a:gd name="connsiteX19-423" fmla="*/ 935374 w 1722178"/>
              <a:gd name="connsiteY19-424" fmla="*/ 90306 h 2304057"/>
              <a:gd name="connsiteX20-425" fmla="*/ 51454 w 1722178"/>
              <a:gd name="connsiteY20-426" fmla="*/ 105546 h 2304057"/>
              <a:gd name="connsiteX0-427" fmla="*/ 51454 w 1722178"/>
              <a:gd name="connsiteY0-428" fmla="*/ 81739 h 2280250"/>
              <a:gd name="connsiteX1-429" fmla="*/ 668674 w 1722178"/>
              <a:gd name="connsiteY1-430" fmla="*/ 645619 h 2280250"/>
              <a:gd name="connsiteX2-431" fmla="*/ 927754 w 1722178"/>
              <a:gd name="connsiteY2-432" fmla="*/ 904699 h 2280250"/>
              <a:gd name="connsiteX3-433" fmla="*/ 981094 w 1722178"/>
              <a:gd name="connsiteY3-434" fmla="*/ 1034239 h 2280250"/>
              <a:gd name="connsiteX4-435" fmla="*/ 981094 w 1722178"/>
              <a:gd name="connsiteY4-436" fmla="*/ 1140919 h 2280250"/>
              <a:gd name="connsiteX5-437" fmla="*/ 973474 w 1722178"/>
              <a:gd name="connsiteY5-438" fmla="*/ 1278079 h 2280250"/>
              <a:gd name="connsiteX6-439" fmla="*/ 843934 w 1722178"/>
              <a:gd name="connsiteY6-440" fmla="*/ 1445719 h 2280250"/>
              <a:gd name="connsiteX7-441" fmla="*/ 257194 w 1722178"/>
              <a:gd name="connsiteY7-442" fmla="*/ 1994359 h 2280250"/>
              <a:gd name="connsiteX8-443" fmla="*/ 20974 w 1722178"/>
              <a:gd name="connsiteY8-444" fmla="*/ 2207719 h 2280250"/>
              <a:gd name="connsiteX9-445" fmla="*/ 13354 w 1722178"/>
              <a:gd name="connsiteY9-446" fmla="*/ 2230579 h 2280250"/>
              <a:gd name="connsiteX10-447" fmla="*/ 36214 w 1722178"/>
              <a:gd name="connsiteY10-448" fmla="*/ 2276299 h 2280250"/>
              <a:gd name="connsiteX11-449" fmla="*/ 241954 w 1722178"/>
              <a:gd name="connsiteY11-450" fmla="*/ 2276299 h 2280250"/>
              <a:gd name="connsiteX12-451" fmla="*/ 401974 w 1722178"/>
              <a:gd name="connsiteY12-452" fmla="*/ 2276299 h 2280250"/>
              <a:gd name="connsiteX13-453" fmla="*/ 516274 w 1722178"/>
              <a:gd name="connsiteY13-454" fmla="*/ 2276299 h 2280250"/>
              <a:gd name="connsiteX14-455" fmla="*/ 638194 w 1722178"/>
              <a:gd name="connsiteY14-456" fmla="*/ 2276299 h 2280250"/>
              <a:gd name="connsiteX15-457" fmla="*/ 744874 w 1722178"/>
              <a:gd name="connsiteY15-458" fmla="*/ 2276299 h 2280250"/>
              <a:gd name="connsiteX16-459" fmla="*/ 859174 w 1722178"/>
              <a:gd name="connsiteY16-460" fmla="*/ 2222959 h 2280250"/>
              <a:gd name="connsiteX17-461" fmla="*/ 1346854 w 1722178"/>
              <a:gd name="connsiteY17-462" fmla="*/ 1780999 h 2280250"/>
              <a:gd name="connsiteX18-463" fmla="*/ 1712614 w 1722178"/>
              <a:gd name="connsiteY18-464" fmla="*/ 1022809 h 2280250"/>
              <a:gd name="connsiteX19-465" fmla="*/ 935374 w 1722178"/>
              <a:gd name="connsiteY19-466" fmla="*/ 66499 h 2280250"/>
              <a:gd name="connsiteX20-467" fmla="*/ 51454 w 1722178"/>
              <a:gd name="connsiteY20-468" fmla="*/ 81739 h 2280250"/>
              <a:gd name="connsiteX0-469" fmla="*/ 51454 w 1722178"/>
              <a:gd name="connsiteY0-470" fmla="*/ 75490 h 2274001"/>
              <a:gd name="connsiteX1-471" fmla="*/ 668674 w 1722178"/>
              <a:gd name="connsiteY1-472" fmla="*/ 639370 h 2274001"/>
              <a:gd name="connsiteX2-473" fmla="*/ 927754 w 1722178"/>
              <a:gd name="connsiteY2-474" fmla="*/ 898450 h 2274001"/>
              <a:gd name="connsiteX3-475" fmla="*/ 981094 w 1722178"/>
              <a:gd name="connsiteY3-476" fmla="*/ 1027990 h 2274001"/>
              <a:gd name="connsiteX4-477" fmla="*/ 981094 w 1722178"/>
              <a:gd name="connsiteY4-478" fmla="*/ 1134670 h 2274001"/>
              <a:gd name="connsiteX5-479" fmla="*/ 973474 w 1722178"/>
              <a:gd name="connsiteY5-480" fmla="*/ 1271830 h 2274001"/>
              <a:gd name="connsiteX6-481" fmla="*/ 843934 w 1722178"/>
              <a:gd name="connsiteY6-482" fmla="*/ 1439470 h 2274001"/>
              <a:gd name="connsiteX7-483" fmla="*/ 257194 w 1722178"/>
              <a:gd name="connsiteY7-484" fmla="*/ 1988110 h 2274001"/>
              <a:gd name="connsiteX8-485" fmla="*/ 20974 w 1722178"/>
              <a:gd name="connsiteY8-486" fmla="*/ 2201470 h 2274001"/>
              <a:gd name="connsiteX9-487" fmla="*/ 13354 w 1722178"/>
              <a:gd name="connsiteY9-488" fmla="*/ 2224330 h 2274001"/>
              <a:gd name="connsiteX10-489" fmla="*/ 36214 w 1722178"/>
              <a:gd name="connsiteY10-490" fmla="*/ 2270050 h 2274001"/>
              <a:gd name="connsiteX11-491" fmla="*/ 241954 w 1722178"/>
              <a:gd name="connsiteY11-492" fmla="*/ 2270050 h 2274001"/>
              <a:gd name="connsiteX12-493" fmla="*/ 401974 w 1722178"/>
              <a:gd name="connsiteY12-494" fmla="*/ 2270050 h 2274001"/>
              <a:gd name="connsiteX13-495" fmla="*/ 516274 w 1722178"/>
              <a:gd name="connsiteY13-496" fmla="*/ 2270050 h 2274001"/>
              <a:gd name="connsiteX14-497" fmla="*/ 638194 w 1722178"/>
              <a:gd name="connsiteY14-498" fmla="*/ 2270050 h 2274001"/>
              <a:gd name="connsiteX15-499" fmla="*/ 744874 w 1722178"/>
              <a:gd name="connsiteY15-500" fmla="*/ 2270050 h 2274001"/>
              <a:gd name="connsiteX16-501" fmla="*/ 859174 w 1722178"/>
              <a:gd name="connsiteY16-502" fmla="*/ 2216710 h 2274001"/>
              <a:gd name="connsiteX17-503" fmla="*/ 1346854 w 1722178"/>
              <a:gd name="connsiteY17-504" fmla="*/ 1774750 h 2274001"/>
              <a:gd name="connsiteX18-505" fmla="*/ 1712614 w 1722178"/>
              <a:gd name="connsiteY18-506" fmla="*/ 1016560 h 2274001"/>
              <a:gd name="connsiteX19-507" fmla="*/ 935374 w 1722178"/>
              <a:gd name="connsiteY19-508" fmla="*/ 60250 h 2274001"/>
              <a:gd name="connsiteX20-509" fmla="*/ 51454 w 1722178"/>
              <a:gd name="connsiteY20-510" fmla="*/ 75490 h 2274001"/>
              <a:gd name="connsiteX0-511" fmla="*/ 51633 w 1722357"/>
              <a:gd name="connsiteY0-512" fmla="*/ 75490 h 2274001"/>
              <a:gd name="connsiteX1-513" fmla="*/ 668853 w 1722357"/>
              <a:gd name="connsiteY1-514" fmla="*/ 639370 h 2274001"/>
              <a:gd name="connsiteX2-515" fmla="*/ 927933 w 1722357"/>
              <a:gd name="connsiteY2-516" fmla="*/ 898450 h 2274001"/>
              <a:gd name="connsiteX3-517" fmla="*/ 981273 w 1722357"/>
              <a:gd name="connsiteY3-518" fmla="*/ 1027990 h 2274001"/>
              <a:gd name="connsiteX4-519" fmla="*/ 981273 w 1722357"/>
              <a:gd name="connsiteY4-520" fmla="*/ 1134670 h 2274001"/>
              <a:gd name="connsiteX5-521" fmla="*/ 973653 w 1722357"/>
              <a:gd name="connsiteY5-522" fmla="*/ 1271830 h 2274001"/>
              <a:gd name="connsiteX6-523" fmla="*/ 844113 w 1722357"/>
              <a:gd name="connsiteY6-524" fmla="*/ 1439470 h 2274001"/>
              <a:gd name="connsiteX7-525" fmla="*/ 257373 w 1722357"/>
              <a:gd name="connsiteY7-526" fmla="*/ 1988110 h 2274001"/>
              <a:gd name="connsiteX8-527" fmla="*/ 21153 w 1722357"/>
              <a:gd name="connsiteY8-528" fmla="*/ 2201470 h 2274001"/>
              <a:gd name="connsiteX9-529" fmla="*/ 36393 w 1722357"/>
              <a:gd name="connsiteY9-530" fmla="*/ 2270050 h 2274001"/>
              <a:gd name="connsiteX10-531" fmla="*/ 242133 w 1722357"/>
              <a:gd name="connsiteY10-532" fmla="*/ 2270050 h 2274001"/>
              <a:gd name="connsiteX11-533" fmla="*/ 402153 w 1722357"/>
              <a:gd name="connsiteY11-534" fmla="*/ 2270050 h 2274001"/>
              <a:gd name="connsiteX12-535" fmla="*/ 516453 w 1722357"/>
              <a:gd name="connsiteY12-536" fmla="*/ 2270050 h 2274001"/>
              <a:gd name="connsiteX13-537" fmla="*/ 638373 w 1722357"/>
              <a:gd name="connsiteY13-538" fmla="*/ 2270050 h 2274001"/>
              <a:gd name="connsiteX14-539" fmla="*/ 745053 w 1722357"/>
              <a:gd name="connsiteY14-540" fmla="*/ 2270050 h 2274001"/>
              <a:gd name="connsiteX15-541" fmla="*/ 859353 w 1722357"/>
              <a:gd name="connsiteY15-542" fmla="*/ 2216710 h 2274001"/>
              <a:gd name="connsiteX16-543" fmla="*/ 1347033 w 1722357"/>
              <a:gd name="connsiteY16-544" fmla="*/ 1774750 h 2274001"/>
              <a:gd name="connsiteX17-545" fmla="*/ 1712793 w 1722357"/>
              <a:gd name="connsiteY17-546" fmla="*/ 1016560 h 2274001"/>
              <a:gd name="connsiteX18-547" fmla="*/ 935553 w 1722357"/>
              <a:gd name="connsiteY18-548" fmla="*/ 60250 h 2274001"/>
              <a:gd name="connsiteX19-549" fmla="*/ 51633 w 1722357"/>
              <a:gd name="connsiteY19-550" fmla="*/ 75490 h 2274001"/>
              <a:gd name="connsiteX0-551" fmla="*/ 51907 w 1722631"/>
              <a:gd name="connsiteY0-552" fmla="*/ 75490 h 2274001"/>
              <a:gd name="connsiteX1-553" fmla="*/ 669127 w 1722631"/>
              <a:gd name="connsiteY1-554" fmla="*/ 639370 h 2274001"/>
              <a:gd name="connsiteX2-555" fmla="*/ 928207 w 1722631"/>
              <a:gd name="connsiteY2-556" fmla="*/ 898450 h 2274001"/>
              <a:gd name="connsiteX3-557" fmla="*/ 981547 w 1722631"/>
              <a:gd name="connsiteY3-558" fmla="*/ 1027990 h 2274001"/>
              <a:gd name="connsiteX4-559" fmla="*/ 981547 w 1722631"/>
              <a:gd name="connsiteY4-560" fmla="*/ 1134670 h 2274001"/>
              <a:gd name="connsiteX5-561" fmla="*/ 973927 w 1722631"/>
              <a:gd name="connsiteY5-562" fmla="*/ 1271830 h 2274001"/>
              <a:gd name="connsiteX6-563" fmla="*/ 844387 w 1722631"/>
              <a:gd name="connsiteY6-564" fmla="*/ 1439470 h 2274001"/>
              <a:gd name="connsiteX7-565" fmla="*/ 261457 w 1722631"/>
              <a:gd name="connsiteY7-566" fmla="*/ 1961440 h 2274001"/>
              <a:gd name="connsiteX8-567" fmla="*/ 21427 w 1722631"/>
              <a:gd name="connsiteY8-568" fmla="*/ 2201470 h 2274001"/>
              <a:gd name="connsiteX9-569" fmla="*/ 36667 w 1722631"/>
              <a:gd name="connsiteY9-570" fmla="*/ 2270050 h 2274001"/>
              <a:gd name="connsiteX10-571" fmla="*/ 242407 w 1722631"/>
              <a:gd name="connsiteY10-572" fmla="*/ 2270050 h 2274001"/>
              <a:gd name="connsiteX11-573" fmla="*/ 402427 w 1722631"/>
              <a:gd name="connsiteY11-574" fmla="*/ 2270050 h 2274001"/>
              <a:gd name="connsiteX12-575" fmla="*/ 516727 w 1722631"/>
              <a:gd name="connsiteY12-576" fmla="*/ 2270050 h 2274001"/>
              <a:gd name="connsiteX13-577" fmla="*/ 638647 w 1722631"/>
              <a:gd name="connsiteY13-578" fmla="*/ 2270050 h 2274001"/>
              <a:gd name="connsiteX14-579" fmla="*/ 745327 w 1722631"/>
              <a:gd name="connsiteY14-580" fmla="*/ 2270050 h 2274001"/>
              <a:gd name="connsiteX15-581" fmla="*/ 859627 w 1722631"/>
              <a:gd name="connsiteY15-582" fmla="*/ 2216710 h 2274001"/>
              <a:gd name="connsiteX16-583" fmla="*/ 1347307 w 1722631"/>
              <a:gd name="connsiteY16-584" fmla="*/ 1774750 h 2274001"/>
              <a:gd name="connsiteX17-585" fmla="*/ 1713067 w 1722631"/>
              <a:gd name="connsiteY17-586" fmla="*/ 1016560 h 2274001"/>
              <a:gd name="connsiteX18-587" fmla="*/ 935827 w 1722631"/>
              <a:gd name="connsiteY18-588" fmla="*/ 60250 h 2274001"/>
              <a:gd name="connsiteX19-589" fmla="*/ 51907 w 1722631"/>
              <a:gd name="connsiteY19-590" fmla="*/ 75490 h 2274001"/>
              <a:gd name="connsiteX0-591" fmla="*/ 51907 w 1722631"/>
              <a:gd name="connsiteY0-592" fmla="*/ 75490 h 2273436"/>
              <a:gd name="connsiteX1-593" fmla="*/ 669127 w 1722631"/>
              <a:gd name="connsiteY1-594" fmla="*/ 639370 h 2273436"/>
              <a:gd name="connsiteX2-595" fmla="*/ 928207 w 1722631"/>
              <a:gd name="connsiteY2-596" fmla="*/ 898450 h 2273436"/>
              <a:gd name="connsiteX3-597" fmla="*/ 981547 w 1722631"/>
              <a:gd name="connsiteY3-598" fmla="*/ 1027990 h 2273436"/>
              <a:gd name="connsiteX4-599" fmla="*/ 981547 w 1722631"/>
              <a:gd name="connsiteY4-600" fmla="*/ 1134670 h 2273436"/>
              <a:gd name="connsiteX5-601" fmla="*/ 973927 w 1722631"/>
              <a:gd name="connsiteY5-602" fmla="*/ 1271830 h 2273436"/>
              <a:gd name="connsiteX6-603" fmla="*/ 844387 w 1722631"/>
              <a:gd name="connsiteY6-604" fmla="*/ 1439470 h 2273436"/>
              <a:gd name="connsiteX7-605" fmla="*/ 261457 w 1722631"/>
              <a:gd name="connsiteY7-606" fmla="*/ 1961440 h 2273436"/>
              <a:gd name="connsiteX8-607" fmla="*/ 21427 w 1722631"/>
              <a:gd name="connsiteY8-608" fmla="*/ 2201470 h 2273436"/>
              <a:gd name="connsiteX9-609" fmla="*/ 36667 w 1722631"/>
              <a:gd name="connsiteY9-610" fmla="*/ 2270050 h 2273436"/>
              <a:gd name="connsiteX10-611" fmla="*/ 242407 w 1722631"/>
              <a:gd name="connsiteY10-612" fmla="*/ 2270050 h 2273436"/>
              <a:gd name="connsiteX11-613" fmla="*/ 402427 w 1722631"/>
              <a:gd name="connsiteY11-614" fmla="*/ 2270050 h 2273436"/>
              <a:gd name="connsiteX12-615" fmla="*/ 516727 w 1722631"/>
              <a:gd name="connsiteY12-616" fmla="*/ 2270050 h 2273436"/>
              <a:gd name="connsiteX13-617" fmla="*/ 638647 w 1722631"/>
              <a:gd name="connsiteY13-618" fmla="*/ 2270050 h 2273436"/>
              <a:gd name="connsiteX14-619" fmla="*/ 859627 w 1722631"/>
              <a:gd name="connsiteY14-620" fmla="*/ 2216710 h 2273436"/>
              <a:gd name="connsiteX15-621" fmla="*/ 1347307 w 1722631"/>
              <a:gd name="connsiteY15-622" fmla="*/ 1774750 h 2273436"/>
              <a:gd name="connsiteX16-623" fmla="*/ 1713067 w 1722631"/>
              <a:gd name="connsiteY16-624" fmla="*/ 1016560 h 2273436"/>
              <a:gd name="connsiteX17-625" fmla="*/ 935827 w 1722631"/>
              <a:gd name="connsiteY17-626" fmla="*/ 60250 h 2273436"/>
              <a:gd name="connsiteX18-627" fmla="*/ 51907 w 1722631"/>
              <a:gd name="connsiteY18-628" fmla="*/ 75490 h 2273436"/>
              <a:gd name="connsiteX0-629" fmla="*/ 51907 w 1722631"/>
              <a:gd name="connsiteY0-630" fmla="*/ 75490 h 2282750"/>
              <a:gd name="connsiteX1-631" fmla="*/ 669127 w 1722631"/>
              <a:gd name="connsiteY1-632" fmla="*/ 639370 h 2282750"/>
              <a:gd name="connsiteX2-633" fmla="*/ 928207 w 1722631"/>
              <a:gd name="connsiteY2-634" fmla="*/ 898450 h 2282750"/>
              <a:gd name="connsiteX3-635" fmla="*/ 981547 w 1722631"/>
              <a:gd name="connsiteY3-636" fmla="*/ 1027990 h 2282750"/>
              <a:gd name="connsiteX4-637" fmla="*/ 981547 w 1722631"/>
              <a:gd name="connsiteY4-638" fmla="*/ 1134670 h 2282750"/>
              <a:gd name="connsiteX5-639" fmla="*/ 973927 w 1722631"/>
              <a:gd name="connsiteY5-640" fmla="*/ 1271830 h 2282750"/>
              <a:gd name="connsiteX6-641" fmla="*/ 844387 w 1722631"/>
              <a:gd name="connsiteY6-642" fmla="*/ 1439470 h 2282750"/>
              <a:gd name="connsiteX7-643" fmla="*/ 261457 w 1722631"/>
              <a:gd name="connsiteY7-644" fmla="*/ 1961440 h 2282750"/>
              <a:gd name="connsiteX8-645" fmla="*/ 21427 w 1722631"/>
              <a:gd name="connsiteY8-646" fmla="*/ 2201470 h 2282750"/>
              <a:gd name="connsiteX9-647" fmla="*/ 36667 w 1722631"/>
              <a:gd name="connsiteY9-648" fmla="*/ 2270050 h 2282750"/>
              <a:gd name="connsiteX10-649" fmla="*/ 242407 w 1722631"/>
              <a:gd name="connsiteY10-650" fmla="*/ 2270050 h 2282750"/>
              <a:gd name="connsiteX11-651" fmla="*/ 402427 w 1722631"/>
              <a:gd name="connsiteY11-652" fmla="*/ 2270050 h 2282750"/>
              <a:gd name="connsiteX12-653" fmla="*/ 516727 w 1722631"/>
              <a:gd name="connsiteY12-654" fmla="*/ 2270050 h 2282750"/>
              <a:gd name="connsiteX13-655" fmla="*/ 638647 w 1722631"/>
              <a:gd name="connsiteY13-656" fmla="*/ 2282750 h 2282750"/>
              <a:gd name="connsiteX14-657" fmla="*/ 859627 w 1722631"/>
              <a:gd name="connsiteY14-658" fmla="*/ 2216710 h 2282750"/>
              <a:gd name="connsiteX15-659" fmla="*/ 1347307 w 1722631"/>
              <a:gd name="connsiteY15-660" fmla="*/ 1774750 h 2282750"/>
              <a:gd name="connsiteX16-661" fmla="*/ 1713067 w 1722631"/>
              <a:gd name="connsiteY16-662" fmla="*/ 1016560 h 2282750"/>
              <a:gd name="connsiteX17-663" fmla="*/ 935827 w 1722631"/>
              <a:gd name="connsiteY17-664" fmla="*/ 60250 h 2282750"/>
              <a:gd name="connsiteX18-665" fmla="*/ 51907 w 1722631"/>
              <a:gd name="connsiteY18-666" fmla="*/ 75490 h 2282750"/>
              <a:gd name="connsiteX0-667" fmla="*/ 51907 w 1722631"/>
              <a:gd name="connsiteY0-668" fmla="*/ 75490 h 2282750"/>
              <a:gd name="connsiteX1-669" fmla="*/ 669127 w 1722631"/>
              <a:gd name="connsiteY1-670" fmla="*/ 639370 h 2282750"/>
              <a:gd name="connsiteX2-671" fmla="*/ 928207 w 1722631"/>
              <a:gd name="connsiteY2-672" fmla="*/ 898450 h 2282750"/>
              <a:gd name="connsiteX3-673" fmla="*/ 981547 w 1722631"/>
              <a:gd name="connsiteY3-674" fmla="*/ 1027990 h 2282750"/>
              <a:gd name="connsiteX4-675" fmla="*/ 981547 w 1722631"/>
              <a:gd name="connsiteY4-676" fmla="*/ 1134670 h 2282750"/>
              <a:gd name="connsiteX5-677" fmla="*/ 973927 w 1722631"/>
              <a:gd name="connsiteY5-678" fmla="*/ 1271830 h 2282750"/>
              <a:gd name="connsiteX6-679" fmla="*/ 844387 w 1722631"/>
              <a:gd name="connsiteY6-680" fmla="*/ 1439470 h 2282750"/>
              <a:gd name="connsiteX7-681" fmla="*/ 261457 w 1722631"/>
              <a:gd name="connsiteY7-682" fmla="*/ 1961440 h 2282750"/>
              <a:gd name="connsiteX8-683" fmla="*/ 21427 w 1722631"/>
              <a:gd name="connsiteY8-684" fmla="*/ 2201470 h 2282750"/>
              <a:gd name="connsiteX9-685" fmla="*/ 36667 w 1722631"/>
              <a:gd name="connsiteY9-686" fmla="*/ 2270050 h 2282750"/>
              <a:gd name="connsiteX10-687" fmla="*/ 242407 w 1722631"/>
              <a:gd name="connsiteY10-688" fmla="*/ 2270050 h 2282750"/>
              <a:gd name="connsiteX11-689" fmla="*/ 402427 w 1722631"/>
              <a:gd name="connsiteY11-690" fmla="*/ 2270050 h 2282750"/>
              <a:gd name="connsiteX12-691" fmla="*/ 516727 w 1722631"/>
              <a:gd name="connsiteY12-692" fmla="*/ 2280210 h 2282750"/>
              <a:gd name="connsiteX13-693" fmla="*/ 638647 w 1722631"/>
              <a:gd name="connsiteY13-694" fmla="*/ 2282750 h 2282750"/>
              <a:gd name="connsiteX14-695" fmla="*/ 859627 w 1722631"/>
              <a:gd name="connsiteY14-696" fmla="*/ 2216710 h 2282750"/>
              <a:gd name="connsiteX15-697" fmla="*/ 1347307 w 1722631"/>
              <a:gd name="connsiteY15-698" fmla="*/ 1774750 h 2282750"/>
              <a:gd name="connsiteX16-699" fmla="*/ 1713067 w 1722631"/>
              <a:gd name="connsiteY16-700" fmla="*/ 1016560 h 2282750"/>
              <a:gd name="connsiteX17-701" fmla="*/ 935827 w 1722631"/>
              <a:gd name="connsiteY17-702" fmla="*/ 60250 h 2282750"/>
              <a:gd name="connsiteX18-703" fmla="*/ 51907 w 1722631"/>
              <a:gd name="connsiteY18-704" fmla="*/ 75490 h 2282750"/>
              <a:gd name="connsiteX0-705" fmla="*/ 51907 w 1722631"/>
              <a:gd name="connsiteY0-706" fmla="*/ 75490 h 2282750"/>
              <a:gd name="connsiteX1-707" fmla="*/ 669127 w 1722631"/>
              <a:gd name="connsiteY1-708" fmla="*/ 639370 h 2282750"/>
              <a:gd name="connsiteX2-709" fmla="*/ 928207 w 1722631"/>
              <a:gd name="connsiteY2-710" fmla="*/ 898450 h 2282750"/>
              <a:gd name="connsiteX3-711" fmla="*/ 981547 w 1722631"/>
              <a:gd name="connsiteY3-712" fmla="*/ 1027990 h 2282750"/>
              <a:gd name="connsiteX4-713" fmla="*/ 981547 w 1722631"/>
              <a:gd name="connsiteY4-714" fmla="*/ 1134670 h 2282750"/>
              <a:gd name="connsiteX5-715" fmla="*/ 973927 w 1722631"/>
              <a:gd name="connsiteY5-716" fmla="*/ 1271830 h 2282750"/>
              <a:gd name="connsiteX6-717" fmla="*/ 844387 w 1722631"/>
              <a:gd name="connsiteY6-718" fmla="*/ 1439470 h 2282750"/>
              <a:gd name="connsiteX7-719" fmla="*/ 261457 w 1722631"/>
              <a:gd name="connsiteY7-720" fmla="*/ 1961440 h 2282750"/>
              <a:gd name="connsiteX8-721" fmla="*/ 21427 w 1722631"/>
              <a:gd name="connsiteY8-722" fmla="*/ 2201470 h 2282750"/>
              <a:gd name="connsiteX9-723" fmla="*/ 36667 w 1722631"/>
              <a:gd name="connsiteY9-724" fmla="*/ 2270050 h 2282750"/>
              <a:gd name="connsiteX10-725" fmla="*/ 242407 w 1722631"/>
              <a:gd name="connsiteY10-726" fmla="*/ 2270050 h 2282750"/>
              <a:gd name="connsiteX11-727" fmla="*/ 394807 w 1722631"/>
              <a:gd name="connsiteY11-728" fmla="*/ 2280210 h 2282750"/>
              <a:gd name="connsiteX12-729" fmla="*/ 516727 w 1722631"/>
              <a:gd name="connsiteY12-730" fmla="*/ 2280210 h 2282750"/>
              <a:gd name="connsiteX13-731" fmla="*/ 638647 w 1722631"/>
              <a:gd name="connsiteY13-732" fmla="*/ 2282750 h 2282750"/>
              <a:gd name="connsiteX14-733" fmla="*/ 859627 w 1722631"/>
              <a:gd name="connsiteY14-734" fmla="*/ 2216710 h 2282750"/>
              <a:gd name="connsiteX15-735" fmla="*/ 1347307 w 1722631"/>
              <a:gd name="connsiteY15-736" fmla="*/ 1774750 h 2282750"/>
              <a:gd name="connsiteX16-737" fmla="*/ 1713067 w 1722631"/>
              <a:gd name="connsiteY16-738" fmla="*/ 1016560 h 2282750"/>
              <a:gd name="connsiteX17-739" fmla="*/ 935827 w 1722631"/>
              <a:gd name="connsiteY17-740" fmla="*/ 60250 h 2282750"/>
              <a:gd name="connsiteX18-741" fmla="*/ 51907 w 1722631"/>
              <a:gd name="connsiteY18-742" fmla="*/ 75490 h 2282750"/>
              <a:gd name="connsiteX0-743" fmla="*/ 51426 w 1722150"/>
              <a:gd name="connsiteY0-744" fmla="*/ 75490 h 2287830"/>
              <a:gd name="connsiteX1-745" fmla="*/ 668646 w 1722150"/>
              <a:gd name="connsiteY1-746" fmla="*/ 639370 h 2287830"/>
              <a:gd name="connsiteX2-747" fmla="*/ 927726 w 1722150"/>
              <a:gd name="connsiteY2-748" fmla="*/ 898450 h 2287830"/>
              <a:gd name="connsiteX3-749" fmla="*/ 981066 w 1722150"/>
              <a:gd name="connsiteY3-750" fmla="*/ 1027990 h 2287830"/>
              <a:gd name="connsiteX4-751" fmla="*/ 981066 w 1722150"/>
              <a:gd name="connsiteY4-752" fmla="*/ 1134670 h 2287830"/>
              <a:gd name="connsiteX5-753" fmla="*/ 973446 w 1722150"/>
              <a:gd name="connsiteY5-754" fmla="*/ 1271830 h 2287830"/>
              <a:gd name="connsiteX6-755" fmla="*/ 843906 w 1722150"/>
              <a:gd name="connsiteY6-756" fmla="*/ 1439470 h 2287830"/>
              <a:gd name="connsiteX7-757" fmla="*/ 260976 w 1722150"/>
              <a:gd name="connsiteY7-758" fmla="*/ 1961440 h 2287830"/>
              <a:gd name="connsiteX8-759" fmla="*/ 20946 w 1722150"/>
              <a:gd name="connsiteY8-760" fmla="*/ 2201470 h 2287830"/>
              <a:gd name="connsiteX9-761" fmla="*/ 36186 w 1722150"/>
              <a:gd name="connsiteY9-762" fmla="*/ 2270050 h 2287830"/>
              <a:gd name="connsiteX10-763" fmla="*/ 231766 w 1722150"/>
              <a:gd name="connsiteY10-764" fmla="*/ 2287830 h 2287830"/>
              <a:gd name="connsiteX11-765" fmla="*/ 394326 w 1722150"/>
              <a:gd name="connsiteY11-766" fmla="*/ 2280210 h 2287830"/>
              <a:gd name="connsiteX12-767" fmla="*/ 516246 w 1722150"/>
              <a:gd name="connsiteY12-768" fmla="*/ 2280210 h 2287830"/>
              <a:gd name="connsiteX13-769" fmla="*/ 638166 w 1722150"/>
              <a:gd name="connsiteY13-770" fmla="*/ 2282750 h 2287830"/>
              <a:gd name="connsiteX14-771" fmla="*/ 859146 w 1722150"/>
              <a:gd name="connsiteY14-772" fmla="*/ 2216710 h 2287830"/>
              <a:gd name="connsiteX15-773" fmla="*/ 1346826 w 1722150"/>
              <a:gd name="connsiteY15-774" fmla="*/ 1774750 h 2287830"/>
              <a:gd name="connsiteX16-775" fmla="*/ 1712586 w 1722150"/>
              <a:gd name="connsiteY16-776" fmla="*/ 1016560 h 2287830"/>
              <a:gd name="connsiteX17-777" fmla="*/ 935346 w 1722150"/>
              <a:gd name="connsiteY17-778" fmla="*/ 60250 h 2287830"/>
              <a:gd name="connsiteX18-779" fmla="*/ 51426 w 1722150"/>
              <a:gd name="connsiteY18-780" fmla="*/ 75490 h 2287830"/>
              <a:gd name="connsiteX0-781" fmla="*/ 51426 w 1722150"/>
              <a:gd name="connsiteY0-782" fmla="*/ 75490 h 2287830"/>
              <a:gd name="connsiteX1-783" fmla="*/ 668646 w 1722150"/>
              <a:gd name="connsiteY1-784" fmla="*/ 639370 h 2287830"/>
              <a:gd name="connsiteX2-785" fmla="*/ 927726 w 1722150"/>
              <a:gd name="connsiteY2-786" fmla="*/ 898450 h 2287830"/>
              <a:gd name="connsiteX3-787" fmla="*/ 981066 w 1722150"/>
              <a:gd name="connsiteY3-788" fmla="*/ 1027990 h 2287830"/>
              <a:gd name="connsiteX4-789" fmla="*/ 981066 w 1722150"/>
              <a:gd name="connsiteY4-790" fmla="*/ 1134670 h 2287830"/>
              <a:gd name="connsiteX5-791" fmla="*/ 973446 w 1722150"/>
              <a:gd name="connsiteY5-792" fmla="*/ 1271830 h 2287830"/>
              <a:gd name="connsiteX6-793" fmla="*/ 843906 w 1722150"/>
              <a:gd name="connsiteY6-794" fmla="*/ 1439470 h 2287830"/>
              <a:gd name="connsiteX7-795" fmla="*/ 260976 w 1722150"/>
              <a:gd name="connsiteY7-796" fmla="*/ 1961440 h 2287830"/>
              <a:gd name="connsiteX8-797" fmla="*/ 20946 w 1722150"/>
              <a:gd name="connsiteY8-798" fmla="*/ 2201470 h 2287830"/>
              <a:gd name="connsiteX9-799" fmla="*/ 36186 w 1722150"/>
              <a:gd name="connsiteY9-800" fmla="*/ 2270050 h 2287830"/>
              <a:gd name="connsiteX10-801" fmla="*/ 231766 w 1722150"/>
              <a:gd name="connsiteY10-802" fmla="*/ 2287830 h 2287830"/>
              <a:gd name="connsiteX11-803" fmla="*/ 516246 w 1722150"/>
              <a:gd name="connsiteY11-804" fmla="*/ 2280210 h 2287830"/>
              <a:gd name="connsiteX12-805" fmla="*/ 638166 w 1722150"/>
              <a:gd name="connsiteY12-806" fmla="*/ 2282750 h 2287830"/>
              <a:gd name="connsiteX13-807" fmla="*/ 859146 w 1722150"/>
              <a:gd name="connsiteY13-808" fmla="*/ 2216710 h 2287830"/>
              <a:gd name="connsiteX14-809" fmla="*/ 1346826 w 1722150"/>
              <a:gd name="connsiteY14-810" fmla="*/ 1774750 h 2287830"/>
              <a:gd name="connsiteX15-811" fmla="*/ 1712586 w 1722150"/>
              <a:gd name="connsiteY15-812" fmla="*/ 1016560 h 2287830"/>
              <a:gd name="connsiteX16-813" fmla="*/ 935346 w 1722150"/>
              <a:gd name="connsiteY16-814" fmla="*/ 60250 h 2287830"/>
              <a:gd name="connsiteX17-815" fmla="*/ 51426 w 1722150"/>
              <a:gd name="connsiteY17-816" fmla="*/ 75490 h 2287830"/>
              <a:gd name="connsiteX0-817" fmla="*/ 52152 w 1722876"/>
              <a:gd name="connsiteY0-818" fmla="*/ 75490 h 2282750"/>
              <a:gd name="connsiteX1-819" fmla="*/ 669372 w 1722876"/>
              <a:gd name="connsiteY1-820" fmla="*/ 639370 h 2282750"/>
              <a:gd name="connsiteX2-821" fmla="*/ 928452 w 1722876"/>
              <a:gd name="connsiteY2-822" fmla="*/ 898450 h 2282750"/>
              <a:gd name="connsiteX3-823" fmla="*/ 981792 w 1722876"/>
              <a:gd name="connsiteY3-824" fmla="*/ 1027990 h 2282750"/>
              <a:gd name="connsiteX4-825" fmla="*/ 981792 w 1722876"/>
              <a:gd name="connsiteY4-826" fmla="*/ 1134670 h 2282750"/>
              <a:gd name="connsiteX5-827" fmla="*/ 974172 w 1722876"/>
              <a:gd name="connsiteY5-828" fmla="*/ 1271830 h 2282750"/>
              <a:gd name="connsiteX6-829" fmla="*/ 844632 w 1722876"/>
              <a:gd name="connsiteY6-830" fmla="*/ 1439470 h 2282750"/>
              <a:gd name="connsiteX7-831" fmla="*/ 261702 w 1722876"/>
              <a:gd name="connsiteY7-832" fmla="*/ 1961440 h 2282750"/>
              <a:gd name="connsiteX8-833" fmla="*/ 21672 w 1722876"/>
              <a:gd name="connsiteY8-834" fmla="*/ 2201470 h 2282750"/>
              <a:gd name="connsiteX9-835" fmla="*/ 36912 w 1722876"/>
              <a:gd name="connsiteY9-836" fmla="*/ 2270050 h 2282750"/>
              <a:gd name="connsiteX10-837" fmla="*/ 247732 w 1722876"/>
              <a:gd name="connsiteY10-838" fmla="*/ 2280210 h 2282750"/>
              <a:gd name="connsiteX11-839" fmla="*/ 516972 w 1722876"/>
              <a:gd name="connsiteY11-840" fmla="*/ 2280210 h 2282750"/>
              <a:gd name="connsiteX12-841" fmla="*/ 638892 w 1722876"/>
              <a:gd name="connsiteY12-842" fmla="*/ 2282750 h 2282750"/>
              <a:gd name="connsiteX13-843" fmla="*/ 859872 w 1722876"/>
              <a:gd name="connsiteY13-844" fmla="*/ 2216710 h 2282750"/>
              <a:gd name="connsiteX14-845" fmla="*/ 1347552 w 1722876"/>
              <a:gd name="connsiteY14-846" fmla="*/ 1774750 h 2282750"/>
              <a:gd name="connsiteX15-847" fmla="*/ 1713312 w 1722876"/>
              <a:gd name="connsiteY15-848" fmla="*/ 1016560 h 2282750"/>
              <a:gd name="connsiteX16-849" fmla="*/ 936072 w 1722876"/>
              <a:gd name="connsiteY16-850" fmla="*/ 60250 h 2282750"/>
              <a:gd name="connsiteX17-851" fmla="*/ 52152 w 1722876"/>
              <a:gd name="connsiteY17-852" fmla="*/ 75490 h 22827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1722876" h="2282750">
                <a:moveTo>
                  <a:pt x="52152" y="75490"/>
                </a:moveTo>
                <a:cubicBezTo>
                  <a:pt x="7702" y="152960"/>
                  <a:pt x="523322" y="502210"/>
                  <a:pt x="669372" y="639370"/>
                </a:cubicBezTo>
                <a:cubicBezTo>
                  <a:pt x="815422" y="776530"/>
                  <a:pt x="876382" y="833680"/>
                  <a:pt x="928452" y="898450"/>
                </a:cubicBezTo>
                <a:cubicBezTo>
                  <a:pt x="980522" y="963220"/>
                  <a:pt x="972902" y="988620"/>
                  <a:pt x="981792" y="1027990"/>
                </a:cubicBezTo>
                <a:cubicBezTo>
                  <a:pt x="990682" y="1067360"/>
                  <a:pt x="983062" y="1094030"/>
                  <a:pt x="981792" y="1134670"/>
                </a:cubicBezTo>
                <a:cubicBezTo>
                  <a:pt x="980522" y="1175310"/>
                  <a:pt x="997032" y="1221030"/>
                  <a:pt x="974172" y="1271830"/>
                </a:cubicBezTo>
                <a:cubicBezTo>
                  <a:pt x="951312" y="1322630"/>
                  <a:pt x="963377" y="1324535"/>
                  <a:pt x="844632" y="1439470"/>
                </a:cubicBezTo>
                <a:cubicBezTo>
                  <a:pt x="725887" y="1554405"/>
                  <a:pt x="398862" y="1834440"/>
                  <a:pt x="261702" y="1961440"/>
                </a:cubicBezTo>
                <a:cubicBezTo>
                  <a:pt x="124542" y="2088440"/>
                  <a:pt x="59137" y="2150035"/>
                  <a:pt x="21672" y="2201470"/>
                </a:cubicBezTo>
                <a:cubicBezTo>
                  <a:pt x="-15793" y="2252905"/>
                  <a:pt x="-765" y="2256927"/>
                  <a:pt x="36912" y="2270050"/>
                </a:cubicBezTo>
                <a:cubicBezTo>
                  <a:pt x="74589" y="2283173"/>
                  <a:pt x="247732" y="2280210"/>
                  <a:pt x="247732" y="2280210"/>
                </a:cubicBezTo>
                <a:lnTo>
                  <a:pt x="516972" y="2280210"/>
                </a:lnTo>
                <a:lnTo>
                  <a:pt x="638892" y="2282750"/>
                </a:lnTo>
                <a:cubicBezTo>
                  <a:pt x="696042" y="2273860"/>
                  <a:pt x="741762" y="2301377"/>
                  <a:pt x="859872" y="2216710"/>
                </a:cubicBezTo>
                <a:cubicBezTo>
                  <a:pt x="977982" y="2132043"/>
                  <a:pt x="1231982" y="1902385"/>
                  <a:pt x="1347552" y="1774750"/>
                </a:cubicBezTo>
                <a:cubicBezTo>
                  <a:pt x="1463122" y="1647115"/>
                  <a:pt x="1781892" y="1302310"/>
                  <a:pt x="1713312" y="1016560"/>
                </a:cubicBezTo>
                <a:cubicBezTo>
                  <a:pt x="1644732" y="730810"/>
                  <a:pt x="1110062" y="159945"/>
                  <a:pt x="936072" y="60250"/>
                </a:cubicBezTo>
                <a:cubicBezTo>
                  <a:pt x="762082" y="-39445"/>
                  <a:pt x="96602" y="-1980"/>
                  <a:pt x="52152" y="75490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2519446" y="2555743"/>
            <a:ext cx="1722876" cy="2282750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  <a:gd name="connsiteX0-1" fmla="*/ 51454 w 1747096"/>
              <a:gd name="connsiteY0-2" fmla="*/ 103656 h 2302167"/>
              <a:gd name="connsiteX1-3" fmla="*/ 668674 w 1747096"/>
              <a:gd name="connsiteY1-4" fmla="*/ 667536 h 2302167"/>
              <a:gd name="connsiteX2-5" fmla="*/ 927754 w 1747096"/>
              <a:gd name="connsiteY2-6" fmla="*/ 926616 h 2302167"/>
              <a:gd name="connsiteX3-7" fmla="*/ 981094 w 1747096"/>
              <a:gd name="connsiteY3-8" fmla="*/ 1056156 h 2302167"/>
              <a:gd name="connsiteX4-9" fmla="*/ 981094 w 1747096"/>
              <a:gd name="connsiteY4-10" fmla="*/ 1162836 h 2302167"/>
              <a:gd name="connsiteX5-11" fmla="*/ 973474 w 1747096"/>
              <a:gd name="connsiteY5-12" fmla="*/ 1299996 h 2302167"/>
              <a:gd name="connsiteX6-13" fmla="*/ 843934 w 1747096"/>
              <a:gd name="connsiteY6-14" fmla="*/ 1467636 h 2302167"/>
              <a:gd name="connsiteX7-15" fmla="*/ 257194 w 1747096"/>
              <a:gd name="connsiteY7-16" fmla="*/ 2016276 h 2302167"/>
              <a:gd name="connsiteX8-17" fmla="*/ 20974 w 1747096"/>
              <a:gd name="connsiteY8-18" fmla="*/ 2229636 h 2302167"/>
              <a:gd name="connsiteX9-19" fmla="*/ 13354 w 1747096"/>
              <a:gd name="connsiteY9-20" fmla="*/ 2252496 h 2302167"/>
              <a:gd name="connsiteX10-21" fmla="*/ 36214 w 1747096"/>
              <a:gd name="connsiteY10-22" fmla="*/ 2298216 h 2302167"/>
              <a:gd name="connsiteX11-23" fmla="*/ 241954 w 1747096"/>
              <a:gd name="connsiteY11-24" fmla="*/ 2298216 h 2302167"/>
              <a:gd name="connsiteX12-25" fmla="*/ 401974 w 1747096"/>
              <a:gd name="connsiteY12-26" fmla="*/ 2298216 h 2302167"/>
              <a:gd name="connsiteX13-27" fmla="*/ 516274 w 1747096"/>
              <a:gd name="connsiteY13-28" fmla="*/ 2298216 h 2302167"/>
              <a:gd name="connsiteX14-29" fmla="*/ 638194 w 1747096"/>
              <a:gd name="connsiteY14-30" fmla="*/ 2298216 h 2302167"/>
              <a:gd name="connsiteX15-31" fmla="*/ 744874 w 1747096"/>
              <a:gd name="connsiteY15-32" fmla="*/ 2298216 h 2302167"/>
              <a:gd name="connsiteX16-33" fmla="*/ 859174 w 1747096"/>
              <a:gd name="connsiteY16-34" fmla="*/ 2244876 h 2302167"/>
              <a:gd name="connsiteX17-35" fmla="*/ 1346854 w 1747096"/>
              <a:gd name="connsiteY17-36" fmla="*/ 1787676 h 2302167"/>
              <a:gd name="connsiteX18-37" fmla="*/ 1613554 w 1747096"/>
              <a:gd name="connsiteY18-38" fmla="*/ 1444776 h 2302167"/>
              <a:gd name="connsiteX19-39" fmla="*/ 1712614 w 1747096"/>
              <a:gd name="connsiteY19-40" fmla="*/ 1193316 h 2302167"/>
              <a:gd name="connsiteX20-41" fmla="*/ 1674514 w 1747096"/>
              <a:gd name="connsiteY20-42" fmla="*/ 1018056 h 2302167"/>
              <a:gd name="connsiteX21-43" fmla="*/ 935374 w 1747096"/>
              <a:gd name="connsiteY21-44" fmla="*/ 88416 h 2302167"/>
              <a:gd name="connsiteX22-45" fmla="*/ 51454 w 1747096"/>
              <a:gd name="connsiteY22-46" fmla="*/ 103656 h 2302167"/>
              <a:gd name="connsiteX0-47" fmla="*/ 51454 w 1747096"/>
              <a:gd name="connsiteY0-48" fmla="*/ 103656 h 2302167"/>
              <a:gd name="connsiteX1-49" fmla="*/ 668674 w 1747096"/>
              <a:gd name="connsiteY1-50" fmla="*/ 667536 h 2302167"/>
              <a:gd name="connsiteX2-51" fmla="*/ 927754 w 1747096"/>
              <a:gd name="connsiteY2-52" fmla="*/ 926616 h 2302167"/>
              <a:gd name="connsiteX3-53" fmla="*/ 981094 w 1747096"/>
              <a:gd name="connsiteY3-54" fmla="*/ 1056156 h 2302167"/>
              <a:gd name="connsiteX4-55" fmla="*/ 981094 w 1747096"/>
              <a:gd name="connsiteY4-56" fmla="*/ 1162836 h 2302167"/>
              <a:gd name="connsiteX5-57" fmla="*/ 973474 w 1747096"/>
              <a:gd name="connsiteY5-58" fmla="*/ 1299996 h 2302167"/>
              <a:gd name="connsiteX6-59" fmla="*/ 843934 w 1747096"/>
              <a:gd name="connsiteY6-60" fmla="*/ 1467636 h 2302167"/>
              <a:gd name="connsiteX7-61" fmla="*/ 257194 w 1747096"/>
              <a:gd name="connsiteY7-62" fmla="*/ 2016276 h 2302167"/>
              <a:gd name="connsiteX8-63" fmla="*/ 20974 w 1747096"/>
              <a:gd name="connsiteY8-64" fmla="*/ 2229636 h 2302167"/>
              <a:gd name="connsiteX9-65" fmla="*/ 13354 w 1747096"/>
              <a:gd name="connsiteY9-66" fmla="*/ 2252496 h 2302167"/>
              <a:gd name="connsiteX10-67" fmla="*/ 36214 w 1747096"/>
              <a:gd name="connsiteY10-68" fmla="*/ 2298216 h 2302167"/>
              <a:gd name="connsiteX11-69" fmla="*/ 241954 w 1747096"/>
              <a:gd name="connsiteY11-70" fmla="*/ 2298216 h 2302167"/>
              <a:gd name="connsiteX12-71" fmla="*/ 401974 w 1747096"/>
              <a:gd name="connsiteY12-72" fmla="*/ 2298216 h 2302167"/>
              <a:gd name="connsiteX13-73" fmla="*/ 516274 w 1747096"/>
              <a:gd name="connsiteY13-74" fmla="*/ 2298216 h 2302167"/>
              <a:gd name="connsiteX14-75" fmla="*/ 638194 w 1747096"/>
              <a:gd name="connsiteY14-76" fmla="*/ 2298216 h 2302167"/>
              <a:gd name="connsiteX15-77" fmla="*/ 744874 w 1747096"/>
              <a:gd name="connsiteY15-78" fmla="*/ 2298216 h 2302167"/>
              <a:gd name="connsiteX16-79" fmla="*/ 859174 w 1747096"/>
              <a:gd name="connsiteY16-80" fmla="*/ 2244876 h 2302167"/>
              <a:gd name="connsiteX17-81" fmla="*/ 1346854 w 1747096"/>
              <a:gd name="connsiteY17-82" fmla="*/ 1787676 h 2302167"/>
              <a:gd name="connsiteX18-83" fmla="*/ 1712614 w 1747096"/>
              <a:gd name="connsiteY18-84" fmla="*/ 1193316 h 2302167"/>
              <a:gd name="connsiteX19-85" fmla="*/ 1674514 w 1747096"/>
              <a:gd name="connsiteY19-86" fmla="*/ 1018056 h 2302167"/>
              <a:gd name="connsiteX20-87" fmla="*/ 935374 w 1747096"/>
              <a:gd name="connsiteY20-88" fmla="*/ 88416 h 2302167"/>
              <a:gd name="connsiteX21-89" fmla="*/ 51454 w 1747096"/>
              <a:gd name="connsiteY21-90" fmla="*/ 103656 h 2302167"/>
              <a:gd name="connsiteX0-91" fmla="*/ 51454 w 1685816"/>
              <a:gd name="connsiteY0-92" fmla="*/ 103656 h 2302167"/>
              <a:gd name="connsiteX1-93" fmla="*/ 668674 w 1685816"/>
              <a:gd name="connsiteY1-94" fmla="*/ 667536 h 2302167"/>
              <a:gd name="connsiteX2-95" fmla="*/ 927754 w 1685816"/>
              <a:gd name="connsiteY2-96" fmla="*/ 926616 h 2302167"/>
              <a:gd name="connsiteX3-97" fmla="*/ 981094 w 1685816"/>
              <a:gd name="connsiteY3-98" fmla="*/ 1056156 h 2302167"/>
              <a:gd name="connsiteX4-99" fmla="*/ 981094 w 1685816"/>
              <a:gd name="connsiteY4-100" fmla="*/ 1162836 h 2302167"/>
              <a:gd name="connsiteX5-101" fmla="*/ 973474 w 1685816"/>
              <a:gd name="connsiteY5-102" fmla="*/ 1299996 h 2302167"/>
              <a:gd name="connsiteX6-103" fmla="*/ 843934 w 1685816"/>
              <a:gd name="connsiteY6-104" fmla="*/ 1467636 h 2302167"/>
              <a:gd name="connsiteX7-105" fmla="*/ 257194 w 1685816"/>
              <a:gd name="connsiteY7-106" fmla="*/ 2016276 h 2302167"/>
              <a:gd name="connsiteX8-107" fmla="*/ 20974 w 1685816"/>
              <a:gd name="connsiteY8-108" fmla="*/ 2229636 h 2302167"/>
              <a:gd name="connsiteX9-109" fmla="*/ 13354 w 1685816"/>
              <a:gd name="connsiteY9-110" fmla="*/ 2252496 h 2302167"/>
              <a:gd name="connsiteX10-111" fmla="*/ 36214 w 1685816"/>
              <a:gd name="connsiteY10-112" fmla="*/ 2298216 h 2302167"/>
              <a:gd name="connsiteX11-113" fmla="*/ 241954 w 1685816"/>
              <a:gd name="connsiteY11-114" fmla="*/ 2298216 h 2302167"/>
              <a:gd name="connsiteX12-115" fmla="*/ 401974 w 1685816"/>
              <a:gd name="connsiteY12-116" fmla="*/ 2298216 h 2302167"/>
              <a:gd name="connsiteX13-117" fmla="*/ 516274 w 1685816"/>
              <a:gd name="connsiteY13-118" fmla="*/ 2298216 h 2302167"/>
              <a:gd name="connsiteX14-119" fmla="*/ 638194 w 1685816"/>
              <a:gd name="connsiteY14-120" fmla="*/ 2298216 h 2302167"/>
              <a:gd name="connsiteX15-121" fmla="*/ 744874 w 1685816"/>
              <a:gd name="connsiteY15-122" fmla="*/ 2298216 h 2302167"/>
              <a:gd name="connsiteX16-123" fmla="*/ 859174 w 1685816"/>
              <a:gd name="connsiteY16-124" fmla="*/ 2244876 h 2302167"/>
              <a:gd name="connsiteX17-125" fmla="*/ 1346854 w 1685816"/>
              <a:gd name="connsiteY17-126" fmla="*/ 1787676 h 2302167"/>
              <a:gd name="connsiteX18-127" fmla="*/ 1674514 w 1685816"/>
              <a:gd name="connsiteY18-128" fmla="*/ 1018056 h 2302167"/>
              <a:gd name="connsiteX19-129" fmla="*/ 935374 w 1685816"/>
              <a:gd name="connsiteY19-130" fmla="*/ 88416 h 2302167"/>
              <a:gd name="connsiteX20-131" fmla="*/ 51454 w 1685816"/>
              <a:gd name="connsiteY20-132" fmla="*/ 103656 h 2302167"/>
              <a:gd name="connsiteX0-133" fmla="*/ 51454 w 1674975"/>
              <a:gd name="connsiteY0-134" fmla="*/ 103656 h 2302167"/>
              <a:gd name="connsiteX1-135" fmla="*/ 668674 w 1674975"/>
              <a:gd name="connsiteY1-136" fmla="*/ 667536 h 2302167"/>
              <a:gd name="connsiteX2-137" fmla="*/ 927754 w 1674975"/>
              <a:gd name="connsiteY2-138" fmla="*/ 926616 h 2302167"/>
              <a:gd name="connsiteX3-139" fmla="*/ 981094 w 1674975"/>
              <a:gd name="connsiteY3-140" fmla="*/ 1056156 h 2302167"/>
              <a:gd name="connsiteX4-141" fmla="*/ 981094 w 1674975"/>
              <a:gd name="connsiteY4-142" fmla="*/ 1162836 h 2302167"/>
              <a:gd name="connsiteX5-143" fmla="*/ 973474 w 1674975"/>
              <a:gd name="connsiteY5-144" fmla="*/ 1299996 h 2302167"/>
              <a:gd name="connsiteX6-145" fmla="*/ 843934 w 1674975"/>
              <a:gd name="connsiteY6-146" fmla="*/ 1467636 h 2302167"/>
              <a:gd name="connsiteX7-147" fmla="*/ 257194 w 1674975"/>
              <a:gd name="connsiteY7-148" fmla="*/ 2016276 h 2302167"/>
              <a:gd name="connsiteX8-149" fmla="*/ 20974 w 1674975"/>
              <a:gd name="connsiteY8-150" fmla="*/ 2229636 h 2302167"/>
              <a:gd name="connsiteX9-151" fmla="*/ 13354 w 1674975"/>
              <a:gd name="connsiteY9-152" fmla="*/ 2252496 h 2302167"/>
              <a:gd name="connsiteX10-153" fmla="*/ 36214 w 1674975"/>
              <a:gd name="connsiteY10-154" fmla="*/ 2298216 h 2302167"/>
              <a:gd name="connsiteX11-155" fmla="*/ 241954 w 1674975"/>
              <a:gd name="connsiteY11-156" fmla="*/ 2298216 h 2302167"/>
              <a:gd name="connsiteX12-157" fmla="*/ 401974 w 1674975"/>
              <a:gd name="connsiteY12-158" fmla="*/ 2298216 h 2302167"/>
              <a:gd name="connsiteX13-159" fmla="*/ 516274 w 1674975"/>
              <a:gd name="connsiteY13-160" fmla="*/ 2298216 h 2302167"/>
              <a:gd name="connsiteX14-161" fmla="*/ 638194 w 1674975"/>
              <a:gd name="connsiteY14-162" fmla="*/ 2298216 h 2302167"/>
              <a:gd name="connsiteX15-163" fmla="*/ 744874 w 1674975"/>
              <a:gd name="connsiteY15-164" fmla="*/ 2298216 h 2302167"/>
              <a:gd name="connsiteX16-165" fmla="*/ 859174 w 1674975"/>
              <a:gd name="connsiteY16-166" fmla="*/ 2244876 h 2302167"/>
              <a:gd name="connsiteX17-167" fmla="*/ 1346854 w 1674975"/>
              <a:gd name="connsiteY17-168" fmla="*/ 1787676 h 2302167"/>
              <a:gd name="connsiteX18-169" fmla="*/ 1674514 w 1674975"/>
              <a:gd name="connsiteY18-170" fmla="*/ 1018056 h 2302167"/>
              <a:gd name="connsiteX19-171" fmla="*/ 935374 w 1674975"/>
              <a:gd name="connsiteY19-172" fmla="*/ 88416 h 2302167"/>
              <a:gd name="connsiteX20-173" fmla="*/ 51454 w 1674975"/>
              <a:gd name="connsiteY20-174" fmla="*/ 103656 h 2302167"/>
              <a:gd name="connsiteX0-175" fmla="*/ 51454 w 1713016"/>
              <a:gd name="connsiteY0-176" fmla="*/ 106356 h 2304867"/>
              <a:gd name="connsiteX1-177" fmla="*/ 668674 w 1713016"/>
              <a:gd name="connsiteY1-178" fmla="*/ 670236 h 2304867"/>
              <a:gd name="connsiteX2-179" fmla="*/ 927754 w 1713016"/>
              <a:gd name="connsiteY2-180" fmla="*/ 929316 h 2304867"/>
              <a:gd name="connsiteX3-181" fmla="*/ 981094 w 1713016"/>
              <a:gd name="connsiteY3-182" fmla="*/ 1058856 h 2304867"/>
              <a:gd name="connsiteX4-183" fmla="*/ 981094 w 1713016"/>
              <a:gd name="connsiteY4-184" fmla="*/ 1165536 h 2304867"/>
              <a:gd name="connsiteX5-185" fmla="*/ 973474 w 1713016"/>
              <a:gd name="connsiteY5-186" fmla="*/ 1302696 h 2304867"/>
              <a:gd name="connsiteX6-187" fmla="*/ 843934 w 1713016"/>
              <a:gd name="connsiteY6-188" fmla="*/ 1470336 h 2304867"/>
              <a:gd name="connsiteX7-189" fmla="*/ 257194 w 1713016"/>
              <a:gd name="connsiteY7-190" fmla="*/ 2018976 h 2304867"/>
              <a:gd name="connsiteX8-191" fmla="*/ 20974 w 1713016"/>
              <a:gd name="connsiteY8-192" fmla="*/ 2232336 h 2304867"/>
              <a:gd name="connsiteX9-193" fmla="*/ 13354 w 1713016"/>
              <a:gd name="connsiteY9-194" fmla="*/ 2255196 h 2304867"/>
              <a:gd name="connsiteX10-195" fmla="*/ 36214 w 1713016"/>
              <a:gd name="connsiteY10-196" fmla="*/ 2300916 h 2304867"/>
              <a:gd name="connsiteX11-197" fmla="*/ 241954 w 1713016"/>
              <a:gd name="connsiteY11-198" fmla="*/ 2300916 h 2304867"/>
              <a:gd name="connsiteX12-199" fmla="*/ 401974 w 1713016"/>
              <a:gd name="connsiteY12-200" fmla="*/ 2300916 h 2304867"/>
              <a:gd name="connsiteX13-201" fmla="*/ 516274 w 1713016"/>
              <a:gd name="connsiteY13-202" fmla="*/ 2300916 h 2304867"/>
              <a:gd name="connsiteX14-203" fmla="*/ 638194 w 1713016"/>
              <a:gd name="connsiteY14-204" fmla="*/ 2300916 h 2304867"/>
              <a:gd name="connsiteX15-205" fmla="*/ 744874 w 1713016"/>
              <a:gd name="connsiteY15-206" fmla="*/ 2300916 h 2304867"/>
              <a:gd name="connsiteX16-207" fmla="*/ 859174 w 1713016"/>
              <a:gd name="connsiteY16-208" fmla="*/ 2247576 h 2304867"/>
              <a:gd name="connsiteX17-209" fmla="*/ 1346854 w 1713016"/>
              <a:gd name="connsiteY17-210" fmla="*/ 1790376 h 2304867"/>
              <a:gd name="connsiteX18-211" fmla="*/ 1712614 w 1713016"/>
              <a:gd name="connsiteY18-212" fmla="*/ 1058856 h 2304867"/>
              <a:gd name="connsiteX19-213" fmla="*/ 935374 w 1713016"/>
              <a:gd name="connsiteY19-214" fmla="*/ 91116 h 2304867"/>
              <a:gd name="connsiteX20-215" fmla="*/ 51454 w 1713016"/>
              <a:gd name="connsiteY20-216" fmla="*/ 106356 h 2304867"/>
              <a:gd name="connsiteX0-217" fmla="*/ 51454 w 1713016"/>
              <a:gd name="connsiteY0-218" fmla="*/ 106356 h 2304867"/>
              <a:gd name="connsiteX1-219" fmla="*/ 668674 w 1713016"/>
              <a:gd name="connsiteY1-220" fmla="*/ 670236 h 2304867"/>
              <a:gd name="connsiteX2-221" fmla="*/ 927754 w 1713016"/>
              <a:gd name="connsiteY2-222" fmla="*/ 929316 h 2304867"/>
              <a:gd name="connsiteX3-223" fmla="*/ 981094 w 1713016"/>
              <a:gd name="connsiteY3-224" fmla="*/ 1058856 h 2304867"/>
              <a:gd name="connsiteX4-225" fmla="*/ 981094 w 1713016"/>
              <a:gd name="connsiteY4-226" fmla="*/ 1165536 h 2304867"/>
              <a:gd name="connsiteX5-227" fmla="*/ 973474 w 1713016"/>
              <a:gd name="connsiteY5-228" fmla="*/ 1302696 h 2304867"/>
              <a:gd name="connsiteX6-229" fmla="*/ 843934 w 1713016"/>
              <a:gd name="connsiteY6-230" fmla="*/ 1470336 h 2304867"/>
              <a:gd name="connsiteX7-231" fmla="*/ 257194 w 1713016"/>
              <a:gd name="connsiteY7-232" fmla="*/ 2018976 h 2304867"/>
              <a:gd name="connsiteX8-233" fmla="*/ 20974 w 1713016"/>
              <a:gd name="connsiteY8-234" fmla="*/ 2232336 h 2304867"/>
              <a:gd name="connsiteX9-235" fmla="*/ 13354 w 1713016"/>
              <a:gd name="connsiteY9-236" fmla="*/ 2255196 h 2304867"/>
              <a:gd name="connsiteX10-237" fmla="*/ 36214 w 1713016"/>
              <a:gd name="connsiteY10-238" fmla="*/ 2300916 h 2304867"/>
              <a:gd name="connsiteX11-239" fmla="*/ 241954 w 1713016"/>
              <a:gd name="connsiteY11-240" fmla="*/ 2300916 h 2304867"/>
              <a:gd name="connsiteX12-241" fmla="*/ 401974 w 1713016"/>
              <a:gd name="connsiteY12-242" fmla="*/ 2300916 h 2304867"/>
              <a:gd name="connsiteX13-243" fmla="*/ 516274 w 1713016"/>
              <a:gd name="connsiteY13-244" fmla="*/ 2300916 h 2304867"/>
              <a:gd name="connsiteX14-245" fmla="*/ 638194 w 1713016"/>
              <a:gd name="connsiteY14-246" fmla="*/ 2300916 h 2304867"/>
              <a:gd name="connsiteX15-247" fmla="*/ 744874 w 1713016"/>
              <a:gd name="connsiteY15-248" fmla="*/ 2300916 h 2304867"/>
              <a:gd name="connsiteX16-249" fmla="*/ 859174 w 1713016"/>
              <a:gd name="connsiteY16-250" fmla="*/ 2247576 h 2304867"/>
              <a:gd name="connsiteX17-251" fmla="*/ 1346854 w 1713016"/>
              <a:gd name="connsiteY17-252" fmla="*/ 1790376 h 2304867"/>
              <a:gd name="connsiteX18-253" fmla="*/ 1712614 w 1713016"/>
              <a:gd name="connsiteY18-254" fmla="*/ 1058856 h 2304867"/>
              <a:gd name="connsiteX19-255" fmla="*/ 935374 w 1713016"/>
              <a:gd name="connsiteY19-256" fmla="*/ 91116 h 2304867"/>
              <a:gd name="connsiteX20-257" fmla="*/ 51454 w 1713016"/>
              <a:gd name="connsiteY20-258" fmla="*/ 106356 h 2304867"/>
              <a:gd name="connsiteX0-259" fmla="*/ 51454 w 1713016"/>
              <a:gd name="connsiteY0-260" fmla="*/ 105546 h 2304057"/>
              <a:gd name="connsiteX1-261" fmla="*/ 668674 w 1713016"/>
              <a:gd name="connsiteY1-262" fmla="*/ 669426 h 2304057"/>
              <a:gd name="connsiteX2-263" fmla="*/ 927754 w 1713016"/>
              <a:gd name="connsiteY2-264" fmla="*/ 928506 h 2304057"/>
              <a:gd name="connsiteX3-265" fmla="*/ 981094 w 1713016"/>
              <a:gd name="connsiteY3-266" fmla="*/ 1058046 h 2304057"/>
              <a:gd name="connsiteX4-267" fmla="*/ 981094 w 1713016"/>
              <a:gd name="connsiteY4-268" fmla="*/ 1164726 h 2304057"/>
              <a:gd name="connsiteX5-269" fmla="*/ 973474 w 1713016"/>
              <a:gd name="connsiteY5-270" fmla="*/ 1301886 h 2304057"/>
              <a:gd name="connsiteX6-271" fmla="*/ 843934 w 1713016"/>
              <a:gd name="connsiteY6-272" fmla="*/ 1469526 h 2304057"/>
              <a:gd name="connsiteX7-273" fmla="*/ 257194 w 1713016"/>
              <a:gd name="connsiteY7-274" fmla="*/ 2018166 h 2304057"/>
              <a:gd name="connsiteX8-275" fmla="*/ 20974 w 1713016"/>
              <a:gd name="connsiteY8-276" fmla="*/ 2231526 h 2304057"/>
              <a:gd name="connsiteX9-277" fmla="*/ 13354 w 1713016"/>
              <a:gd name="connsiteY9-278" fmla="*/ 2254386 h 2304057"/>
              <a:gd name="connsiteX10-279" fmla="*/ 36214 w 1713016"/>
              <a:gd name="connsiteY10-280" fmla="*/ 2300106 h 2304057"/>
              <a:gd name="connsiteX11-281" fmla="*/ 241954 w 1713016"/>
              <a:gd name="connsiteY11-282" fmla="*/ 2300106 h 2304057"/>
              <a:gd name="connsiteX12-283" fmla="*/ 401974 w 1713016"/>
              <a:gd name="connsiteY12-284" fmla="*/ 2300106 h 2304057"/>
              <a:gd name="connsiteX13-285" fmla="*/ 516274 w 1713016"/>
              <a:gd name="connsiteY13-286" fmla="*/ 2300106 h 2304057"/>
              <a:gd name="connsiteX14-287" fmla="*/ 638194 w 1713016"/>
              <a:gd name="connsiteY14-288" fmla="*/ 2300106 h 2304057"/>
              <a:gd name="connsiteX15-289" fmla="*/ 744874 w 1713016"/>
              <a:gd name="connsiteY15-290" fmla="*/ 2300106 h 2304057"/>
              <a:gd name="connsiteX16-291" fmla="*/ 859174 w 1713016"/>
              <a:gd name="connsiteY16-292" fmla="*/ 2246766 h 2304057"/>
              <a:gd name="connsiteX17-293" fmla="*/ 1346854 w 1713016"/>
              <a:gd name="connsiteY17-294" fmla="*/ 1789566 h 2304057"/>
              <a:gd name="connsiteX18-295" fmla="*/ 1712614 w 1713016"/>
              <a:gd name="connsiteY18-296" fmla="*/ 1046616 h 2304057"/>
              <a:gd name="connsiteX19-297" fmla="*/ 935374 w 1713016"/>
              <a:gd name="connsiteY19-298" fmla="*/ 90306 h 2304057"/>
              <a:gd name="connsiteX20-299" fmla="*/ 51454 w 1713016"/>
              <a:gd name="connsiteY20-300" fmla="*/ 105546 h 2304057"/>
              <a:gd name="connsiteX0-301" fmla="*/ 51454 w 1713016"/>
              <a:gd name="connsiteY0-302" fmla="*/ 105546 h 2304057"/>
              <a:gd name="connsiteX1-303" fmla="*/ 668674 w 1713016"/>
              <a:gd name="connsiteY1-304" fmla="*/ 669426 h 2304057"/>
              <a:gd name="connsiteX2-305" fmla="*/ 927754 w 1713016"/>
              <a:gd name="connsiteY2-306" fmla="*/ 928506 h 2304057"/>
              <a:gd name="connsiteX3-307" fmla="*/ 981094 w 1713016"/>
              <a:gd name="connsiteY3-308" fmla="*/ 1058046 h 2304057"/>
              <a:gd name="connsiteX4-309" fmla="*/ 981094 w 1713016"/>
              <a:gd name="connsiteY4-310" fmla="*/ 1164726 h 2304057"/>
              <a:gd name="connsiteX5-311" fmla="*/ 973474 w 1713016"/>
              <a:gd name="connsiteY5-312" fmla="*/ 1301886 h 2304057"/>
              <a:gd name="connsiteX6-313" fmla="*/ 843934 w 1713016"/>
              <a:gd name="connsiteY6-314" fmla="*/ 1469526 h 2304057"/>
              <a:gd name="connsiteX7-315" fmla="*/ 257194 w 1713016"/>
              <a:gd name="connsiteY7-316" fmla="*/ 2018166 h 2304057"/>
              <a:gd name="connsiteX8-317" fmla="*/ 20974 w 1713016"/>
              <a:gd name="connsiteY8-318" fmla="*/ 2231526 h 2304057"/>
              <a:gd name="connsiteX9-319" fmla="*/ 13354 w 1713016"/>
              <a:gd name="connsiteY9-320" fmla="*/ 2254386 h 2304057"/>
              <a:gd name="connsiteX10-321" fmla="*/ 36214 w 1713016"/>
              <a:gd name="connsiteY10-322" fmla="*/ 2300106 h 2304057"/>
              <a:gd name="connsiteX11-323" fmla="*/ 241954 w 1713016"/>
              <a:gd name="connsiteY11-324" fmla="*/ 2300106 h 2304057"/>
              <a:gd name="connsiteX12-325" fmla="*/ 401974 w 1713016"/>
              <a:gd name="connsiteY12-326" fmla="*/ 2300106 h 2304057"/>
              <a:gd name="connsiteX13-327" fmla="*/ 516274 w 1713016"/>
              <a:gd name="connsiteY13-328" fmla="*/ 2300106 h 2304057"/>
              <a:gd name="connsiteX14-329" fmla="*/ 638194 w 1713016"/>
              <a:gd name="connsiteY14-330" fmla="*/ 2300106 h 2304057"/>
              <a:gd name="connsiteX15-331" fmla="*/ 744874 w 1713016"/>
              <a:gd name="connsiteY15-332" fmla="*/ 2300106 h 2304057"/>
              <a:gd name="connsiteX16-333" fmla="*/ 859174 w 1713016"/>
              <a:gd name="connsiteY16-334" fmla="*/ 2246766 h 2304057"/>
              <a:gd name="connsiteX17-335" fmla="*/ 1346854 w 1713016"/>
              <a:gd name="connsiteY17-336" fmla="*/ 1789566 h 2304057"/>
              <a:gd name="connsiteX18-337" fmla="*/ 1712614 w 1713016"/>
              <a:gd name="connsiteY18-338" fmla="*/ 1046616 h 2304057"/>
              <a:gd name="connsiteX19-339" fmla="*/ 935374 w 1713016"/>
              <a:gd name="connsiteY19-340" fmla="*/ 90306 h 2304057"/>
              <a:gd name="connsiteX20-341" fmla="*/ 51454 w 1713016"/>
              <a:gd name="connsiteY20-342" fmla="*/ 105546 h 2304057"/>
              <a:gd name="connsiteX0-343" fmla="*/ 51454 w 1712976"/>
              <a:gd name="connsiteY0-344" fmla="*/ 105546 h 2304057"/>
              <a:gd name="connsiteX1-345" fmla="*/ 668674 w 1712976"/>
              <a:gd name="connsiteY1-346" fmla="*/ 669426 h 2304057"/>
              <a:gd name="connsiteX2-347" fmla="*/ 927754 w 1712976"/>
              <a:gd name="connsiteY2-348" fmla="*/ 928506 h 2304057"/>
              <a:gd name="connsiteX3-349" fmla="*/ 981094 w 1712976"/>
              <a:gd name="connsiteY3-350" fmla="*/ 1058046 h 2304057"/>
              <a:gd name="connsiteX4-351" fmla="*/ 981094 w 1712976"/>
              <a:gd name="connsiteY4-352" fmla="*/ 1164726 h 2304057"/>
              <a:gd name="connsiteX5-353" fmla="*/ 973474 w 1712976"/>
              <a:gd name="connsiteY5-354" fmla="*/ 1301886 h 2304057"/>
              <a:gd name="connsiteX6-355" fmla="*/ 843934 w 1712976"/>
              <a:gd name="connsiteY6-356" fmla="*/ 1469526 h 2304057"/>
              <a:gd name="connsiteX7-357" fmla="*/ 257194 w 1712976"/>
              <a:gd name="connsiteY7-358" fmla="*/ 2018166 h 2304057"/>
              <a:gd name="connsiteX8-359" fmla="*/ 20974 w 1712976"/>
              <a:gd name="connsiteY8-360" fmla="*/ 2231526 h 2304057"/>
              <a:gd name="connsiteX9-361" fmla="*/ 13354 w 1712976"/>
              <a:gd name="connsiteY9-362" fmla="*/ 2254386 h 2304057"/>
              <a:gd name="connsiteX10-363" fmla="*/ 36214 w 1712976"/>
              <a:gd name="connsiteY10-364" fmla="*/ 2300106 h 2304057"/>
              <a:gd name="connsiteX11-365" fmla="*/ 241954 w 1712976"/>
              <a:gd name="connsiteY11-366" fmla="*/ 2300106 h 2304057"/>
              <a:gd name="connsiteX12-367" fmla="*/ 401974 w 1712976"/>
              <a:gd name="connsiteY12-368" fmla="*/ 2300106 h 2304057"/>
              <a:gd name="connsiteX13-369" fmla="*/ 516274 w 1712976"/>
              <a:gd name="connsiteY13-370" fmla="*/ 2300106 h 2304057"/>
              <a:gd name="connsiteX14-371" fmla="*/ 638194 w 1712976"/>
              <a:gd name="connsiteY14-372" fmla="*/ 2300106 h 2304057"/>
              <a:gd name="connsiteX15-373" fmla="*/ 744874 w 1712976"/>
              <a:gd name="connsiteY15-374" fmla="*/ 2300106 h 2304057"/>
              <a:gd name="connsiteX16-375" fmla="*/ 859174 w 1712976"/>
              <a:gd name="connsiteY16-376" fmla="*/ 2246766 h 2304057"/>
              <a:gd name="connsiteX17-377" fmla="*/ 1346854 w 1712976"/>
              <a:gd name="connsiteY17-378" fmla="*/ 1789566 h 2304057"/>
              <a:gd name="connsiteX18-379" fmla="*/ 1712614 w 1712976"/>
              <a:gd name="connsiteY18-380" fmla="*/ 1046616 h 2304057"/>
              <a:gd name="connsiteX19-381" fmla="*/ 935374 w 1712976"/>
              <a:gd name="connsiteY19-382" fmla="*/ 90306 h 2304057"/>
              <a:gd name="connsiteX20-383" fmla="*/ 51454 w 1712976"/>
              <a:gd name="connsiteY20-384" fmla="*/ 105546 h 2304057"/>
              <a:gd name="connsiteX0-385" fmla="*/ 51454 w 1722178"/>
              <a:gd name="connsiteY0-386" fmla="*/ 105546 h 2304057"/>
              <a:gd name="connsiteX1-387" fmla="*/ 668674 w 1722178"/>
              <a:gd name="connsiteY1-388" fmla="*/ 669426 h 2304057"/>
              <a:gd name="connsiteX2-389" fmla="*/ 927754 w 1722178"/>
              <a:gd name="connsiteY2-390" fmla="*/ 928506 h 2304057"/>
              <a:gd name="connsiteX3-391" fmla="*/ 981094 w 1722178"/>
              <a:gd name="connsiteY3-392" fmla="*/ 1058046 h 2304057"/>
              <a:gd name="connsiteX4-393" fmla="*/ 981094 w 1722178"/>
              <a:gd name="connsiteY4-394" fmla="*/ 1164726 h 2304057"/>
              <a:gd name="connsiteX5-395" fmla="*/ 973474 w 1722178"/>
              <a:gd name="connsiteY5-396" fmla="*/ 1301886 h 2304057"/>
              <a:gd name="connsiteX6-397" fmla="*/ 843934 w 1722178"/>
              <a:gd name="connsiteY6-398" fmla="*/ 1469526 h 2304057"/>
              <a:gd name="connsiteX7-399" fmla="*/ 257194 w 1722178"/>
              <a:gd name="connsiteY7-400" fmla="*/ 2018166 h 2304057"/>
              <a:gd name="connsiteX8-401" fmla="*/ 20974 w 1722178"/>
              <a:gd name="connsiteY8-402" fmla="*/ 2231526 h 2304057"/>
              <a:gd name="connsiteX9-403" fmla="*/ 13354 w 1722178"/>
              <a:gd name="connsiteY9-404" fmla="*/ 2254386 h 2304057"/>
              <a:gd name="connsiteX10-405" fmla="*/ 36214 w 1722178"/>
              <a:gd name="connsiteY10-406" fmla="*/ 2300106 h 2304057"/>
              <a:gd name="connsiteX11-407" fmla="*/ 241954 w 1722178"/>
              <a:gd name="connsiteY11-408" fmla="*/ 2300106 h 2304057"/>
              <a:gd name="connsiteX12-409" fmla="*/ 401974 w 1722178"/>
              <a:gd name="connsiteY12-410" fmla="*/ 2300106 h 2304057"/>
              <a:gd name="connsiteX13-411" fmla="*/ 516274 w 1722178"/>
              <a:gd name="connsiteY13-412" fmla="*/ 2300106 h 2304057"/>
              <a:gd name="connsiteX14-413" fmla="*/ 638194 w 1722178"/>
              <a:gd name="connsiteY14-414" fmla="*/ 2300106 h 2304057"/>
              <a:gd name="connsiteX15-415" fmla="*/ 744874 w 1722178"/>
              <a:gd name="connsiteY15-416" fmla="*/ 2300106 h 2304057"/>
              <a:gd name="connsiteX16-417" fmla="*/ 859174 w 1722178"/>
              <a:gd name="connsiteY16-418" fmla="*/ 2246766 h 2304057"/>
              <a:gd name="connsiteX17-419" fmla="*/ 1346854 w 1722178"/>
              <a:gd name="connsiteY17-420" fmla="*/ 1804806 h 2304057"/>
              <a:gd name="connsiteX18-421" fmla="*/ 1712614 w 1722178"/>
              <a:gd name="connsiteY18-422" fmla="*/ 1046616 h 2304057"/>
              <a:gd name="connsiteX19-423" fmla="*/ 935374 w 1722178"/>
              <a:gd name="connsiteY19-424" fmla="*/ 90306 h 2304057"/>
              <a:gd name="connsiteX20-425" fmla="*/ 51454 w 1722178"/>
              <a:gd name="connsiteY20-426" fmla="*/ 105546 h 2304057"/>
              <a:gd name="connsiteX0-427" fmla="*/ 51454 w 1722178"/>
              <a:gd name="connsiteY0-428" fmla="*/ 81739 h 2280250"/>
              <a:gd name="connsiteX1-429" fmla="*/ 668674 w 1722178"/>
              <a:gd name="connsiteY1-430" fmla="*/ 645619 h 2280250"/>
              <a:gd name="connsiteX2-431" fmla="*/ 927754 w 1722178"/>
              <a:gd name="connsiteY2-432" fmla="*/ 904699 h 2280250"/>
              <a:gd name="connsiteX3-433" fmla="*/ 981094 w 1722178"/>
              <a:gd name="connsiteY3-434" fmla="*/ 1034239 h 2280250"/>
              <a:gd name="connsiteX4-435" fmla="*/ 981094 w 1722178"/>
              <a:gd name="connsiteY4-436" fmla="*/ 1140919 h 2280250"/>
              <a:gd name="connsiteX5-437" fmla="*/ 973474 w 1722178"/>
              <a:gd name="connsiteY5-438" fmla="*/ 1278079 h 2280250"/>
              <a:gd name="connsiteX6-439" fmla="*/ 843934 w 1722178"/>
              <a:gd name="connsiteY6-440" fmla="*/ 1445719 h 2280250"/>
              <a:gd name="connsiteX7-441" fmla="*/ 257194 w 1722178"/>
              <a:gd name="connsiteY7-442" fmla="*/ 1994359 h 2280250"/>
              <a:gd name="connsiteX8-443" fmla="*/ 20974 w 1722178"/>
              <a:gd name="connsiteY8-444" fmla="*/ 2207719 h 2280250"/>
              <a:gd name="connsiteX9-445" fmla="*/ 13354 w 1722178"/>
              <a:gd name="connsiteY9-446" fmla="*/ 2230579 h 2280250"/>
              <a:gd name="connsiteX10-447" fmla="*/ 36214 w 1722178"/>
              <a:gd name="connsiteY10-448" fmla="*/ 2276299 h 2280250"/>
              <a:gd name="connsiteX11-449" fmla="*/ 241954 w 1722178"/>
              <a:gd name="connsiteY11-450" fmla="*/ 2276299 h 2280250"/>
              <a:gd name="connsiteX12-451" fmla="*/ 401974 w 1722178"/>
              <a:gd name="connsiteY12-452" fmla="*/ 2276299 h 2280250"/>
              <a:gd name="connsiteX13-453" fmla="*/ 516274 w 1722178"/>
              <a:gd name="connsiteY13-454" fmla="*/ 2276299 h 2280250"/>
              <a:gd name="connsiteX14-455" fmla="*/ 638194 w 1722178"/>
              <a:gd name="connsiteY14-456" fmla="*/ 2276299 h 2280250"/>
              <a:gd name="connsiteX15-457" fmla="*/ 744874 w 1722178"/>
              <a:gd name="connsiteY15-458" fmla="*/ 2276299 h 2280250"/>
              <a:gd name="connsiteX16-459" fmla="*/ 859174 w 1722178"/>
              <a:gd name="connsiteY16-460" fmla="*/ 2222959 h 2280250"/>
              <a:gd name="connsiteX17-461" fmla="*/ 1346854 w 1722178"/>
              <a:gd name="connsiteY17-462" fmla="*/ 1780999 h 2280250"/>
              <a:gd name="connsiteX18-463" fmla="*/ 1712614 w 1722178"/>
              <a:gd name="connsiteY18-464" fmla="*/ 1022809 h 2280250"/>
              <a:gd name="connsiteX19-465" fmla="*/ 935374 w 1722178"/>
              <a:gd name="connsiteY19-466" fmla="*/ 66499 h 2280250"/>
              <a:gd name="connsiteX20-467" fmla="*/ 51454 w 1722178"/>
              <a:gd name="connsiteY20-468" fmla="*/ 81739 h 2280250"/>
              <a:gd name="connsiteX0-469" fmla="*/ 51454 w 1722178"/>
              <a:gd name="connsiteY0-470" fmla="*/ 75490 h 2274001"/>
              <a:gd name="connsiteX1-471" fmla="*/ 668674 w 1722178"/>
              <a:gd name="connsiteY1-472" fmla="*/ 639370 h 2274001"/>
              <a:gd name="connsiteX2-473" fmla="*/ 927754 w 1722178"/>
              <a:gd name="connsiteY2-474" fmla="*/ 898450 h 2274001"/>
              <a:gd name="connsiteX3-475" fmla="*/ 981094 w 1722178"/>
              <a:gd name="connsiteY3-476" fmla="*/ 1027990 h 2274001"/>
              <a:gd name="connsiteX4-477" fmla="*/ 981094 w 1722178"/>
              <a:gd name="connsiteY4-478" fmla="*/ 1134670 h 2274001"/>
              <a:gd name="connsiteX5-479" fmla="*/ 973474 w 1722178"/>
              <a:gd name="connsiteY5-480" fmla="*/ 1271830 h 2274001"/>
              <a:gd name="connsiteX6-481" fmla="*/ 843934 w 1722178"/>
              <a:gd name="connsiteY6-482" fmla="*/ 1439470 h 2274001"/>
              <a:gd name="connsiteX7-483" fmla="*/ 257194 w 1722178"/>
              <a:gd name="connsiteY7-484" fmla="*/ 1988110 h 2274001"/>
              <a:gd name="connsiteX8-485" fmla="*/ 20974 w 1722178"/>
              <a:gd name="connsiteY8-486" fmla="*/ 2201470 h 2274001"/>
              <a:gd name="connsiteX9-487" fmla="*/ 13354 w 1722178"/>
              <a:gd name="connsiteY9-488" fmla="*/ 2224330 h 2274001"/>
              <a:gd name="connsiteX10-489" fmla="*/ 36214 w 1722178"/>
              <a:gd name="connsiteY10-490" fmla="*/ 2270050 h 2274001"/>
              <a:gd name="connsiteX11-491" fmla="*/ 241954 w 1722178"/>
              <a:gd name="connsiteY11-492" fmla="*/ 2270050 h 2274001"/>
              <a:gd name="connsiteX12-493" fmla="*/ 401974 w 1722178"/>
              <a:gd name="connsiteY12-494" fmla="*/ 2270050 h 2274001"/>
              <a:gd name="connsiteX13-495" fmla="*/ 516274 w 1722178"/>
              <a:gd name="connsiteY13-496" fmla="*/ 2270050 h 2274001"/>
              <a:gd name="connsiteX14-497" fmla="*/ 638194 w 1722178"/>
              <a:gd name="connsiteY14-498" fmla="*/ 2270050 h 2274001"/>
              <a:gd name="connsiteX15-499" fmla="*/ 744874 w 1722178"/>
              <a:gd name="connsiteY15-500" fmla="*/ 2270050 h 2274001"/>
              <a:gd name="connsiteX16-501" fmla="*/ 859174 w 1722178"/>
              <a:gd name="connsiteY16-502" fmla="*/ 2216710 h 2274001"/>
              <a:gd name="connsiteX17-503" fmla="*/ 1346854 w 1722178"/>
              <a:gd name="connsiteY17-504" fmla="*/ 1774750 h 2274001"/>
              <a:gd name="connsiteX18-505" fmla="*/ 1712614 w 1722178"/>
              <a:gd name="connsiteY18-506" fmla="*/ 1016560 h 2274001"/>
              <a:gd name="connsiteX19-507" fmla="*/ 935374 w 1722178"/>
              <a:gd name="connsiteY19-508" fmla="*/ 60250 h 2274001"/>
              <a:gd name="connsiteX20-509" fmla="*/ 51454 w 1722178"/>
              <a:gd name="connsiteY20-510" fmla="*/ 75490 h 2274001"/>
              <a:gd name="connsiteX0-511" fmla="*/ 51633 w 1722357"/>
              <a:gd name="connsiteY0-512" fmla="*/ 75490 h 2274001"/>
              <a:gd name="connsiteX1-513" fmla="*/ 668853 w 1722357"/>
              <a:gd name="connsiteY1-514" fmla="*/ 639370 h 2274001"/>
              <a:gd name="connsiteX2-515" fmla="*/ 927933 w 1722357"/>
              <a:gd name="connsiteY2-516" fmla="*/ 898450 h 2274001"/>
              <a:gd name="connsiteX3-517" fmla="*/ 981273 w 1722357"/>
              <a:gd name="connsiteY3-518" fmla="*/ 1027990 h 2274001"/>
              <a:gd name="connsiteX4-519" fmla="*/ 981273 w 1722357"/>
              <a:gd name="connsiteY4-520" fmla="*/ 1134670 h 2274001"/>
              <a:gd name="connsiteX5-521" fmla="*/ 973653 w 1722357"/>
              <a:gd name="connsiteY5-522" fmla="*/ 1271830 h 2274001"/>
              <a:gd name="connsiteX6-523" fmla="*/ 844113 w 1722357"/>
              <a:gd name="connsiteY6-524" fmla="*/ 1439470 h 2274001"/>
              <a:gd name="connsiteX7-525" fmla="*/ 257373 w 1722357"/>
              <a:gd name="connsiteY7-526" fmla="*/ 1988110 h 2274001"/>
              <a:gd name="connsiteX8-527" fmla="*/ 21153 w 1722357"/>
              <a:gd name="connsiteY8-528" fmla="*/ 2201470 h 2274001"/>
              <a:gd name="connsiteX9-529" fmla="*/ 36393 w 1722357"/>
              <a:gd name="connsiteY9-530" fmla="*/ 2270050 h 2274001"/>
              <a:gd name="connsiteX10-531" fmla="*/ 242133 w 1722357"/>
              <a:gd name="connsiteY10-532" fmla="*/ 2270050 h 2274001"/>
              <a:gd name="connsiteX11-533" fmla="*/ 402153 w 1722357"/>
              <a:gd name="connsiteY11-534" fmla="*/ 2270050 h 2274001"/>
              <a:gd name="connsiteX12-535" fmla="*/ 516453 w 1722357"/>
              <a:gd name="connsiteY12-536" fmla="*/ 2270050 h 2274001"/>
              <a:gd name="connsiteX13-537" fmla="*/ 638373 w 1722357"/>
              <a:gd name="connsiteY13-538" fmla="*/ 2270050 h 2274001"/>
              <a:gd name="connsiteX14-539" fmla="*/ 745053 w 1722357"/>
              <a:gd name="connsiteY14-540" fmla="*/ 2270050 h 2274001"/>
              <a:gd name="connsiteX15-541" fmla="*/ 859353 w 1722357"/>
              <a:gd name="connsiteY15-542" fmla="*/ 2216710 h 2274001"/>
              <a:gd name="connsiteX16-543" fmla="*/ 1347033 w 1722357"/>
              <a:gd name="connsiteY16-544" fmla="*/ 1774750 h 2274001"/>
              <a:gd name="connsiteX17-545" fmla="*/ 1712793 w 1722357"/>
              <a:gd name="connsiteY17-546" fmla="*/ 1016560 h 2274001"/>
              <a:gd name="connsiteX18-547" fmla="*/ 935553 w 1722357"/>
              <a:gd name="connsiteY18-548" fmla="*/ 60250 h 2274001"/>
              <a:gd name="connsiteX19-549" fmla="*/ 51633 w 1722357"/>
              <a:gd name="connsiteY19-550" fmla="*/ 75490 h 2274001"/>
              <a:gd name="connsiteX0-551" fmla="*/ 51907 w 1722631"/>
              <a:gd name="connsiteY0-552" fmla="*/ 75490 h 2274001"/>
              <a:gd name="connsiteX1-553" fmla="*/ 669127 w 1722631"/>
              <a:gd name="connsiteY1-554" fmla="*/ 639370 h 2274001"/>
              <a:gd name="connsiteX2-555" fmla="*/ 928207 w 1722631"/>
              <a:gd name="connsiteY2-556" fmla="*/ 898450 h 2274001"/>
              <a:gd name="connsiteX3-557" fmla="*/ 981547 w 1722631"/>
              <a:gd name="connsiteY3-558" fmla="*/ 1027990 h 2274001"/>
              <a:gd name="connsiteX4-559" fmla="*/ 981547 w 1722631"/>
              <a:gd name="connsiteY4-560" fmla="*/ 1134670 h 2274001"/>
              <a:gd name="connsiteX5-561" fmla="*/ 973927 w 1722631"/>
              <a:gd name="connsiteY5-562" fmla="*/ 1271830 h 2274001"/>
              <a:gd name="connsiteX6-563" fmla="*/ 844387 w 1722631"/>
              <a:gd name="connsiteY6-564" fmla="*/ 1439470 h 2274001"/>
              <a:gd name="connsiteX7-565" fmla="*/ 261457 w 1722631"/>
              <a:gd name="connsiteY7-566" fmla="*/ 1961440 h 2274001"/>
              <a:gd name="connsiteX8-567" fmla="*/ 21427 w 1722631"/>
              <a:gd name="connsiteY8-568" fmla="*/ 2201470 h 2274001"/>
              <a:gd name="connsiteX9-569" fmla="*/ 36667 w 1722631"/>
              <a:gd name="connsiteY9-570" fmla="*/ 2270050 h 2274001"/>
              <a:gd name="connsiteX10-571" fmla="*/ 242407 w 1722631"/>
              <a:gd name="connsiteY10-572" fmla="*/ 2270050 h 2274001"/>
              <a:gd name="connsiteX11-573" fmla="*/ 402427 w 1722631"/>
              <a:gd name="connsiteY11-574" fmla="*/ 2270050 h 2274001"/>
              <a:gd name="connsiteX12-575" fmla="*/ 516727 w 1722631"/>
              <a:gd name="connsiteY12-576" fmla="*/ 2270050 h 2274001"/>
              <a:gd name="connsiteX13-577" fmla="*/ 638647 w 1722631"/>
              <a:gd name="connsiteY13-578" fmla="*/ 2270050 h 2274001"/>
              <a:gd name="connsiteX14-579" fmla="*/ 745327 w 1722631"/>
              <a:gd name="connsiteY14-580" fmla="*/ 2270050 h 2274001"/>
              <a:gd name="connsiteX15-581" fmla="*/ 859627 w 1722631"/>
              <a:gd name="connsiteY15-582" fmla="*/ 2216710 h 2274001"/>
              <a:gd name="connsiteX16-583" fmla="*/ 1347307 w 1722631"/>
              <a:gd name="connsiteY16-584" fmla="*/ 1774750 h 2274001"/>
              <a:gd name="connsiteX17-585" fmla="*/ 1713067 w 1722631"/>
              <a:gd name="connsiteY17-586" fmla="*/ 1016560 h 2274001"/>
              <a:gd name="connsiteX18-587" fmla="*/ 935827 w 1722631"/>
              <a:gd name="connsiteY18-588" fmla="*/ 60250 h 2274001"/>
              <a:gd name="connsiteX19-589" fmla="*/ 51907 w 1722631"/>
              <a:gd name="connsiteY19-590" fmla="*/ 75490 h 2274001"/>
              <a:gd name="connsiteX0-591" fmla="*/ 51907 w 1722631"/>
              <a:gd name="connsiteY0-592" fmla="*/ 75490 h 2273436"/>
              <a:gd name="connsiteX1-593" fmla="*/ 669127 w 1722631"/>
              <a:gd name="connsiteY1-594" fmla="*/ 639370 h 2273436"/>
              <a:gd name="connsiteX2-595" fmla="*/ 928207 w 1722631"/>
              <a:gd name="connsiteY2-596" fmla="*/ 898450 h 2273436"/>
              <a:gd name="connsiteX3-597" fmla="*/ 981547 w 1722631"/>
              <a:gd name="connsiteY3-598" fmla="*/ 1027990 h 2273436"/>
              <a:gd name="connsiteX4-599" fmla="*/ 981547 w 1722631"/>
              <a:gd name="connsiteY4-600" fmla="*/ 1134670 h 2273436"/>
              <a:gd name="connsiteX5-601" fmla="*/ 973927 w 1722631"/>
              <a:gd name="connsiteY5-602" fmla="*/ 1271830 h 2273436"/>
              <a:gd name="connsiteX6-603" fmla="*/ 844387 w 1722631"/>
              <a:gd name="connsiteY6-604" fmla="*/ 1439470 h 2273436"/>
              <a:gd name="connsiteX7-605" fmla="*/ 261457 w 1722631"/>
              <a:gd name="connsiteY7-606" fmla="*/ 1961440 h 2273436"/>
              <a:gd name="connsiteX8-607" fmla="*/ 21427 w 1722631"/>
              <a:gd name="connsiteY8-608" fmla="*/ 2201470 h 2273436"/>
              <a:gd name="connsiteX9-609" fmla="*/ 36667 w 1722631"/>
              <a:gd name="connsiteY9-610" fmla="*/ 2270050 h 2273436"/>
              <a:gd name="connsiteX10-611" fmla="*/ 242407 w 1722631"/>
              <a:gd name="connsiteY10-612" fmla="*/ 2270050 h 2273436"/>
              <a:gd name="connsiteX11-613" fmla="*/ 402427 w 1722631"/>
              <a:gd name="connsiteY11-614" fmla="*/ 2270050 h 2273436"/>
              <a:gd name="connsiteX12-615" fmla="*/ 516727 w 1722631"/>
              <a:gd name="connsiteY12-616" fmla="*/ 2270050 h 2273436"/>
              <a:gd name="connsiteX13-617" fmla="*/ 638647 w 1722631"/>
              <a:gd name="connsiteY13-618" fmla="*/ 2270050 h 2273436"/>
              <a:gd name="connsiteX14-619" fmla="*/ 859627 w 1722631"/>
              <a:gd name="connsiteY14-620" fmla="*/ 2216710 h 2273436"/>
              <a:gd name="connsiteX15-621" fmla="*/ 1347307 w 1722631"/>
              <a:gd name="connsiteY15-622" fmla="*/ 1774750 h 2273436"/>
              <a:gd name="connsiteX16-623" fmla="*/ 1713067 w 1722631"/>
              <a:gd name="connsiteY16-624" fmla="*/ 1016560 h 2273436"/>
              <a:gd name="connsiteX17-625" fmla="*/ 935827 w 1722631"/>
              <a:gd name="connsiteY17-626" fmla="*/ 60250 h 2273436"/>
              <a:gd name="connsiteX18-627" fmla="*/ 51907 w 1722631"/>
              <a:gd name="connsiteY18-628" fmla="*/ 75490 h 2273436"/>
              <a:gd name="connsiteX0-629" fmla="*/ 51907 w 1722631"/>
              <a:gd name="connsiteY0-630" fmla="*/ 75490 h 2282750"/>
              <a:gd name="connsiteX1-631" fmla="*/ 669127 w 1722631"/>
              <a:gd name="connsiteY1-632" fmla="*/ 639370 h 2282750"/>
              <a:gd name="connsiteX2-633" fmla="*/ 928207 w 1722631"/>
              <a:gd name="connsiteY2-634" fmla="*/ 898450 h 2282750"/>
              <a:gd name="connsiteX3-635" fmla="*/ 981547 w 1722631"/>
              <a:gd name="connsiteY3-636" fmla="*/ 1027990 h 2282750"/>
              <a:gd name="connsiteX4-637" fmla="*/ 981547 w 1722631"/>
              <a:gd name="connsiteY4-638" fmla="*/ 1134670 h 2282750"/>
              <a:gd name="connsiteX5-639" fmla="*/ 973927 w 1722631"/>
              <a:gd name="connsiteY5-640" fmla="*/ 1271830 h 2282750"/>
              <a:gd name="connsiteX6-641" fmla="*/ 844387 w 1722631"/>
              <a:gd name="connsiteY6-642" fmla="*/ 1439470 h 2282750"/>
              <a:gd name="connsiteX7-643" fmla="*/ 261457 w 1722631"/>
              <a:gd name="connsiteY7-644" fmla="*/ 1961440 h 2282750"/>
              <a:gd name="connsiteX8-645" fmla="*/ 21427 w 1722631"/>
              <a:gd name="connsiteY8-646" fmla="*/ 2201470 h 2282750"/>
              <a:gd name="connsiteX9-647" fmla="*/ 36667 w 1722631"/>
              <a:gd name="connsiteY9-648" fmla="*/ 2270050 h 2282750"/>
              <a:gd name="connsiteX10-649" fmla="*/ 242407 w 1722631"/>
              <a:gd name="connsiteY10-650" fmla="*/ 2270050 h 2282750"/>
              <a:gd name="connsiteX11-651" fmla="*/ 402427 w 1722631"/>
              <a:gd name="connsiteY11-652" fmla="*/ 2270050 h 2282750"/>
              <a:gd name="connsiteX12-653" fmla="*/ 516727 w 1722631"/>
              <a:gd name="connsiteY12-654" fmla="*/ 2270050 h 2282750"/>
              <a:gd name="connsiteX13-655" fmla="*/ 638647 w 1722631"/>
              <a:gd name="connsiteY13-656" fmla="*/ 2282750 h 2282750"/>
              <a:gd name="connsiteX14-657" fmla="*/ 859627 w 1722631"/>
              <a:gd name="connsiteY14-658" fmla="*/ 2216710 h 2282750"/>
              <a:gd name="connsiteX15-659" fmla="*/ 1347307 w 1722631"/>
              <a:gd name="connsiteY15-660" fmla="*/ 1774750 h 2282750"/>
              <a:gd name="connsiteX16-661" fmla="*/ 1713067 w 1722631"/>
              <a:gd name="connsiteY16-662" fmla="*/ 1016560 h 2282750"/>
              <a:gd name="connsiteX17-663" fmla="*/ 935827 w 1722631"/>
              <a:gd name="connsiteY17-664" fmla="*/ 60250 h 2282750"/>
              <a:gd name="connsiteX18-665" fmla="*/ 51907 w 1722631"/>
              <a:gd name="connsiteY18-666" fmla="*/ 75490 h 2282750"/>
              <a:gd name="connsiteX0-667" fmla="*/ 51907 w 1722631"/>
              <a:gd name="connsiteY0-668" fmla="*/ 75490 h 2282750"/>
              <a:gd name="connsiteX1-669" fmla="*/ 669127 w 1722631"/>
              <a:gd name="connsiteY1-670" fmla="*/ 639370 h 2282750"/>
              <a:gd name="connsiteX2-671" fmla="*/ 928207 w 1722631"/>
              <a:gd name="connsiteY2-672" fmla="*/ 898450 h 2282750"/>
              <a:gd name="connsiteX3-673" fmla="*/ 981547 w 1722631"/>
              <a:gd name="connsiteY3-674" fmla="*/ 1027990 h 2282750"/>
              <a:gd name="connsiteX4-675" fmla="*/ 981547 w 1722631"/>
              <a:gd name="connsiteY4-676" fmla="*/ 1134670 h 2282750"/>
              <a:gd name="connsiteX5-677" fmla="*/ 973927 w 1722631"/>
              <a:gd name="connsiteY5-678" fmla="*/ 1271830 h 2282750"/>
              <a:gd name="connsiteX6-679" fmla="*/ 844387 w 1722631"/>
              <a:gd name="connsiteY6-680" fmla="*/ 1439470 h 2282750"/>
              <a:gd name="connsiteX7-681" fmla="*/ 261457 w 1722631"/>
              <a:gd name="connsiteY7-682" fmla="*/ 1961440 h 2282750"/>
              <a:gd name="connsiteX8-683" fmla="*/ 21427 w 1722631"/>
              <a:gd name="connsiteY8-684" fmla="*/ 2201470 h 2282750"/>
              <a:gd name="connsiteX9-685" fmla="*/ 36667 w 1722631"/>
              <a:gd name="connsiteY9-686" fmla="*/ 2270050 h 2282750"/>
              <a:gd name="connsiteX10-687" fmla="*/ 242407 w 1722631"/>
              <a:gd name="connsiteY10-688" fmla="*/ 2270050 h 2282750"/>
              <a:gd name="connsiteX11-689" fmla="*/ 402427 w 1722631"/>
              <a:gd name="connsiteY11-690" fmla="*/ 2270050 h 2282750"/>
              <a:gd name="connsiteX12-691" fmla="*/ 516727 w 1722631"/>
              <a:gd name="connsiteY12-692" fmla="*/ 2280210 h 2282750"/>
              <a:gd name="connsiteX13-693" fmla="*/ 638647 w 1722631"/>
              <a:gd name="connsiteY13-694" fmla="*/ 2282750 h 2282750"/>
              <a:gd name="connsiteX14-695" fmla="*/ 859627 w 1722631"/>
              <a:gd name="connsiteY14-696" fmla="*/ 2216710 h 2282750"/>
              <a:gd name="connsiteX15-697" fmla="*/ 1347307 w 1722631"/>
              <a:gd name="connsiteY15-698" fmla="*/ 1774750 h 2282750"/>
              <a:gd name="connsiteX16-699" fmla="*/ 1713067 w 1722631"/>
              <a:gd name="connsiteY16-700" fmla="*/ 1016560 h 2282750"/>
              <a:gd name="connsiteX17-701" fmla="*/ 935827 w 1722631"/>
              <a:gd name="connsiteY17-702" fmla="*/ 60250 h 2282750"/>
              <a:gd name="connsiteX18-703" fmla="*/ 51907 w 1722631"/>
              <a:gd name="connsiteY18-704" fmla="*/ 75490 h 2282750"/>
              <a:gd name="connsiteX0-705" fmla="*/ 51907 w 1722631"/>
              <a:gd name="connsiteY0-706" fmla="*/ 75490 h 2282750"/>
              <a:gd name="connsiteX1-707" fmla="*/ 669127 w 1722631"/>
              <a:gd name="connsiteY1-708" fmla="*/ 639370 h 2282750"/>
              <a:gd name="connsiteX2-709" fmla="*/ 928207 w 1722631"/>
              <a:gd name="connsiteY2-710" fmla="*/ 898450 h 2282750"/>
              <a:gd name="connsiteX3-711" fmla="*/ 981547 w 1722631"/>
              <a:gd name="connsiteY3-712" fmla="*/ 1027990 h 2282750"/>
              <a:gd name="connsiteX4-713" fmla="*/ 981547 w 1722631"/>
              <a:gd name="connsiteY4-714" fmla="*/ 1134670 h 2282750"/>
              <a:gd name="connsiteX5-715" fmla="*/ 973927 w 1722631"/>
              <a:gd name="connsiteY5-716" fmla="*/ 1271830 h 2282750"/>
              <a:gd name="connsiteX6-717" fmla="*/ 844387 w 1722631"/>
              <a:gd name="connsiteY6-718" fmla="*/ 1439470 h 2282750"/>
              <a:gd name="connsiteX7-719" fmla="*/ 261457 w 1722631"/>
              <a:gd name="connsiteY7-720" fmla="*/ 1961440 h 2282750"/>
              <a:gd name="connsiteX8-721" fmla="*/ 21427 w 1722631"/>
              <a:gd name="connsiteY8-722" fmla="*/ 2201470 h 2282750"/>
              <a:gd name="connsiteX9-723" fmla="*/ 36667 w 1722631"/>
              <a:gd name="connsiteY9-724" fmla="*/ 2270050 h 2282750"/>
              <a:gd name="connsiteX10-725" fmla="*/ 242407 w 1722631"/>
              <a:gd name="connsiteY10-726" fmla="*/ 2270050 h 2282750"/>
              <a:gd name="connsiteX11-727" fmla="*/ 394807 w 1722631"/>
              <a:gd name="connsiteY11-728" fmla="*/ 2280210 h 2282750"/>
              <a:gd name="connsiteX12-729" fmla="*/ 516727 w 1722631"/>
              <a:gd name="connsiteY12-730" fmla="*/ 2280210 h 2282750"/>
              <a:gd name="connsiteX13-731" fmla="*/ 638647 w 1722631"/>
              <a:gd name="connsiteY13-732" fmla="*/ 2282750 h 2282750"/>
              <a:gd name="connsiteX14-733" fmla="*/ 859627 w 1722631"/>
              <a:gd name="connsiteY14-734" fmla="*/ 2216710 h 2282750"/>
              <a:gd name="connsiteX15-735" fmla="*/ 1347307 w 1722631"/>
              <a:gd name="connsiteY15-736" fmla="*/ 1774750 h 2282750"/>
              <a:gd name="connsiteX16-737" fmla="*/ 1713067 w 1722631"/>
              <a:gd name="connsiteY16-738" fmla="*/ 1016560 h 2282750"/>
              <a:gd name="connsiteX17-739" fmla="*/ 935827 w 1722631"/>
              <a:gd name="connsiteY17-740" fmla="*/ 60250 h 2282750"/>
              <a:gd name="connsiteX18-741" fmla="*/ 51907 w 1722631"/>
              <a:gd name="connsiteY18-742" fmla="*/ 75490 h 2282750"/>
              <a:gd name="connsiteX0-743" fmla="*/ 51426 w 1722150"/>
              <a:gd name="connsiteY0-744" fmla="*/ 75490 h 2287830"/>
              <a:gd name="connsiteX1-745" fmla="*/ 668646 w 1722150"/>
              <a:gd name="connsiteY1-746" fmla="*/ 639370 h 2287830"/>
              <a:gd name="connsiteX2-747" fmla="*/ 927726 w 1722150"/>
              <a:gd name="connsiteY2-748" fmla="*/ 898450 h 2287830"/>
              <a:gd name="connsiteX3-749" fmla="*/ 981066 w 1722150"/>
              <a:gd name="connsiteY3-750" fmla="*/ 1027990 h 2287830"/>
              <a:gd name="connsiteX4-751" fmla="*/ 981066 w 1722150"/>
              <a:gd name="connsiteY4-752" fmla="*/ 1134670 h 2287830"/>
              <a:gd name="connsiteX5-753" fmla="*/ 973446 w 1722150"/>
              <a:gd name="connsiteY5-754" fmla="*/ 1271830 h 2287830"/>
              <a:gd name="connsiteX6-755" fmla="*/ 843906 w 1722150"/>
              <a:gd name="connsiteY6-756" fmla="*/ 1439470 h 2287830"/>
              <a:gd name="connsiteX7-757" fmla="*/ 260976 w 1722150"/>
              <a:gd name="connsiteY7-758" fmla="*/ 1961440 h 2287830"/>
              <a:gd name="connsiteX8-759" fmla="*/ 20946 w 1722150"/>
              <a:gd name="connsiteY8-760" fmla="*/ 2201470 h 2287830"/>
              <a:gd name="connsiteX9-761" fmla="*/ 36186 w 1722150"/>
              <a:gd name="connsiteY9-762" fmla="*/ 2270050 h 2287830"/>
              <a:gd name="connsiteX10-763" fmla="*/ 231766 w 1722150"/>
              <a:gd name="connsiteY10-764" fmla="*/ 2287830 h 2287830"/>
              <a:gd name="connsiteX11-765" fmla="*/ 394326 w 1722150"/>
              <a:gd name="connsiteY11-766" fmla="*/ 2280210 h 2287830"/>
              <a:gd name="connsiteX12-767" fmla="*/ 516246 w 1722150"/>
              <a:gd name="connsiteY12-768" fmla="*/ 2280210 h 2287830"/>
              <a:gd name="connsiteX13-769" fmla="*/ 638166 w 1722150"/>
              <a:gd name="connsiteY13-770" fmla="*/ 2282750 h 2287830"/>
              <a:gd name="connsiteX14-771" fmla="*/ 859146 w 1722150"/>
              <a:gd name="connsiteY14-772" fmla="*/ 2216710 h 2287830"/>
              <a:gd name="connsiteX15-773" fmla="*/ 1346826 w 1722150"/>
              <a:gd name="connsiteY15-774" fmla="*/ 1774750 h 2287830"/>
              <a:gd name="connsiteX16-775" fmla="*/ 1712586 w 1722150"/>
              <a:gd name="connsiteY16-776" fmla="*/ 1016560 h 2287830"/>
              <a:gd name="connsiteX17-777" fmla="*/ 935346 w 1722150"/>
              <a:gd name="connsiteY17-778" fmla="*/ 60250 h 2287830"/>
              <a:gd name="connsiteX18-779" fmla="*/ 51426 w 1722150"/>
              <a:gd name="connsiteY18-780" fmla="*/ 75490 h 2287830"/>
              <a:gd name="connsiteX0-781" fmla="*/ 51426 w 1722150"/>
              <a:gd name="connsiteY0-782" fmla="*/ 75490 h 2287830"/>
              <a:gd name="connsiteX1-783" fmla="*/ 668646 w 1722150"/>
              <a:gd name="connsiteY1-784" fmla="*/ 639370 h 2287830"/>
              <a:gd name="connsiteX2-785" fmla="*/ 927726 w 1722150"/>
              <a:gd name="connsiteY2-786" fmla="*/ 898450 h 2287830"/>
              <a:gd name="connsiteX3-787" fmla="*/ 981066 w 1722150"/>
              <a:gd name="connsiteY3-788" fmla="*/ 1027990 h 2287830"/>
              <a:gd name="connsiteX4-789" fmla="*/ 981066 w 1722150"/>
              <a:gd name="connsiteY4-790" fmla="*/ 1134670 h 2287830"/>
              <a:gd name="connsiteX5-791" fmla="*/ 973446 w 1722150"/>
              <a:gd name="connsiteY5-792" fmla="*/ 1271830 h 2287830"/>
              <a:gd name="connsiteX6-793" fmla="*/ 843906 w 1722150"/>
              <a:gd name="connsiteY6-794" fmla="*/ 1439470 h 2287830"/>
              <a:gd name="connsiteX7-795" fmla="*/ 260976 w 1722150"/>
              <a:gd name="connsiteY7-796" fmla="*/ 1961440 h 2287830"/>
              <a:gd name="connsiteX8-797" fmla="*/ 20946 w 1722150"/>
              <a:gd name="connsiteY8-798" fmla="*/ 2201470 h 2287830"/>
              <a:gd name="connsiteX9-799" fmla="*/ 36186 w 1722150"/>
              <a:gd name="connsiteY9-800" fmla="*/ 2270050 h 2287830"/>
              <a:gd name="connsiteX10-801" fmla="*/ 231766 w 1722150"/>
              <a:gd name="connsiteY10-802" fmla="*/ 2287830 h 2287830"/>
              <a:gd name="connsiteX11-803" fmla="*/ 516246 w 1722150"/>
              <a:gd name="connsiteY11-804" fmla="*/ 2280210 h 2287830"/>
              <a:gd name="connsiteX12-805" fmla="*/ 638166 w 1722150"/>
              <a:gd name="connsiteY12-806" fmla="*/ 2282750 h 2287830"/>
              <a:gd name="connsiteX13-807" fmla="*/ 859146 w 1722150"/>
              <a:gd name="connsiteY13-808" fmla="*/ 2216710 h 2287830"/>
              <a:gd name="connsiteX14-809" fmla="*/ 1346826 w 1722150"/>
              <a:gd name="connsiteY14-810" fmla="*/ 1774750 h 2287830"/>
              <a:gd name="connsiteX15-811" fmla="*/ 1712586 w 1722150"/>
              <a:gd name="connsiteY15-812" fmla="*/ 1016560 h 2287830"/>
              <a:gd name="connsiteX16-813" fmla="*/ 935346 w 1722150"/>
              <a:gd name="connsiteY16-814" fmla="*/ 60250 h 2287830"/>
              <a:gd name="connsiteX17-815" fmla="*/ 51426 w 1722150"/>
              <a:gd name="connsiteY17-816" fmla="*/ 75490 h 2287830"/>
              <a:gd name="connsiteX0-817" fmla="*/ 52152 w 1722876"/>
              <a:gd name="connsiteY0-818" fmla="*/ 75490 h 2282750"/>
              <a:gd name="connsiteX1-819" fmla="*/ 669372 w 1722876"/>
              <a:gd name="connsiteY1-820" fmla="*/ 639370 h 2282750"/>
              <a:gd name="connsiteX2-821" fmla="*/ 928452 w 1722876"/>
              <a:gd name="connsiteY2-822" fmla="*/ 898450 h 2282750"/>
              <a:gd name="connsiteX3-823" fmla="*/ 981792 w 1722876"/>
              <a:gd name="connsiteY3-824" fmla="*/ 1027990 h 2282750"/>
              <a:gd name="connsiteX4-825" fmla="*/ 981792 w 1722876"/>
              <a:gd name="connsiteY4-826" fmla="*/ 1134670 h 2282750"/>
              <a:gd name="connsiteX5-827" fmla="*/ 974172 w 1722876"/>
              <a:gd name="connsiteY5-828" fmla="*/ 1271830 h 2282750"/>
              <a:gd name="connsiteX6-829" fmla="*/ 844632 w 1722876"/>
              <a:gd name="connsiteY6-830" fmla="*/ 1439470 h 2282750"/>
              <a:gd name="connsiteX7-831" fmla="*/ 261702 w 1722876"/>
              <a:gd name="connsiteY7-832" fmla="*/ 1961440 h 2282750"/>
              <a:gd name="connsiteX8-833" fmla="*/ 21672 w 1722876"/>
              <a:gd name="connsiteY8-834" fmla="*/ 2201470 h 2282750"/>
              <a:gd name="connsiteX9-835" fmla="*/ 36912 w 1722876"/>
              <a:gd name="connsiteY9-836" fmla="*/ 2270050 h 2282750"/>
              <a:gd name="connsiteX10-837" fmla="*/ 247732 w 1722876"/>
              <a:gd name="connsiteY10-838" fmla="*/ 2280210 h 2282750"/>
              <a:gd name="connsiteX11-839" fmla="*/ 516972 w 1722876"/>
              <a:gd name="connsiteY11-840" fmla="*/ 2280210 h 2282750"/>
              <a:gd name="connsiteX12-841" fmla="*/ 638892 w 1722876"/>
              <a:gd name="connsiteY12-842" fmla="*/ 2282750 h 2282750"/>
              <a:gd name="connsiteX13-843" fmla="*/ 859872 w 1722876"/>
              <a:gd name="connsiteY13-844" fmla="*/ 2216710 h 2282750"/>
              <a:gd name="connsiteX14-845" fmla="*/ 1347552 w 1722876"/>
              <a:gd name="connsiteY14-846" fmla="*/ 1774750 h 2282750"/>
              <a:gd name="connsiteX15-847" fmla="*/ 1713312 w 1722876"/>
              <a:gd name="connsiteY15-848" fmla="*/ 1016560 h 2282750"/>
              <a:gd name="connsiteX16-849" fmla="*/ 936072 w 1722876"/>
              <a:gd name="connsiteY16-850" fmla="*/ 60250 h 2282750"/>
              <a:gd name="connsiteX17-851" fmla="*/ 52152 w 1722876"/>
              <a:gd name="connsiteY17-852" fmla="*/ 75490 h 22827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1722876" h="2282750">
                <a:moveTo>
                  <a:pt x="52152" y="75490"/>
                </a:moveTo>
                <a:cubicBezTo>
                  <a:pt x="7702" y="152960"/>
                  <a:pt x="523322" y="502210"/>
                  <a:pt x="669372" y="639370"/>
                </a:cubicBezTo>
                <a:cubicBezTo>
                  <a:pt x="815422" y="776530"/>
                  <a:pt x="876382" y="833680"/>
                  <a:pt x="928452" y="898450"/>
                </a:cubicBezTo>
                <a:cubicBezTo>
                  <a:pt x="980522" y="963220"/>
                  <a:pt x="972902" y="988620"/>
                  <a:pt x="981792" y="1027990"/>
                </a:cubicBezTo>
                <a:cubicBezTo>
                  <a:pt x="990682" y="1067360"/>
                  <a:pt x="983062" y="1094030"/>
                  <a:pt x="981792" y="1134670"/>
                </a:cubicBezTo>
                <a:cubicBezTo>
                  <a:pt x="980522" y="1175310"/>
                  <a:pt x="997032" y="1221030"/>
                  <a:pt x="974172" y="1271830"/>
                </a:cubicBezTo>
                <a:cubicBezTo>
                  <a:pt x="951312" y="1322630"/>
                  <a:pt x="963377" y="1324535"/>
                  <a:pt x="844632" y="1439470"/>
                </a:cubicBezTo>
                <a:cubicBezTo>
                  <a:pt x="725887" y="1554405"/>
                  <a:pt x="398862" y="1834440"/>
                  <a:pt x="261702" y="1961440"/>
                </a:cubicBezTo>
                <a:cubicBezTo>
                  <a:pt x="124542" y="2088440"/>
                  <a:pt x="59137" y="2150035"/>
                  <a:pt x="21672" y="2201470"/>
                </a:cubicBezTo>
                <a:cubicBezTo>
                  <a:pt x="-15793" y="2252905"/>
                  <a:pt x="-765" y="2256927"/>
                  <a:pt x="36912" y="2270050"/>
                </a:cubicBezTo>
                <a:cubicBezTo>
                  <a:pt x="74589" y="2283173"/>
                  <a:pt x="247732" y="2280210"/>
                  <a:pt x="247732" y="2280210"/>
                </a:cubicBezTo>
                <a:lnTo>
                  <a:pt x="516972" y="2280210"/>
                </a:lnTo>
                <a:lnTo>
                  <a:pt x="638892" y="2282750"/>
                </a:lnTo>
                <a:cubicBezTo>
                  <a:pt x="696042" y="2273860"/>
                  <a:pt x="741762" y="2301377"/>
                  <a:pt x="859872" y="2216710"/>
                </a:cubicBezTo>
                <a:cubicBezTo>
                  <a:pt x="977982" y="2132043"/>
                  <a:pt x="1231982" y="1902385"/>
                  <a:pt x="1347552" y="1774750"/>
                </a:cubicBezTo>
                <a:cubicBezTo>
                  <a:pt x="1463122" y="1647115"/>
                  <a:pt x="1781892" y="1302310"/>
                  <a:pt x="1713312" y="1016560"/>
                </a:cubicBezTo>
                <a:cubicBezTo>
                  <a:pt x="1644732" y="730810"/>
                  <a:pt x="1110062" y="159945"/>
                  <a:pt x="936072" y="60250"/>
                </a:cubicBezTo>
                <a:cubicBezTo>
                  <a:pt x="762082" y="-39445"/>
                  <a:pt x="96602" y="-1980"/>
                  <a:pt x="52152" y="75490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" name="椭圆 31"/>
          <p:cNvSpPr/>
          <p:nvPr/>
        </p:nvSpPr>
        <p:spPr>
          <a:xfrm rot="15654318">
            <a:off x="2712191" y="3226262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2889866" y="3368332"/>
            <a:ext cx="524671" cy="553438"/>
            <a:chOff x="4197350" y="2182813"/>
            <a:chExt cx="608013" cy="641350"/>
          </a:xfrm>
          <a:solidFill>
            <a:srgbClr val="414042"/>
          </a:solidFill>
        </p:grpSpPr>
        <p:sp>
          <p:nvSpPr>
            <p:cNvPr id="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54" name="文本框 53"/>
          <p:cNvSpPr txBox="1"/>
          <p:nvPr/>
        </p:nvSpPr>
        <p:spPr>
          <a:xfrm>
            <a:off x="805761" y="3407379"/>
            <a:ext cx="175368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1147155" y="2891709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7" name="椭圆 31"/>
          <p:cNvSpPr/>
          <p:nvPr/>
        </p:nvSpPr>
        <p:spPr>
          <a:xfrm rot="15654318">
            <a:off x="6281503" y="3229880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6459178" y="3371950"/>
            <a:ext cx="524671" cy="553438"/>
            <a:chOff x="4197350" y="2182813"/>
            <a:chExt cx="608013" cy="641350"/>
          </a:xfrm>
          <a:solidFill>
            <a:srgbClr val="414042"/>
          </a:solidFill>
        </p:grpSpPr>
        <p:sp>
          <p:nvSpPr>
            <p:cNvPr id="5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05" name="文本框 104"/>
          <p:cNvSpPr txBox="1"/>
          <p:nvPr/>
        </p:nvSpPr>
        <p:spPr>
          <a:xfrm>
            <a:off x="4375073" y="3410997"/>
            <a:ext cx="178898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06" name="文本框 105"/>
          <p:cNvSpPr txBox="1"/>
          <p:nvPr/>
        </p:nvSpPr>
        <p:spPr>
          <a:xfrm>
            <a:off x="4716467" y="2895327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8" name="椭圆 31"/>
          <p:cNvSpPr/>
          <p:nvPr/>
        </p:nvSpPr>
        <p:spPr>
          <a:xfrm rot="15654318">
            <a:off x="9836947" y="3229880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109" name="组合 108"/>
          <p:cNvGrpSpPr/>
          <p:nvPr/>
        </p:nvGrpSpPr>
        <p:grpSpPr>
          <a:xfrm>
            <a:off x="10014622" y="3371950"/>
            <a:ext cx="524671" cy="553438"/>
            <a:chOff x="4197350" y="2182813"/>
            <a:chExt cx="608013" cy="641350"/>
          </a:xfrm>
          <a:solidFill>
            <a:srgbClr val="414042"/>
          </a:solidFill>
        </p:grpSpPr>
        <p:sp>
          <p:nvSpPr>
            <p:cNvPr id="11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9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0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1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2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3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4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5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56" name="文本框 155"/>
          <p:cNvSpPr txBox="1"/>
          <p:nvPr/>
        </p:nvSpPr>
        <p:spPr>
          <a:xfrm>
            <a:off x="7930517" y="3410997"/>
            <a:ext cx="17644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7" name="文本框 156"/>
          <p:cNvSpPr txBox="1"/>
          <p:nvPr/>
        </p:nvSpPr>
        <p:spPr>
          <a:xfrm>
            <a:off x="8271911" y="2895327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2392645" y="4932485"/>
            <a:ext cx="1982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Step 1</a:t>
            </a:r>
          </a:p>
        </p:txBody>
      </p:sp>
      <p:sp>
        <p:nvSpPr>
          <p:cNvPr id="159" name="文本框 158"/>
          <p:cNvSpPr txBox="1"/>
          <p:nvPr/>
        </p:nvSpPr>
        <p:spPr>
          <a:xfrm>
            <a:off x="6035931" y="4961499"/>
            <a:ext cx="1512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Step 2</a:t>
            </a:r>
          </a:p>
        </p:txBody>
      </p:sp>
      <p:sp>
        <p:nvSpPr>
          <p:cNvPr id="160" name="文本框 159"/>
          <p:cNvSpPr txBox="1"/>
          <p:nvPr/>
        </p:nvSpPr>
        <p:spPr>
          <a:xfrm>
            <a:off x="9680418" y="4936103"/>
            <a:ext cx="16233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Step 3</a:t>
            </a:r>
          </a:p>
        </p:txBody>
      </p:sp>
      <p:sp>
        <p:nvSpPr>
          <p:cNvPr id="211" name="Freeform 30"/>
          <p:cNvSpPr>
            <a:spLocks noEditPoints="1"/>
          </p:cNvSpPr>
          <p:nvPr/>
        </p:nvSpPr>
        <p:spPr bwMode="auto">
          <a:xfrm>
            <a:off x="903189" y="291702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2" name="Freeform 30"/>
          <p:cNvSpPr>
            <a:spLocks noEditPoints="1"/>
          </p:cNvSpPr>
          <p:nvPr/>
        </p:nvSpPr>
        <p:spPr bwMode="auto">
          <a:xfrm>
            <a:off x="4454898" y="292554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3" name="Freeform 30"/>
          <p:cNvSpPr>
            <a:spLocks noEditPoints="1"/>
          </p:cNvSpPr>
          <p:nvPr/>
        </p:nvSpPr>
        <p:spPr bwMode="auto">
          <a:xfrm>
            <a:off x="7983601" y="292867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164" name="组合 163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165" name="组合 164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17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5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6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7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166" name="直接连接符 165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直接连接符 166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矩形 167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169" name="组合 168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17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4510636" y="2033112"/>
            <a:ext cx="2159936" cy="2363135"/>
            <a:chOff x="-551055" y="1811191"/>
            <a:chExt cx="1940017" cy="2122527"/>
          </a:xfrm>
        </p:grpSpPr>
        <p:sp>
          <p:nvSpPr>
            <p:cNvPr id="4" name="任意多边形 3"/>
            <p:cNvSpPr/>
            <p:nvPr/>
          </p:nvSpPr>
          <p:spPr>
            <a:xfrm rot="19144893">
              <a:off x="-551055" y="1811191"/>
              <a:ext cx="1940017" cy="212252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41404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14042"/>
                </a:solidFill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64020" y="2964231"/>
              <a:ext cx="813830" cy="41466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solidFill>
                    <a:srgbClr val="414042"/>
                  </a:solidFill>
                  <a:latin typeface="方正静蕾简体" pitchFamily="2" charset="-122"/>
                  <a:ea typeface="方正静蕾简体" pitchFamily="2" charset="-122"/>
                </a:rPr>
                <a:t>Title</a:t>
              </a:r>
              <a:endParaRPr lang="zh-CN" altLang="en-US" sz="24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cxnSp>
          <p:nvCxnSpPr>
            <p:cNvPr id="7" name="直接连接符 6"/>
            <p:cNvCxnSpPr/>
            <p:nvPr/>
          </p:nvCxnSpPr>
          <p:spPr>
            <a:xfrm>
              <a:off x="-133453" y="2919173"/>
              <a:ext cx="1177760" cy="0"/>
            </a:xfrm>
            <a:prstGeom prst="line">
              <a:avLst/>
            </a:prstGeom>
            <a:ln w="25400">
              <a:solidFill>
                <a:srgbClr val="41404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组合 29"/>
          <p:cNvGrpSpPr/>
          <p:nvPr/>
        </p:nvGrpSpPr>
        <p:grpSpPr>
          <a:xfrm>
            <a:off x="3353621" y="3788198"/>
            <a:ext cx="1851629" cy="2025824"/>
            <a:chOff x="-551055" y="1811191"/>
            <a:chExt cx="1940017" cy="2122527"/>
          </a:xfrm>
        </p:grpSpPr>
        <p:sp>
          <p:nvSpPr>
            <p:cNvPr id="31" name="任意多边形 30"/>
            <p:cNvSpPr/>
            <p:nvPr/>
          </p:nvSpPr>
          <p:spPr>
            <a:xfrm rot="19144893">
              <a:off x="-551055" y="1811191"/>
              <a:ext cx="1940017" cy="212252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41404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14042"/>
                </a:solidFill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12037" y="2964231"/>
              <a:ext cx="985249" cy="4837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solidFill>
                    <a:srgbClr val="414042"/>
                  </a:solidFill>
                  <a:latin typeface="方正静蕾简体" pitchFamily="2" charset="-122"/>
                  <a:ea typeface="方正静蕾简体" pitchFamily="2" charset="-122"/>
                </a:rPr>
                <a:t>Title</a:t>
              </a:r>
              <a:endParaRPr lang="zh-CN" altLang="en-US" sz="24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cxnSp>
          <p:nvCxnSpPr>
            <p:cNvPr id="33" name="直接连接符 32"/>
            <p:cNvCxnSpPr/>
            <p:nvPr/>
          </p:nvCxnSpPr>
          <p:spPr>
            <a:xfrm>
              <a:off x="-133453" y="2919173"/>
              <a:ext cx="1177760" cy="0"/>
            </a:xfrm>
            <a:prstGeom prst="line">
              <a:avLst/>
            </a:prstGeom>
            <a:ln w="25400">
              <a:solidFill>
                <a:srgbClr val="41404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组合 33"/>
          <p:cNvGrpSpPr/>
          <p:nvPr/>
        </p:nvGrpSpPr>
        <p:grpSpPr>
          <a:xfrm>
            <a:off x="6286847" y="3575587"/>
            <a:ext cx="1840564" cy="2013718"/>
            <a:chOff x="-551055" y="1811191"/>
            <a:chExt cx="1940017" cy="2122527"/>
          </a:xfrm>
        </p:grpSpPr>
        <p:sp>
          <p:nvSpPr>
            <p:cNvPr id="35" name="任意多边形 34"/>
            <p:cNvSpPr/>
            <p:nvPr/>
          </p:nvSpPr>
          <p:spPr>
            <a:xfrm rot="19803745">
              <a:off x="-551055" y="1811191"/>
              <a:ext cx="1940017" cy="212252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41404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14042"/>
                </a:solidFill>
              </a:endParaRPr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12038" y="2964231"/>
              <a:ext cx="1032268" cy="4866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solidFill>
                    <a:srgbClr val="414042"/>
                  </a:solidFill>
                  <a:latin typeface="方正静蕾简体" pitchFamily="2" charset="-122"/>
                  <a:ea typeface="方正静蕾简体" pitchFamily="2" charset="-122"/>
                </a:rPr>
                <a:t>Title</a:t>
              </a:r>
              <a:endParaRPr lang="zh-CN" altLang="en-US" sz="24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cxnSp>
          <p:nvCxnSpPr>
            <p:cNvPr id="37" name="直接连接符 36"/>
            <p:cNvCxnSpPr/>
            <p:nvPr/>
          </p:nvCxnSpPr>
          <p:spPr>
            <a:xfrm>
              <a:off x="-133453" y="2919173"/>
              <a:ext cx="1177760" cy="0"/>
            </a:xfrm>
            <a:prstGeom prst="line">
              <a:avLst/>
            </a:prstGeom>
            <a:ln w="25400">
              <a:solidFill>
                <a:srgbClr val="41404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组合 37"/>
          <p:cNvGrpSpPr/>
          <p:nvPr/>
        </p:nvGrpSpPr>
        <p:grpSpPr>
          <a:xfrm>
            <a:off x="6726679" y="1618158"/>
            <a:ext cx="1692938" cy="1852204"/>
            <a:chOff x="-551055" y="1811191"/>
            <a:chExt cx="1940017" cy="2122527"/>
          </a:xfrm>
        </p:grpSpPr>
        <p:sp>
          <p:nvSpPr>
            <p:cNvPr id="39" name="任意多边形 38"/>
            <p:cNvSpPr/>
            <p:nvPr/>
          </p:nvSpPr>
          <p:spPr>
            <a:xfrm rot="19944470">
              <a:off x="-551055" y="1811191"/>
              <a:ext cx="1940017" cy="212252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41404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14042"/>
                </a:solidFill>
              </a:endParaRPr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12038" y="2964231"/>
              <a:ext cx="1032269" cy="52904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solidFill>
                    <a:srgbClr val="414042"/>
                  </a:solidFill>
                  <a:latin typeface="方正静蕾简体" pitchFamily="2" charset="-122"/>
                  <a:ea typeface="方正静蕾简体" pitchFamily="2" charset="-122"/>
                </a:rPr>
                <a:t>Title</a:t>
              </a:r>
              <a:endParaRPr lang="zh-CN" altLang="en-US" sz="24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cxnSp>
          <p:nvCxnSpPr>
            <p:cNvPr id="41" name="直接连接符 40"/>
            <p:cNvCxnSpPr/>
            <p:nvPr/>
          </p:nvCxnSpPr>
          <p:spPr>
            <a:xfrm>
              <a:off x="-133453" y="2919173"/>
              <a:ext cx="1177760" cy="0"/>
            </a:xfrm>
            <a:prstGeom prst="line">
              <a:avLst/>
            </a:prstGeom>
            <a:ln w="25400">
              <a:solidFill>
                <a:srgbClr val="41404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组合 41"/>
          <p:cNvGrpSpPr/>
          <p:nvPr/>
        </p:nvGrpSpPr>
        <p:grpSpPr>
          <a:xfrm>
            <a:off x="5194296" y="4588647"/>
            <a:ext cx="1125869" cy="1231787"/>
            <a:chOff x="-551055" y="1811191"/>
            <a:chExt cx="1940017" cy="2122527"/>
          </a:xfrm>
        </p:grpSpPr>
        <p:sp>
          <p:nvSpPr>
            <p:cNvPr id="43" name="任意多边形 42"/>
            <p:cNvSpPr/>
            <p:nvPr/>
          </p:nvSpPr>
          <p:spPr>
            <a:xfrm>
              <a:off x="-551055" y="1811191"/>
              <a:ext cx="1940017" cy="212252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41404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14042"/>
                </a:solidFill>
              </a:endParaRPr>
            </a:p>
          </p:txBody>
        </p:sp>
        <p:sp>
          <p:nvSpPr>
            <p:cNvPr id="44" name="文本框 43"/>
            <p:cNvSpPr txBox="1"/>
            <p:nvPr/>
          </p:nvSpPr>
          <p:spPr>
            <a:xfrm>
              <a:off x="-87687" y="2924340"/>
              <a:ext cx="1319513" cy="68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000">
                  <a:solidFill>
                    <a:srgbClr val="414042"/>
                  </a:solidFill>
                  <a:latin typeface="方正静蕾简体" pitchFamily="2" charset="-122"/>
                  <a:ea typeface="方正静蕾简体" pitchFamily="2" charset="-122"/>
                </a:rPr>
                <a:t>Title</a:t>
              </a:r>
              <a:endParaRPr lang="zh-CN" alt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cxnSp>
          <p:nvCxnSpPr>
            <p:cNvPr id="45" name="直接连接符 44"/>
            <p:cNvCxnSpPr/>
            <p:nvPr/>
          </p:nvCxnSpPr>
          <p:spPr>
            <a:xfrm>
              <a:off x="-133453" y="2919173"/>
              <a:ext cx="1177760" cy="0"/>
            </a:xfrm>
            <a:prstGeom prst="line">
              <a:avLst/>
            </a:prstGeom>
            <a:ln w="25400">
              <a:solidFill>
                <a:srgbClr val="41404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组合 45"/>
          <p:cNvGrpSpPr/>
          <p:nvPr/>
        </p:nvGrpSpPr>
        <p:grpSpPr>
          <a:xfrm>
            <a:off x="5602783" y="4840663"/>
            <a:ext cx="364385" cy="365212"/>
            <a:chOff x="5260976" y="4098925"/>
            <a:chExt cx="700087" cy="701676"/>
          </a:xfrm>
          <a:solidFill>
            <a:srgbClr val="414042"/>
          </a:solidFill>
        </p:grpSpPr>
        <p:sp>
          <p:nvSpPr>
            <p:cNvPr id="47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8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9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0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1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2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3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4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5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6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7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8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9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0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1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2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3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4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5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6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7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8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9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0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1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2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3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4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5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6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7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8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9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0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1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2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3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4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5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6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7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8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9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0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1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2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3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4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5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6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7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8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9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0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1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2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3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4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5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6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7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8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9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0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1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2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3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4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5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6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7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8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9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7320330" y="1955212"/>
            <a:ext cx="569291" cy="563398"/>
            <a:chOff x="3100388" y="1978025"/>
            <a:chExt cx="766763" cy="758826"/>
          </a:xfrm>
          <a:solidFill>
            <a:srgbClr val="414042"/>
          </a:solidFill>
        </p:grpSpPr>
        <p:sp>
          <p:nvSpPr>
            <p:cNvPr id="121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2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3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4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5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6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7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8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9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0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1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2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3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4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5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6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7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8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9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0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1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2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3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4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5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6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7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8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9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0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1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2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3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4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5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6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4105072" y="4237743"/>
            <a:ext cx="402452" cy="535817"/>
            <a:chOff x="3213101" y="3067051"/>
            <a:chExt cx="541337" cy="720725"/>
          </a:xfrm>
          <a:solidFill>
            <a:srgbClr val="414042"/>
          </a:solidFill>
        </p:grpSpPr>
        <p:sp>
          <p:nvSpPr>
            <p:cNvPr id="158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9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0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1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2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3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4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5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6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7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8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9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0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1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2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3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4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5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6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7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8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9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0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1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2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3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4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5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6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7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8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9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0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1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2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3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4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5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6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7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8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9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0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1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2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3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4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5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6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7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8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209" name="组合 208"/>
          <p:cNvGrpSpPr/>
          <p:nvPr/>
        </p:nvGrpSpPr>
        <p:grpSpPr>
          <a:xfrm>
            <a:off x="6928234" y="4039908"/>
            <a:ext cx="556203" cy="532654"/>
            <a:chOff x="6281738" y="4064000"/>
            <a:chExt cx="787400" cy="754063"/>
          </a:xfrm>
          <a:solidFill>
            <a:srgbClr val="414042"/>
          </a:solidFill>
        </p:grpSpPr>
        <p:sp>
          <p:nvSpPr>
            <p:cNvPr id="210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1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2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3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4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5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6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7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8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9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0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1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2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3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4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5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6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7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8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9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0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1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2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3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4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5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6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7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8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9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0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1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2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3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4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5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6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7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8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9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0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1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2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3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4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5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5304992" y="2579560"/>
            <a:ext cx="571223" cy="567682"/>
            <a:chOff x="6137276" y="2995613"/>
            <a:chExt cx="768350" cy="763588"/>
          </a:xfrm>
          <a:solidFill>
            <a:srgbClr val="414042"/>
          </a:solidFill>
        </p:grpSpPr>
        <p:sp>
          <p:nvSpPr>
            <p:cNvPr id="257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8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9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0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1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2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3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4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5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6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7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8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9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0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1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2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3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4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5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6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7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8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9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0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1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2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3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4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5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6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7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8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9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0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1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2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3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4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5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6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7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8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9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0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1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2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3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4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5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6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7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8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9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0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1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2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3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4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5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6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7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8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9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0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1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2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3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325" name="Freeform 5"/>
          <p:cNvSpPr/>
          <p:nvPr/>
        </p:nvSpPr>
        <p:spPr bwMode="auto">
          <a:xfrm>
            <a:off x="3509418" y="2949867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26" name="Freeform 5"/>
          <p:cNvSpPr/>
          <p:nvPr/>
        </p:nvSpPr>
        <p:spPr bwMode="auto">
          <a:xfrm>
            <a:off x="2381629" y="4674939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27" name="Freeform 5"/>
          <p:cNvSpPr/>
          <p:nvPr/>
        </p:nvSpPr>
        <p:spPr bwMode="auto">
          <a:xfrm>
            <a:off x="8299172" y="2248825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28" name="Freeform 5"/>
          <p:cNvSpPr/>
          <p:nvPr/>
        </p:nvSpPr>
        <p:spPr bwMode="auto">
          <a:xfrm>
            <a:off x="7952931" y="4979304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29" name="文本框 328"/>
          <p:cNvSpPr txBox="1"/>
          <p:nvPr/>
        </p:nvSpPr>
        <p:spPr>
          <a:xfrm>
            <a:off x="1940946" y="2381874"/>
            <a:ext cx="1393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30" name="文本框 329"/>
          <p:cNvSpPr txBox="1"/>
          <p:nvPr/>
        </p:nvSpPr>
        <p:spPr>
          <a:xfrm>
            <a:off x="1116627" y="2889753"/>
            <a:ext cx="2315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31" name="Freeform 30"/>
          <p:cNvSpPr>
            <a:spLocks noEditPoints="1"/>
          </p:cNvSpPr>
          <p:nvPr/>
        </p:nvSpPr>
        <p:spPr bwMode="auto">
          <a:xfrm>
            <a:off x="3315905" y="242088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32" name="文本框 331"/>
          <p:cNvSpPr txBox="1"/>
          <p:nvPr/>
        </p:nvSpPr>
        <p:spPr>
          <a:xfrm>
            <a:off x="1027968" y="4106348"/>
            <a:ext cx="1393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33" name="文本框 332"/>
          <p:cNvSpPr txBox="1"/>
          <p:nvPr/>
        </p:nvSpPr>
        <p:spPr>
          <a:xfrm>
            <a:off x="203649" y="4614227"/>
            <a:ext cx="2315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34" name="Freeform 30"/>
          <p:cNvSpPr>
            <a:spLocks noEditPoints="1"/>
          </p:cNvSpPr>
          <p:nvPr/>
        </p:nvSpPr>
        <p:spPr bwMode="auto">
          <a:xfrm>
            <a:off x="2402927" y="414536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38" name="文本框 337"/>
          <p:cNvSpPr txBox="1"/>
          <p:nvPr/>
        </p:nvSpPr>
        <p:spPr>
          <a:xfrm>
            <a:off x="9310477" y="1780954"/>
            <a:ext cx="1393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39" name="文本框 338"/>
          <p:cNvSpPr txBox="1"/>
          <p:nvPr/>
        </p:nvSpPr>
        <p:spPr>
          <a:xfrm>
            <a:off x="9310477" y="2180520"/>
            <a:ext cx="2315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40" name="Freeform 30"/>
          <p:cNvSpPr>
            <a:spLocks noEditPoints="1"/>
          </p:cNvSpPr>
          <p:nvPr/>
        </p:nvSpPr>
        <p:spPr bwMode="auto">
          <a:xfrm>
            <a:off x="8974986" y="18755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41" name="文本框 340"/>
          <p:cNvSpPr txBox="1"/>
          <p:nvPr/>
        </p:nvSpPr>
        <p:spPr>
          <a:xfrm>
            <a:off x="9097439" y="4595347"/>
            <a:ext cx="1393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42" name="文本框 341"/>
          <p:cNvSpPr txBox="1"/>
          <p:nvPr/>
        </p:nvSpPr>
        <p:spPr>
          <a:xfrm>
            <a:off x="9107287" y="4923520"/>
            <a:ext cx="2315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43" name="Freeform 30"/>
          <p:cNvSpPr>
            <a:spLocks noEditPoints="1"/>
          </p:cNvSpPr>
          <p:nvPr/>
        </p:nvSpPr>
        <p:spPr bwMode="auto">
          <a:xfrm>
            <a:off x="8771796" y="46185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grpSp>
        <p:nvGrpSpPr>
          <p:cNvPr id="324" name="组合 323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335" name="组合 334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35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336" name="直接连接符 335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直接连接符 336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矩形 343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45" name="组合 344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46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47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48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49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:a14="http://schemas.microsoft.com/office/drawing/2010/main"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0986" y="1970951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96636" y="1700808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01</a:t>
            </a:r>
            <a:endParaRPr lang="zh-CN" altLang="en-US" sz="36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733812" y="1970951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389462" y="1700808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02</a:t>
            </a:r>
            <a:endParaRPr lang="zh-CN" altLang="en-US" sz="36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126637" y="1970951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782287" y="1700808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03</a:t>
            </a:r>
            <a:endParaRPr lang="zh-CN" altLang="en-US" sz="36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1631504" y="2203298"/>
            <a:ext cx="2284715" cy="1512168"/>
          </a:xfrm>
          <a:prstGeom prst="rect">
            <a:avLst/>
          </a:prstGeom>
          <a:blipFill dpi="0" rotWithShape="1">
            <a:blip r:embed="rId2"/>
            <a:srcRect/>
            <a:stretch>
              <a:fillRect l="-8000" t="-12000" r="-9000" b="-1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4994203" y="2203298"/>
            <a:ext cx="2284715" cy="1512168"/>
          </a:xfrm>
          <a:prstGeom prst="rect">
            <a:avLst/>
          </a:prstGeom>
          <a:blipFill dpi="0" rotWithShape="1">
            <a:blip r:embed="rId2"/>
            <a:srcRect/>
            <a:stretch>
              <a:fillRect l="-8000" t="-12000" r="-9000" b="-1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8427182" y="2173437"/>
            <a:ext cx="2284715" cy="1512168"/>
          </a:xfrm>
          <a:prstGeom prst="rect">
            <a:avLst/>
          </a:prstGeom>
          <a:blipFill dpi="0" rotWithShape="1">
            <a:blip r:embed="rId2"/>
            <a:srcRect/>
            <a:stretch>
              <a:fillRect l="-8000" t="-12000" r="-9000" b="-1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2223612" y="426347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1508263" y="4725636"/>
            <a:ext cx="2407956" cy="5329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here, and it is recommended that you use the New Ti afternoon tea basic font for the presentation.</a:t>
            </a:r>
            <a:endParaRPr lang="zh-CN" altLang="zh-CN" sz="12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4" name="Freeform 30"/>
          <p:cNvSpPr>
            <a:spLocks noEditPoints="1"/>
          </p:cNvSpPr>
          <p:nvPr/>
        </p:nvSpPr>
        <p:spPr bwMode="auto">
          <a:xfrm>
            <a:off x="1950488" y="43089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5840602" y="426347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5015880" y="4725636"/>
            <a:ext cx="2407956" cy="5329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here, and it is recommended that you use the New Ti afternoon tea basic font for the presentation.</a:t>
            </a:r>
            <a:endParaRPr lang="zh-CN" altLang="zh-CN" sz="12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7" name="Freeform 30"/>
          <p:cNvSpPr>
            <a:spLocks noEditPoints="1"/>
          </p:cNvSpPr>
          <p:nvPr/>
        </p:nvSpPr>
        <p:spPr bwMode="auto">
          <a:xfrm>
            <a:off x="5567478" y="43089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9268456" y="422157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9" name="文本框 38"/>
          <p:cNvSpPr txBox="1"/>
          <p:nvPr/>
        </p:nvSpPr>
        <p:spPr>
          <a:xfrm>
            <a:off x="8443734" y="4683733"/>
            <a:ext cx="2407956" cy="5329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here, and it is recommended that you use the New Ti afternoon tea basic font for the presentation.</a:t>
            </a:r>
            <a:endParaRPr lang="zh-CN" altLang="zh-CN" sz="12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0" name="Freeform 30"/>
          <p:cNvSpPr>
            <a:spLocks noEditPoints="1"/>
          </p:cNvSpPr>
          <p:nvPr/>
        </p:nvSpPr>
        <p:spPr bwMode="auto">
          <a:xfrm>
            <a:off x="8995332" y="42670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21" name="组合 20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42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3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4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5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22" name="直接连接符 21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矩形 23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26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27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28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1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1376613" y="203911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10473034">
            <a:off x="3101717" y="249654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36011" y="3866768"/>
            <a:ext cx="196770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49910" y="3151194"/>
            <a:ext cx="149652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Keywords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1579018" y="31686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267654" y="247359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01</a:t>
            </a:r>
            <a:endParaRPr lang="zh-CN" altLang="en-US" sz="48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058477" y="309876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Title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 rot="10800000">
            <a:off x="4837078" y="203911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10473034">
            <a:off x="6562182" y="249654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996476" y="3866768"/>
            <a:ext cx="196770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310375" y="3151194"/>
            <a:ext cx="149652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Keywords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5039483" y="31686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728119" y="247359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01</a:t>
            </a:r>
            <a:endParaRPr lang="zh-CN" altLang="en-US" sz="48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18942" y="309876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Title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186932" y="203911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 rot="10473034">
            <a:off x="9912036" y="249654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8346330" y="3866768"/>
            <a:ext cx="196770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660229" y="3178626"/>
            <a:ext cx="149652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Keywords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8389337" y="31686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10077973" y="247359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01</a:t>
            </a:r>
            <a:endParaRPr lang="zh-CN" altLang="en-US" sz="48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9868796" y="309876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Title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1606450" y="3679488"/>
            <a:ext cx="132588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5132986" y="3683088"/>
            <a:ext cx="132588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8480777" y="3701376"/>
            <a:ext cx="132588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组合 28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33" name="组合 32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42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3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4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5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34" name="直接连接符 33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矩形 35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8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9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0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1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:a14="http://schemas.microsoft.com/office/drawing/2010/main"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文本框 218"/>
          <p:cNvSpPr txBox="1"/>
          <p:nvPr/>
        </p:nvSpPr>
        <p:spPr>
          <a:xfrm>
            <a:off x="5350321" y="2735228"/>
            <a:ext cx="475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Add this chapter here</a:t>
            </a:r>
            <a:r>
              <a:rPr lang="zh-CN" altLang="en-US" sz="2800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Title</a:t>
            </a:r>
          </a:p>
        </p:txBody>
      </p:sp>
      <p:sp>
        <p:nvSpPr>
          <p:cNvPr id="220" name="文本框 16"/>
          <p:cNvSpPr txBox="1">
            <a:spLocks noChangeArrowheads="1"/>
          </p:cNvSpPr>
          <p:nvPr/>
        </p:nvSpPr>
        <p:spPr bwMode="auto">
          <a:xfrm>
            <a:off x="5438950" y="3458202"/>
            <a:ext cx="4735907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text text to simulate what text will will look look like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A designer can use text text to simulate what text will will look look like.</a:t>
            </a:r>
            <a:endParaRPr lang="en-US" altLang="zh-CN" sz="1700" dirty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258" name="组合 257"/>
          <p:cNvGrpSpPr/>
          <p:nvPr/>
        </p:nvGrpSpPr>
        <p:grpSpPr>
          <a:xfrm>
            <a:off x="1790886" y="2481905"/>
            <a:ext cx="3123159" cy="2208487"/>
            <a:chOff x="1917632" y="2436639"/>
            <a:chExt cx="3123159" cy="2208487"/>
          </a:xfrm>
        </p:grpSpPr>
        <p:sp>
          <p:nvSpPr>
            <p:cNvPr id="218" name="文本框 217"/>
            <p:cNvSpPr txBox="1"/>
            <p:nvPr/>
          </p:nvSpPr>
          <p:spPr>
            <a:xfrm>
              <a:off x="2646043" y="2653685"/>
              <a:ext cx="151141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7200">
                  <a:solidFill>
                    <a:srgbClr val="414042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7200" dirty="0">
                <a:solidFill>
                  <a:srgbClr val="414042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1917632" y="2436639"/>
              <a:ext cx="3123159" cy="2208487"/>
              <a:chOff x="4410075" y="3001645"/>
              <a:chExt cx="3138487" cy="2219326"/>
            </a:xfrm>
          </p:grpSpPr>
          <p:sp>
            <p:nvSpPr>
              <p:cNvPr id="244" name="Freeform 121"/>
              <p:cNvSpPr>
                <a:spLocks noEditPoints="1"/>
              </p:cNvSpPr>
              <p:nvPr/>
            </p:nvSpPr>
            <p:spPr bwMode="auto">
              <a:xfrm>
                <a:off x="5330825" y="4558983"/>
                <a:ext cx="1296987" cy="661988"/>
              </a:xfrm>
              <a:custGeom>
                <a:avLst/>
                <a:gdLst>
                  <a:gd name="T0" fmla="*/ 817 w 817"/>
                  <a:gd name="T1" fmla="*/ 417 h 417"/>
                  <a:gd name="T2" fmla="*/ 0 w 817"/>
                  <a:gd name="T3" fmla="*/ 417 h 417"/>
                  <a:gd name="T4" fmla="*/ 108 w 817"/>
                  <a:gd name="T5" fmla="*/ 0 h 417"/>
                  <a:gd name="T6" fmla="*/ 716 w 817"/>
                  <a:gd name="T7" fmla="*/ 0 h 417"/>
                  <a:gd name="T8" fmla="*/ 817 w 817"/>
                  <a:gd name="T9" fmla="*/ 417 h 417"/>
                  <a:gd name="T10" fmla="*/ 18 w 817"/>
                  <a:gd name="T11" fmla="*/ 403 h 417"/>
                  <a:gd name="T12" fmla="*/ 799 w 817"/>
                  <a:gd name="T13" fmla="*/ 403 h 417"/>
                  <a:gd name="T14" fmla="*/ 705 w 817"/>
                  <a:gd name="T15" fmla="*/ 14 h 417"/>
                  <a:gd name="T16" fmla="*/ 118 w 817"/>
                  <a:gd name="T17" fmla="*/ 14 h 417"/>
                  <a:gd name="T18" fmla="*/ 18 w 817"/>
                  <a:gd name="T19" fmla="*/ 40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7" h="417">
                    <a:moveTo>
                      <a:pt x="817" y="417"/>
                    </a:moveTo>
                    <a:lnTo>
                      <a:pt x="0" y="417"/>
                    </a:lnTo>
                    <a:lnTo>
                      <a:pt x="108" y="0"/>
                    </a:lnTo>
                    <a:lnTo>
                      <a:pt x="716" y="0"/>
                    </a:lnTo>
                    <a:lnTo>
                      <a:pt x="817" y="417"/>
                    </a:lnTo>
                    <a:close/>
                    <a:moveTo>
                      <a:pt x="18" y="403"/>
                    </a:moveTo>
                    <a:lnTo>
                      <a:pt x="799" y="403"/>
                    </a:lnTo>
                    <a:lnTo>
                      <a:pt x="705" y="14"/>
                    </a:lnTo>
                    <a:lnTo>
                      <a:pt x="118" y="14"/>
                    </a:lnTo>
                    <a:lnTo>
                      <a:pt x="18" y="403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23"/>
              <p:cNvSpPr>
                <a:spLocks noEditPoints="1"/>
              </p:cNvSpPr>
              <p:nvPr/>
            </p:nvSpPr>
            <p:spPr bwMode="auto">
              <a:xfrm>
                <a:off x="4410075" y="3001645"/>
                <a:ext cx="3138487" cy="1601788"/>
              </a:xfrm>
              <a:custGeom>
                <a:avLst/>
                <a:gdLst>
                  <a:gd name="T0" fmla="*/ 559 w 569"/>
                  <a:gd name="T1" fmla="*/ 290 h 290"/>
                  <a:gd name="T2" fmla="*/ 11 w 569"/>
                  <a:gd name="T3" fmla="*/ 290 h 290"/>
                  <a:gd name="T4" fmla="*/ 0 w 569"/>
                  <a:gd name="T5" fmla="*/ 280 h 290"/>
                  <a:gd name="T6" fmla="*/ 0 w 569"/>
                  <a:gd name="T7" fmla="*/ 11 h 290"/>
                  <a:gd name="T8" fmla="*/ 11 w 569"/>
                  <a:gd name="T9" fmla="*/ 0 h 290"/>
                  <a:gd name="T10" fmla="*/ 559 w 569"/>
                  <a:gd name="T11" fmla="*/ 0 h 290"/>
                  <a:gd name="T12" fmla="*/ 569 w 569"/>
                  <a:gd name="T13" fmla="*/ 11 h 290"/>
                  <a:gd name="T14" fmla="*/ 569 w 569"/>
                  <a:gd name="T15" fmla="*/ 280 h 290"/>
                  <a:gd name="T16" fmla="*/ 559 w 569"/>
                  <a:gd name="T17" fmla="*/ 290 h 290"/>
                  <a:gd name="T18" fmla="*/ 11 w 569"/>
                  <a:gd name="T19" fmla="*/ 4 h 290"/>
                  <a:gd name="T20" fmla="*/ 4 w 569"/>
                  <a:gd name="T21" fmla="*/ 11 h 290"/>
                  <a:gd name="T22" fmla="*/ 4 w 569"/>
                  <a:gd name="T23" fmla="*/ 280 h 290"/>
                  <a:gd name="T24" fmla="*/ 11 w 569"/>
                  <a:gd name="T25" fmla="*/ 286 h 290"/>
                  <a:gd name="T26" fmla="*/ 559 w 569"/>
                  <a:gd name="T27" fmla="*/ 286 h 290"/>
                  <a:gd name="T28" fmla="*/ 565 w 569"/>
                  <a:gd name="T29" fmla="*/ 280 h 290"/>
                  <a:gd name="T30" fmla="*/ 565 w 569"/>
                  <a:gd name="T31" fmla="*/ 11 h 290"/>
                  <a:gd name="T32" fmla="*/ 559 w 569"/>
                  <a:gd name="T33" fmla="*/ 4 h 290"/>
                  <a:gd name="T34" fmla="*/ 11 w 569"/>
                  <a:gd name="T35" fmla="*/ 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9" h="290">
                    <a:moveTo>
                      <a:pt x="559" y="290"/>
                    </a:moveTo>
                    <a:cubicBezTo>
                      <a:pt x="11" y="290"/>
                      <a:pt x="11" y="290"/>
                      <a:pt x="11" y="290"/>
                    </a:cubicBezTo>
                    <a:cubicBezTo>
                      <a:pt x="5" y="290"/>
                      <a:pt x="0" y="286"/>
                      <a:pt x="0" y="28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64" y="0"/>
                      <a:pt x="569" y="5"/>
                      <a:pt x="569" y="11"/>
                    </a:cubicBezTo>
                    <a:cubicBezTo>
                      <a:pt x="569" y="280"/>
                      <a:pt x="569" y="280"/>
                      <a:pt x="569" y="280"/>
                    </a:cubicBezTo>
                    <a:cubicBezTo>
                      <a:pt x="569" y="286"/>
                      <a:pt x="564" y="290"/>
                      <a:pt x="559" y="290"/>
                    </a:cubicBezTo>
                    <a:close/>
                    <a:moveTo>
                      <a:pt x="11" y="4"/>
                    </a:moveTo>
                    <a:cubicBezTo>
                      <a:pt x="7" y="4"/>
                      <a:pt x="4" y="7"/>
                      <a:pt x="4" y="11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3"/>
                      <a:pt x="7" y="286"/>
                      <a:pt x="11" y="286"/>
                    </a:cubicBezTo>
                    <a:cubicBezTo>
                      <a:pt x="559" y="286"/>
                      <a:pt x="559" y="286"/>
                      <a:pt x="559" y="286"/>
                    </a:cubicBezTo>
                    <a:cubicBezTo>
                      <a:pt x="562" y="286"/>
                      <a:pt x="565" y="283"/>
                      <a:pt x="565" y="280"/>
                    </a:cubicBezTo>
                    <a:cubicBezTo>
                      <a:pt x="565" y="11"/>
                      <a:pt x="565" y="11"/>
                      <a:pt x="565" y="11"/>
                    </a:cubicBezTo>
                    <a:cubicBezTo>
                      <a:pt x="565" y="7"/>
                      <a:pt x="562" y="4"/>
                      <a:pt x="559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24"/>
              <p:cNvSpPr/>
              <p:nvPr/>
            </p:nvSpPr>
            <p:spPr bwMode="auto">
              <a:xfrm>
                <a:off x="4421188" y="4509770"/>
                <a:ext cx="3116262" cy="319088"/>
              </a:xfrm>
              <a:custGeom>
                <a:avLst/>
                <a:gdLst>
                  <a:gd name="T0" fmla="*/ 565 w 565"/>
                  <a:gd name="T1" fmla="*/ 0 h 58"/>
                  <a:gd name="T2" fmla="*/ 565 w 565"/>
                  <a:gd name="T3" fmla="*/ 35 h 58"/>
                  <a:gd name="T4" fmla="*/ 543 w 565"/>
                  <a:gd name="T5" fmla="*/ 58 h 58"/>
                  <a:gd name="T6" fmla="*/ 23 w 565"/>
                  <a:gd name="T7" fmla="*/ 58 h 58"/>
                  <a:gd name="T8" fmla="*/ 0 w 565"/>
                  <a:gd name="T9" fmla="*/ 35 h 58"/>
                  <a:gd name="T10" fmla="*/ 0 w 565"/>
                  <a:gd name="T11" fmla="*/ 0 h 58"/>
                  <a:gd name="T12" fmla="*/ 565 w 5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5" h="58">
                    <a:moveTo>
                      <a:pt x="565" y="0"/>
                    </a:moveTo>
                    <a:cubicBezTo>
                      <a:pt x="565" y="35"/>
                      <a:pt x="565" y="35"/>
                      <a:pt x="565" y="35"/>
                    </a:cubicBezTo>
                    <a:cubicBezTo>
                      <a:pt x="565" y="48"/>
                      <a:pt x="555" y="58"/>
                      <a:pt x="54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0" y="58"/>
                      <a:pt x="0" y="48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25"/>
              <p:cNvSpPr/>
              <p:nvPr/>
            </p:nvSpPr>
            <p:spPr bwMode="auto">
              <a:xfrm>
                <a:off x="4410075" y="4509770"/>
                <a:ext cx="3138487" cy="330200"/>
              </a:xfrm>
              <a:custGeom>
                <a:avLst/>
                <a:gdLst>
                  <a:gd name="T0" fmla="*/ 545 w 569"/>
                  <a:gd name="T1" fmla="*/ 60 h 60"/>
                  <a:gd name="T2" fmla="*/ 25 w 569"/>
                  <a:gd name="T3" fmla="*/ 60 h 60"/>
                  <a:gd name="T4" fmla="*/ 0 w 569"/>
                  <a:gd name="T5" fmla="*/ 35 h 60"/>
                  <a:gd name="T6" fmla="*/ 0 w 569"/>
                  <a:gd name="T7" fmla="*/ 0 h 60"/>
                  <a:gd name="T8" fmla="*/ 4 w 569"/>
                  <a:gd name="T9" fmla="*/ 0 h 60"/>
                  <a:gd name="T10" fmla="*/ 4 w 569"/>
                  <a:gd name="T11" fmla="*/ 35 h 60"/>
                  <a:gd name="T12" fmla="*/ 25 w 569"/>
                  <a:gd name="T13" fmla="*/ 56 h 60"/>
                  <a:gd name="T14" fmla="*/ 545 w 569"/>
                  <a:gd name="T15" fmla="*/ 56 h 60"/>
                  <a:gd name="T16" fmla="*/ 565 w 569"/>
                  <a:gd name="T17" fmla="*/ 35 h 60"/>
                  <a:gd name="T18" fmla="*/ 565 w 569"/>
                  <a:gd name="T19" fmla="*/ 0 h 60"/>
                  <a:gd name="T20" fmla="*/ 569 w 569"/>
                  <a:gd name="T21" fmla="*/ 0 h 60"/>
                  <a:gd name="T22" fmla="*/ 569 w 569"/>
                  <a:gd name="T23" fmla="*/ 35 h 60"/>
                  <a:gd name="T24" fmla="*/ 545 w 569"/>
                  <a:gd name="T2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9" h="60">
                    <a:moveTo>
                      <a:pt x="545" y="60"/>
                    </a:moveTo>
                    <a:cubicBezTo>
                      <a:pt x="25" y="60"/>
                      <a:pt x="25" y="60"/>
                      <a:pt x="25" y="60"/>
                    </a:cubicBezTo>
                    <a:cubicBezTo>
                      <a:pt x="11" y="60"/>
                      <a:pt x="0" y="49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7"/>
                      <a:pt x="13" y="56"/>
                      <a:pt x="25" y="56"/>
                    </a:cubicBezTo>
                    <a:cubicBezTo>
                      <a:pt x="545" y="56"/>
                      <a:pt x="545" y="56"/>
                      <a:pt x="545" y="56"/>
                    </a:cubicBezTo>
                    <a:cubicBezTo>
                      <a:pt x="556" y="56"/>
                      <a:pt x="565" y="47"/>
                      <a:pt x="565" y="35"/>
                    </a:cubicBezTo>
                    <a:cubicBezTo>
                      <a:pt x="565" y="0"/>
                      <a:pt x="565" y="0"/>
                      <a:pt x="565" y="0"/>
                    </a:cubicBezTo>
                    <a:cubicBezTo>
                      <a:pt x="569" y="0"/>
                      <a:pt x="569" y="0"/>
                      <a:pt x="569" y="0"/>
                    </a:cubicBezTo>
                    <a:cubicBezTo>
                      <a:pt x="569" y="35"/>
                      <a:pt x="569" y="35"/>
                      <a:pt x="569" y="35"/>
                    </a:cubicBezTo>
                    <a:cubicBezTo>
                      <a:pt x="569" y="49"/>
                      <a:pt x="558" y="60"/>
                      <a:pt x="545" y="6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27"/>
              <p:cNvSpPr>
                <a:spLocks noEditPoints="1"/>
              </p:cNvSpPr>
              <p:nvPr/>
            </p:nvSpPr>
            <p:spPr bwMode="auto">
              <a:xfrm>
                <a:off x="4492625" y="3112770"/>
                <a:ext cx="2962275" cy="1495425"/>
              </a:xfrm>
              <a:custGeom>
                <a:avLst/>
                <a:gdLst>
                  <a:gd name="T0" fmla="*/ 1866 w 1866"/>
                  <a:gd name="T1" fmla="*/ 942 h 942"/>
                  <a:gd name="T2" fmla="*/ 0 w 1866"/>
                  <a:gd name="T3" fmla="*/ 942 h 942"/>
                  <a:gd name="T4" fmla="*/ 0 w 1866"/>
                  <a:gd name="T5" fmla="*/ 0 h 942"/>
                  <a:gd name="T6" fmla="*/ 1866 w 1866"/>
                  <a:gd name="T7" fmla="*/ 0 h 942"/>
                  <a:gd name="T8" fmla="*/ 1866 w 1866"/>
                  <a:gd name="T9" fmla="*/ 942 h 942"/>
                  <a:gd name="T10" fmla="*/ 14 w 1866"/>
                  <a:gd name="T11" fmla="*/ 928 h 942"/>
                  <a:gd name="T12" fmla="*/ 1852 w 1866"/>
                  <a:gd name="T13" fmla="*/ 928 h 942"/>
                  <a:gd name="T14" fmla="*/ 1852 w 1866"/>
                  <a:gd name="T15" fmla="*/ 14 h 942"/>
                  <a:gd name="T16" fmla="*/ 14 w 1866"/>
                  <a:gd name="T17" fmla="*/ 14 h 942"/>
                  <a:gd name="T18" fmla="*/ 14 w 1866"/>
                  <a:gd name="T19" fmla="*/ 928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66" h="942">
                    <a:moveTo>
                      <a:pt x="1866" y="942"/>
                    </a:moveTo>
                    <a:lnTo>
                      <a:pt x="0" y="942"/>
                    </a:lnTo>
                    <a:lnTo>
                      <a:pt x="0" y="0"/>
                    </a:lnTo>
                    <a:lnTo>
                      <a:pt x="1866" y="0"/>
                    </a:lnTo>
                    <a:lnTo>
                      <a:pt x="1866" y="942"/>
                    </a:lnTo>
                    <a:close/>
                    <a:moveTo>
                      <a:pt x="14" y="928"/>
                    </a:moveTo>
                    <a:lnTo>
                      <a:pt x="1852" y="928"/>
                    </a:lnTo>
                    <a:lnTo>
                      <a:pt x="1852" y="14"/>
                    </a:lnTo>
                    <a:lnTo>
                      <a:pt x="14" y="14"/>
                    </a:lnTo>
                    <a:lnTo>
                      <a:pt x="14" y="928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4" name="Rectangle 128"/>
            <p:cNvSpPr>
              <a:spLocks noChangeArrowheads="1"/>
            </p:cNvSpPr>
            <p:nvPr/>
          </p:nvSpPr>
          <p:spPr bwMode="auto">
            <a:xfrm>
              <a:off x="2076158" y="2600428"/>
              <a:ext cx="462263" cy="1354734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Rectangle 132"/>
            <p:cNvSpPr>
              <a:spLocks noChangeArrowheads="1"/>
            </p:cNvSpPr>
            <p:nvPr/>
          </p:nvSpPr>
          <p:spPr bwMode="auto">
            <a:xfrm>
              <a:off x="4127616" y="3127035"/>
              <a:ext cx="738946" cy="816552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Rectangle 132"/>
            <p:cNvSpPr>
              <a:spLocks noChangeArrowheads="1"/>
            </p:cNvSpPr>
            <p:nvPr/>
          </p:nvSpPr>
          <p:spPr bwMode="auto">
            <a:xfrm>
              <a:off x="4127616" y="2639362"/>
              <a:ext cx="738946" cy="408276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132"/>
            <p:cNvSpPr>
              <a:spLocks noChangeArrowheads="1"/>
            </p:cNvSpPr>
            <p:nvPr/>
          </p:nvSpPr>
          <p:spPr bwMode="auto">
            <a:xfrm>
              <a:off x="2574035" y="2600428"/>
              <a:ext cx="138685" cy="135473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7984390" y="1552390"/>
            <a:ext cx="795208" cy="712316"/>
            <a:chOff x="6946900" y="1965008"/>
            <a:chExt cx="898525" cy="804863"/>
          </a:xfrm>
        </p:grpSpPr>
        <p:sp>
          <p:nvSpPr>
            <p:cNvPr id="260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1" name="组合 260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262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Freeform 84"/>
          <p:cNvSpPr/>
          <p:nvPr/>
        </p:nvSpPr>
        <p:spPr bwMode="auto">
          <a:xfrm>
            <a:off x="9513871" y="2028804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Freeform 178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9" name="Freeform 179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0" name="Freeform 183"/>
          <p:cNvSpPr>
            <a:spLocks noEditPoints="1"/>
          </p:cNvSpPr>
          <p:nvPr/>
        </p:nvSpPr>
        <p:spPr bwMode="auto">
          <a:xfrm>
            <a:off x="11166880" y="2841527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1" name="组合 270"/>
          <p:cNvGrpSpPr/>
          <p:nvPr/>
        </p:nvGrpSpPr>
        <p:grpSpPr>
          <a:xfrm>
            <a:off x="1028617" y="5354410"/>
            <a:ext cx="1288937" cy="293554"/>
            <a:chOff x="4046538" y="2588895"/>
            <a:chExt cx="1212850" cy="276225"/>
          </a:xfrm>
        </p:grpSpPr>
        <p:sp>
          <p:nvSpPr>
            <p:cNvPr id="27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4" name="Freeform 87"/>
          <p:cNvSpPr/>
          <p:nvPr/>
        </p:nvSpPr>
        <p:spPr bwMode="auto">
          <a:xfrm>
            <a:off x="-116640" y="3010097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5" name="Freeform 185"/>
          <p:cNvSpPr>
            <a:spLocks noEditPoints="1"/>
          </p:cNvSpPr>
          <p:nvPr/>
        </p:nvSpPr>
        <p:spPr bwMode="auto">
          <a:xfrm>
            <a:off x="979963" y="2586637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6" name="Freeform 98"/>
          <p:cNvSpPr/>
          <p:nvPr/>
        </p:nvSpPr>
        <p:spPr bwMode="auto">
          <a:xfrm>
            <a:off x="2118478" y="1420140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87" name="组合 286"/>
          <p:cNvGrpSpPr/>
          <p:nvPr/>
        </p:nvGrpSpPr>
        <p:grpSpPr>
          <a:xfrm>
            <a:off x="1802175" y="1656333"/>
            <a:ext cx="350914" cy="92791"/>
            <a:chOff x="4421188" y="1661795"/>
            <a:chExt cx="330199" cy="87313"/>
          </a:xfrm>
        </p:grpSpPr>
        <p:sp>
          <p:nvSpPr>
            <p:cNvPr id="288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1" name="Freeform 93"/>
          <p:cNvSpPr/>
          <p:nvPr/>
        </p:nvSpPr>
        <p:spPr bwMode="auto">
          <a:xfrm>
            <a:off x="9665337" y="4839255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2" name="Freeform 94"/>
          <p:cNvSpPr/>
          <p:nvPr/>
        </p:nvSpPr>
        <p:spPr bwMode="auto">
          <a:xfrm>
            <a:off x="9430831" y="4839255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3" name="组合 292"/>
          <p:cNvGrpSpPr/>
          <p:nvPr/>
        </p:nvGrpSpPr>
        <p:grpSpPr>
          <a:xfrm>
            <a:off x="10012805" y="5155006"/>
            <a:ext cx="827590" cy="685611"/>
            <a:chOff x="3770313" y="4289108"/>
            <a:chExt cx="882650" cy="728663"/>
          </a:xfrm>
        </p:grpSpPr>
        <p:sp>
          <p:nvSpPr>
            <p:cNvPr id="294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/>
        </p:nvSpPr>
        <p:spPr>
          <a:xfrm>
            <a:off x="1277257" y="2097025"/>
            <a:ext cx="9593943" cy="2174942"/>
          </a:xfrm>
          <a:prstGeom prst="rect">
            <a:avLst/>
          </a:prstGeom>
          <a:noFill/>
          <a:ln w="28575">
            <a:solidFill>
              <a:srgbClr val="41404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1418501" y="2239354"/>
            <a:ext cx="9294125" cy="1897039"/>
          </a:xfrm>
          <a:prstGeom prst="rect">
            <a:avLst/>
          </a:prstGeom>
          <a:blipFill dpi="0" rotWithShape="1">
            <a:blip r:embed="rId2"/>
            <a:srcRect/>
            <a:stretch>
              <a:fillRect t="-88000" b="-50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5" name="Freeform 105"/>
          <p:cNvSpPr>
            <a:spLocks noEditPoints="1"/>
          </p:cNvSpPr>
          <p:nvPr/>
        </p:nvSpPr>
        <p:spPr bwMode="auto">
          <a:xfrm>
            <a:off x="1271464" y="4564501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513117" y="4450291"/>
            <a:ext cx="33025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</a:p>
        </p:txBody>
      </p:sp>
      <p:sp>
        <p:nvSpPr>
          <p:cNvPr id="7" name="Freeform 105"/>
          <p:cNvSpPr>
            <a:spLocks noEditPoints="1"/>
          </p:cNvSpPr>
          <p:nvPr/>
        </p:nvSpPr>
        <p:spPr bwMode="auto">
          <a:xfrm>
            <a:off x="1271464" y="496268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513117" y="4848477"/>
            <a:ext cx="33025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9" name="Freeform 105"/>
          <p:cNvSpPr>
            <a:spLocks noEditPoints="1"/>
          </p:cNvSpPr>
          <p:nvPr/>
        </p:nvSpPr>
        <p:spPr bwMode="auto">
          <a:xfrm>
            <a:off x="1271464" y="536058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513117" y="5246377"/>
            <a:ext cx="33025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1" name="Freeform 105"/>
          <p:cNvSpPr>
            <a:spLocks noEditPoints="1"/>
          </p:cNvSpPr>
          <p:nvPr/>
        </p:nvSpPr>
        <p:spPr bwMode="auto">
          <a:xfrm>
            <a:off x="5099291" y="459179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5340944" y="4477587"/>
            <a:ext cx="31167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</a:p>
        </p:txBody>
      </p:sp>
      <p:sp>
        <p:nvSpPr>
          <p:cNvPr id="13" name="Freeform 105"/>
          <p:cNvSpPr>
            <a:spLocks noEditPoints="1"/>
          </p:cNvSpPr>
          <p:nvPr/>
        </p:nvSpPr>
        <p:spPr bwMode="auto">
          <a:xfrm>
            <a:off x="5099291" y="498998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340944" y="4875773"/>
            <a:ext cx="31167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" name="Freeform 105"/>
          <p:cNvSpPr>
            <a:spLocks noEditPoints="1"/>
          </p:cNvSpPr>
          <p:nvPr/>
        </p:nvSpPr>
        <p:spPr bwMode="auto">
          <a:xfrm>
            <a:off x="5099291" y="538788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5340944" y="5273673"/>
            <a:ext cx="31167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" name="Freeform 105"/>
          <p:cNvSpPr>
            <a:spLocks noEditPoints="1"/>
          </p:cNvSpPr>
          <p:nvPr/>
        </p:nvSpPr>
        <p:spPr bwMode="auto">
          <a:xfrm>
            <a:off x="8741314" y="4564501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8982967" y="4450291"/>
            <a:ext cx="28781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</a:p>
        </p:txBody>
      </p:sp>
      <p:sp>
        <p:nvSpPr>
          <p:cNvPr id="19" name="Freeform 105"/>
          <p:cNvSpPr>
            <a:spLocks noEditPoints="1"/>
          </p:cNvSpPr>
          <p:nvPr/>
        </p:nvSpPr>
        <p:spPr bwMode="auto">
          <a:xfrm>
            <a:off x="8741314" y="496268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8982967" y="4848477"/>
            <a:ext cx="28781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" name="Freeform 105"/>
          <p:cNvSpPr>
            <a:spLocks noEditPoints="1"/>
          </p:cNvSpPr>
          <p:nvPr/>
        </p:nvSpPr>
        <p:spPr bwMode="auto">
          <a:xfrm>
            <a:off x="8741314" y="536058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8982967" y="5246377"/>
            <a:ext cx="28781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25" name="组合 24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3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6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7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26" name="直接连接符 25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接连接符 26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矩形 27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29" name="组合 28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 rot="20434167">
            <a:off x="4088867" y="2513302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414042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 rot="19144893">
            <a:off x="1505994" y="1926626"/>
            <a:ext cx="1908135" cy="208764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414042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 rot="18803393">
            <a:off x="6397546" y="1983946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800" kern="1200">
              <a:solidFill>
                <a:srgbClr val="414042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rot="20820775">
            <a:off x="8863649" y="2204865"/>
            <a:ext cx="1751212" cy="191595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800" kern="1200">
              <a:solidFill>
                <a:srgbClr val="414042"/>
              </a:solidFill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9480376" y="2636912"/>
            <a:ext cx="471705" cy="497568"/>
            <a:chOff x="4197350" y="2182813"/>
            <a:chExt cx="608013" cy="641350"/>
          </a:xfrm>
          <a:solidFill>
            <a:srgbClr val="414042"/>
          </a:solidFill>
        </p:grpSpPr>
        <p:sp>
          <p:nvSpPr>
            <p:cNvPr id="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279576" y="2375211"/>
            <a:ext cx="549655" cy="561691"/>
            <a:chOff x="5268913" y="4124325"/>
            <a:chExt cx="652463" cy="666751"/>
          </a:xfrm>
          <a:solidFill>
            <a:srgbClr val="414042"/>
          </a:solidFill>
        </p:grpSpPr>
        <p:sp>
          <p:nvSpPr>
            <p:cNvPr id="5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5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5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5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7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8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9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0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1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2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3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4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5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4872688" y="2996952"/>
            <a:ext cx="503232" cy="509193"/>
            <a:chOff x="4194175" y="1193800"/>
            <a:chExt cx="669926" cy="677863"/>
          </a:xfrm>
          <a:solidFill>
            <a:srgbClr val="414042"/>
          </a:solidFill>
        </p:grpSpPr>
        <p:sp>
          <p:nvSpPr>
            <p:cNvPr id="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7075745" y="2420888"/>
            <a:ext cx="529188" cy="542417"/>
            <a:chOff x="3282950" y="1154113"/>
            <a:chExt cx="698501" cy="715963"/>
          </a:xfrm>
          <a:solidFill>
            <a:srgbClr val="414042"/>
          </a:solidFill>
        </p:grpSpPr>
        <p:sp>
          <p:nvSpPr>
            <p:cNvPr id="11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sp>
        <p:nvSpPr>
          <p:cNvPr id="141" name="文本框 140"/>
          <p:cNvSpPr txBox="1"/>
          <p:nvPr/>
        </p:nvSpPr>
        <p:spPr>
          <a:xfrm>
            <a:off x="2074067" y="3123806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Text</a:t>
            </a:r>
          </a:p>
        </p:txBody>
      </p:sp>
      <p:sp>
        <p:nvSpPr>
          <p:cNvPr id="143" name="文本框 142"/>
          <p:cNvSpPr txBox="1"/>
          <p:nvPr/>
        </p:nvSpPr>
        <p:spPr>
          <a:xfrm>
            <a:off x="4641861" y="3687415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Text</a:t>
            </a:r>
          </a:p>
        </p:txBody>
      </p:sp>
      <p:sp>
        <p:nvSpPr>
          <p:cNvPr id="145" name="文本框 144"/>
          <p:cNvSpPr txBox="1"/>
          <p:nvPr/>
        </p:nvSpPr>
        <p:spPr>
          <a:xfrm>
            <a:off x="6988928" y="3142927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Text</a:t>
            </a:r>
          </a:p>
        </p:txBody>
      </p:sp>
      <p:sp>
        <p:nvSpPr>
          <p:cNvPr id="147" name="文本框 146"/>
          <p:cNvSpPr txBox="1"/>
          <p:nvPr/>
        </p:nvSpPr>
        <p:spPr>
          <a:xfrm>
            <a:off x="9356283" y="3246615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Text</a:t>
            </a:r>
          </a:p>
        </p:txBody>
      </p:sp>
      <p:sp>
        <p:nvSpPr>
          <p:cNvPr id="157" name="文本框 156"/>
          <p:cNvSpPr txBox="1"/>
          <p:nvPr/>
        </p:nvSpPr>
        <p:spPr>
          <a:xfrm>
            <a:off x="2115535" y="424604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Subtitle</a:t>
            </a:r>
          </a:p>
        </p:txBody>
      </p:sp>
      <p:sp>
        <p:nvSpPr>
          <p:cNvPr id="158" name="文本框 157"/>
          <p:cNvSpPr txBox="1"/>
          <p:nvPr/>
        </p:nvSpPr>
        <p:spPr>
          <a:xfrm>
            <a:off x="1419749" y="4720788"/>
            <a:ext cx="226929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9" name="Freeform 30"/>
          <p:cNvSpPr>
            <a:spLocks noEditPoints="1"/>
          </p:cNvSpPr>
          <p:nvPr/>
        </p:nvSpPr>
        <p:spPr bwMode="auto">
          <a:xfrm>
            <a:off x="1842411" y="434099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4631546" y="4643535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Subtitle</a:t>
            </a:r>
          </a:p>
        </p:txBody>
      </p:sp>
      <p:sp>
        <p:nvSpPr>
          <p:cNvPr id="161" name="文本框 160"/>
          <p:cNvSpPr txBox="1"/>
          <p:nvPr/>
        </p:nvSpPr>
        <p:spPr>
          <a:xfrm>
            <a:off x="3935760" y="5118283"/>
            <a:ext cx="226929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2" name="Freeform 30"/>
          <p:cNvSpPr>
            <a:spLocks noEditPoints="1"/>
          </p:cNvSpPr>
          <p:nvPr/>
        </p:nvSpPr>
        <p:spPr bwMode="auto">
          <a:xfrm>
            <a:off x="4358422" y="473849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163" name="文本框 162"/>
          <p:cNvSpPr txBox="1"/>
          <p:nvPr/>
        </p:nvSpPr>
        <p:spPr>
          <a:xfrm>
            <a:off x="7079560" y="424399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Subtitle</a:t>
            </a:r>
          </a:p>
        </p:txBody>
      </p:sp>
      <p:sp>
        <p:nvSpPr>
          <p:cNvPr id="164" name="文本框 163"/>
          <p:cNvSpPr txBox="1"/>
          <p:nvPr/>
        </p:nvSpPr>
        <p:spPr>
          <a:xfrm>
            <a:off x="6383774" y="4718747"/>
            <a:ext cx="226929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5" name="Freeform 30"/>
          <p:cNvSpPr>
            <a:spLocks noEditPoints="1"/>
          </p:cNvSpPr>
          <p:nvPr/>
        </p:nvSpPr>
        <p:spPr bwMode="auto">
          <a:xfrm>
            <a:off x="6806436" y="433895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166" name="文本框 165"/>
          <p:cNvSpPr txBox="1"/>
          <p:nvPr/>
        </p:nvSpPr>
        <p:spPr>
          <a:xfrm>
            <a:off x="9528090" y="436510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Subtitle</a:t>
            </a:r>
          </a:p>
        </p:txBody>
      </p:sp>
      <p:sp>
        <p:nvSpPr>
          <p:cNvPr id="167" name="文本框 166"/>
          <p:cNvSpPr txBox="1"/>
          <p:nvPr/>
        </p:nvSpPr>
        <p:spPr>
          <a:xfrm>
            <a:off x="8832304" y="4839852"/>
            <a:ext cx="226929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8" name="Freeform 30"/>
          <p:cNvSpPr>
            <a:spLocks noEditPoints="1"/>
          </p:cNvSpPr>
          <p:nvPr/>
        </p:nvSpPr>
        <p:spPr bwMode="auto">
          <a:xfrm>
            <a:off x="9254966" y="44600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cxnSp>
        <p:nvCxnSpPr>
          <p:cNvPr id="169" name="直接连接符 168"/>
          <p:cNvCxnSpPr/>
          <p:nvPr/>
        </p:nvCxnSpPr>
        <p:spPr>
          <a:xfrm>
            <a:off x="1919536" y="3004010"/>
            <a:ext cx="107995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直接连接符 169"/>
          <p:cNvCxnSpPr/>
          <p:nvPr/>
        </p:nvCxnSpPr>
        <p:spPr>
          <a:xfrm>
            <a:off x="4490134" y="3604592"/>
            <a:ext cx="107995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直接连接符 170"/>
          <p:cNvCxnSpPr/>
          <p:nvPr/>
        </p:nvCxnSpPr>
        <p:spPr>
          <a:xfrm>
            <a:off x="6806436" y="3075101"/>
            <a:ext cx="107995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直接连接符 171"/>
          <p:cNvCxnSpPr/>
          <p:nvPr/>
        </p:nvCxnSpPr>
        <p:spPr>
          <a:xfrm>
            <a:off x="9235671" y="3174167"/>
            <a:ext cx="107995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3" name="组合 172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174" name="组合 173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183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4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175" name="直接连接符 174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直接连接符 175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矩形 176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178" name="组合 177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179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0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1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2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4676672" y="1729578"/>
            <a:ext cx="2432763" cy="4288912"/>
          </a:xfrm>
          <a:custGeom>
            <a:avLst/>
            <a:gdLst>
              <a:gd name="connsiteX0" fmla="*/ 1348740 w 2689860"/>
              <a:gd name="connsiteY0" fmla="*/ 1584960 h 4808220"/>
              <a:gd name="connsiteX1" fmla="*/ 1356360 w 2689860"/>
              <a:gd name="connsiteY1" fmla="*/ 754380 h 4808220"/>
              <a:gd name="connsiteX2" fmla="*/ 1203960 w 2689860"/>
              <a:gd name="connsiteY2" fmla="*/ 647700 h 4808220"/>
              <a:gd name="connsiteX3" fmla="*/ 1943100 w 2689860"/>
              <a:gd name="connsiteY3" fmla="*/ 0 h 4808220"/>
              <a:gd name="connsiteX4" fmla="*/ 2689860 w 2689860"/>
              <a:gd name="connsiteY4" fmla="*/ 640080 h 4808220"/>
              <a:gd name="connsiteX5" fmla="*/ 2560320 w 2689860"/>
              <a:gd name="connsiteY5" fmla="*/ 731520 h 4808220"/>
              <a:gd name="connsiteX6" fmla="*/ 2537460 w 2689860"/>
              <a:gd name="connsiteY6" fmla="*/ 1767840 h 4808220"/>
              <a:gd name="connsiteX7" fmla="*/ 2430780 w 2689860"/>
              <a:gd name="connsiteY7" fmla="*/ 1981200 h 4808220"/>
              <a:gd name="connsiteX8" fmla="*/ 2316480 w 2689860"/>
              <a:gd name="connsiteY8" fmla="*/ 1889760 h 4808220"/>
              <a:gd name="connsiteX9" fmla="*/ 2316480 w 2689860"/>
              <a:gd name="connsiteY9" fmla="*/ 1691640 h 4808220"/>
              <a:gd name="connsiteX10" fmla="*/ 2247900 w 2689860"/>
              <a:gd name="connsiteY10" fmla="*/ 1592580 h 4808220"/>
              <a:gd name="connsiteX11" fmla="*/ 2125980 w 2689860"/>
              <a:gd name="connsiteY11" fmla="*/ 1699260 h 4808220"/>
              <a:gd name="connsiteX12" fmla="*/ 2103120 w 2689860"/>
              <a:gd name="connsiteY12" fmla="*/ 2682240 h 4808220"/>
              <a:gd name="connsiteX13" fmla="*/ 1988820 w 2689860"/>
              <a:gd name="connsiteY13" fmla="*/ 2895600 h 4808220"/>
              <a:gd name="connsiteX14" fmla="*/ 1859280 w 2689860"/>
              <a:gd name="connsiteY14" fmla="*/ 2788920 h 4808220"/>
              <a:gd name="connsiteX15" fmla="*/ 1866900 w 2689860"/>
              <a:gd name="connsiteY15" fmla="*/ 2583180 h 4808220"/>
              <a:gd name="connsiteX16" fmla="*/ 1813560 w 2689860"/>
              <a:gd name="connsiteY16" fmla="*/ 2506980 h 4808220"/>
              <a:gd name="connsiteX17" fmla="*/ 1684020 w 2689860"/>
              <a:gd name="connsiteY17" fmla="*/ 2613660 h 4808220"/>
              <a:gd name="connsiteX18" fmla="*/ 1653540 w 2689860"/>
              <a:gd name="connsiteY18" fmla="*/ 3634740 h 4808220"/>
              <a:gd name="connsiteX19" fmla="*/ 1562100 w 2689860"/>
              <a:gd name="connsiteY19" fmla="*/ 3825240 h 4808220"/>
              <a:gd name="connsiteX20" fmla="*/ 1432560 w 2689860"/>
              <a:gd name="connsiteY20" fmla="*/ 3726180 h 4808220"/>
              <a:gd name="connsiteX21" fmla="*/ 1424940 w 2689860"/>
              <a:gd name="connsiteY21" fmla="*/ 3573780 h 4808220"/>
              <a:gd name="connsiteX22" fmla="*/ 1356360 w 2689860"/>
              <a:gd name="connsiteY22" fmla="*/ 3444240 h 4808220"/>
              <a:gd name="connsiteX23" fmla="*/ 1257300 w 2689860"/>
              <a:gd name="connsiteY23" fmla="*/ 3550920 h 4808220"/>
              <a:gd name="connsiteX24" fmla="*/ 1226820 w 2689860"/>
              <a:gd name="connsiteY24" fmla="*/ 4808220 h 4808220"/>
              <a:gd name="connsiteX25" fmla="*/ 0 w 2689860"/>
              <a:gd name="connsiteY25" fmla="*/ 4808220 h 4808220"/>
              <a:gd name="connsiteX26" fmla="*/ 15240 w 2689860"/>
              <a:gd name="connsiteY26" fmla="*/ 3688080 h 4808220"/>
              <a:gd name="connsiteX27" fmla="*/ 121920 w 2689860"/>
              <a:gd name="connsiteY27" fmla="*/ 3451860 h 4808220"/>
              <a:gd name="connsiteX28" fmla="*/ 464820 w 2689860"/>
              <a:gd name="connsiteY28" fmla="*/ 3444240 h 4808220"/>
              <a:gd name="connsiteX29" fmla="*/ 464820 w 2689860"/>
              <a:gd name="connsiteY29" fmla="*/ 2834640 h 4808220"/>
              <a:gd name="connsiteX30" fmla="*/ 563880 w 2689860"/>
              <a:gd name="connsiteY30" fmla="*/ 2506980 h 4808220"/>
              <a:gd name="connsiteX31" fmla="*/ 906780 w 2689860"/>
              <a:gd name="connsiteY31" fmla="*/ 2506980 h 4808220"/>
              <a:gd name="connsiteX32" fmla="*/ 899160 w 2689860"/>
              <a:gd name="connsiteY32" fmla="*/ 1790700 h 4808220"/>
              <a:gd name="connsiteX33" fmla="*/ 990600 w 2689860"/>
              <a:gd name="connsiteY33" fmla="*/ 1600200 h 4808220"/>
              <a:gd name="connsiteX34" fmla="*/ 1348740 w 2689860"/>
              <a:gd name="connsiteY34" fmla="*/ 1584960 h 4808220"/>
              <a:gd name="connsiteX0-1" fmla="*/ 1348740 w 2689860"/>
              <a:gd name="connsiteY0-2" fmla="*/ 1584960 h 4808220"/>
              <a:gd name="connsiteX1-3" fmla="*/ 1356360 w 2689860"/>
              <a:gd name="connsiteY1-4" fmla="*/ 754380 h 4808220"/>
              <a:gd name="connsiteX2-5" fmla="*/ 1203960 w 2689860"/>
              <a:gd name="connsiteY2-6" fmla="*/ 647700 h 4808220"/>
              <a:gd name="connsiteX3-7" fmla="*/ 1943100 w 2689860"/>
              <a:gd name="connsiteY3-8" fmla="*/ 0 h 4808220"/>
              <a:gd name="connsiteX4-9" fmla="*/ 2689860 w 2689860"/>
              <a:gd name="connsiteY4-10" fmla="*/ 640080 h 4808220"/>
              <a:gd name="connsiteX5-11" fmla="*/ 2560320 w 2689860"/>
              <a:gd name="connsiteY5-12" fmla="*/ 731520 h 4808220"/>
              <a:gd name="connsiteX6-13" fmla="*/ 2537460 w 2689860"/>
              <a:gd name="connsiteY6-14" fmla="*/ 1767840 h 4808220"/>
              <a:gd name="connsiteX7-15" fmla="*/ 2430780 w 2689860"/>
              <a:gd name="connsiteY7-16" fmla="*/ 1981200 h 4808220"/>
              <a:gd name="connsiteX8-17" fmla="*/ 2316480 w 2689860"/>
              <a:gd name="connsiteY8-18" fmla="*/ 1889760 h 4808220"/>
              <a:gd name="connsiteX9-19" fmla="*/ 2316480 w 2689860"/>
              <a:gd name="connsiteY9-20" fmla="*/ 1691640 h 4808220"/>
              <a:gd name="connsiteX10-21" fmla="*/ 2247900 w 2689860"/>
              <a:gd name="connsiteY10-22" fmla="*/ 1592580 h 4808220"/>
              <a:gd name="connsiteX11-23" fmla="*/ 2125980 w 2689860"/>
              <a:gd name="connsiteY11-24" fmla="*/ 1699260 h 4808220"/>
              <a:gd name="connsiteX12-25" fmla="*/ 2103120 w 2689860"/>
              <a:gd name="connsiteY12-26" fmla="*/ 2682240 h 4808220"/>
              <a:gd name="connsiteX13-27" fmla="*/ 1988820 w 2689860"/>
              <a:gd name="connsiteY13-28" fmla="*/ 2895600 h 4808220"/>
              <a:gd name="connsiteX14-29" fmla="*/ 1859280 w 2689860"/>
              <a:gd name="connsiteY14-30" fmla="*/ 2788920 h 4808220"/>
              <a:gd name="connsiteX15-31" fmla="*/ 1866900 w 2689860"/>
              <a:gd name="connsiteY15-32" fmla="*/ 2583180 h 4808220"/>
              <a:gd name="connsiteX16-33" fmla="*/ 1813560 w 2689860"/>
              <a:gd name="connsiteY16-34" fmla="*/ 2506980 h 4808220"/>
              <a:gd name="connsiteX17-35" fmla="*/ 1684020 w 2689860"/>
              <a:gd name="connsiteY17-36" fmla="*/ 2613660 h 4808220"/>
              <a:gd name="connsiteX18-37" fmla="*/ 1653540 w 2689860"/>
              <a:gd name="connsiteY18-38" fmla="*/ 3634740 h 4808220"/>
              <a:gd name="connsiteX19-39" fmla="*/ 1562100 w 2689860"/>
              <a:gd name="connsiteY19-40" fmla="*/ 3825240 h 4808220"/>
              <a:gd name="connsiteX20-41" fmla="*/ 1432560 w 2689860"/>
              <a:gd name="connsiteY20-42" fmla="*/ 3726180 h 4808220"/>
              <a:gd name="connsiteX21-43" fmla="*/ 1424940 w 2689860"/>
              <a:gd name="connsiteY21-44" fmla="*/ 3573780 h 4808220"/>
              <a:gd name="connsiteX22-45" fmla="*/ 1356360 w 2689860"/>
              <a:gd name="connsiteY22-46" fmla="*/ 3444240 h 4808220"/>
              <a:gd name="connsiteX23-47" fmla="*/ 1257300 w 2689860"/>
              <a:gd name="connsiteY23-48" fmla="*/ 3550920 h 4808220"/>
              <a:gd name="connsiteX24-49" fmla="*/ 1226820 w 2689860"/>
              <a:gd name="connsiteY24-50" fmla="*/ 4808220 h 4808220"/>
              <a:gd name="connsiteX25-51" fmla="*/ 0 w 2689860"/>
              <a:gd name="connsiteY25-52" fmla="*/ 4808220 h 4808220"/>
              <a:gd name="connsiteX26-53" fmla="*/ 15240 w 2689860"/>
              <a:gd name="connsiteY26-54" fmla="*/ 3688080 h 4808220"/>
              <a:gd name="connsiteX27-55" fmla="*/ 121920 w 2689860"/>
              <a:gd name="connsiteY27-56" fmla="*/ 3451860 h 4808220"/>
              <a:gd name="connsiteX28-57" fmla="*/ 464820 w 2689860"/>
              <a:gd name="connsiteY28-58" fmla="*/ 3444240 h 4808220"/>
              <a:gd name="connsiteX29-59" fmla="*/ 464820 w 2689860"/>
              <a:gd name="connsiteY29-60" fmla="*/ 2834640 h 4808220"/>
              <a:gd name="connsiteX30-61" fmla="*/ 563880 w 2689860"/>
              <a:gd name="connsiteY30-62" fmla="*/ 2506980 h 4808220"/>
              <a:gd name="connsiteX31-63" fmla="*/ 906780 w 2689860"/>
              <a:gd name="connsiteY31-64" fmla="*/ 2506980 h 4808220"/>
              <a:gd name="connsiteX32-65" fmla="*/ 899160 w 2689860"/>
              <a:gd name="connsiteY32-66" fmla="*/ 1790700 h 4808220"/>
              <a:gd name="connsiteX33-67" fmla="*/ 990600 w 2689860"/>
              <a:gd name="connsiteY33-68" fmla="*/ 1600200 h 4808220"/>
              <a:gd name="connsiteX34-69" fmla="*/ 1348740 w 2689860"/>
              <a:gd name="connsiteY34-70" fmla="*/ 1584960 h 4808220"/>
              <a:gd name="connsiteX0-71" fmla="*/ 1348740 w 2689860"/>
              <a:gd name="connsiteY0-72" fmla="*/ 1584960 h 4808220"/>
              <a:gd name="connsiteX1-73" fmla="*/ 1356360 w 2689860"/>
              <a:gd name="connsiteY1-74" fmla="*/ 754380 h 4808220"/>
              <a:gd name="connsiteX2-75" fmla="*/ 1203960 w 2689860"/>
              <a:gd name="connsiteY2-76" fmla="*/ 647700 h 4808220"/>
              <a:gd name="connsiteX3-77" fmla="*/ 1943100 w 2689860"/>
              <a:gd name="connsiteY3-78" fmla="*/ 0 h 4808220"/>
              <a:gd name="connsiteX4-79" fmla="*/ 2689860 w 2689860"/>
              <a:gd name="connsiteY4-80" fmla="*/ 640080 h 4808220"/>
              <a:gd name="connsiteX5-81" fmla="*/ 2560320 w 2689860"/>
              <a:gd name="connsiteY5-82" fmla="*/ 731520 h 4808220"/>
              <a:gd name="connsiteX6-83" fmla="*/ 2537460 w 2689860"/>
              <a:gd name="connsiteY6-84" fmla="*/ 1767840 h 4808220"/>
              <a:gd name="connsiteX7-85" fmla="*/ 2430780 w 2689860"/>
              <a:gd name="connsiteY7-86" fmla="*/ 1981200 h 4808220"/>
              <a:gd name="connsiteX8-87" fmla="*/ 2316480 w 2689860"/>
              <a:gd name="connsiteY8-88" fmla="*/ 1889760 h 4808220"/>
              <a:gd name="connsiteX9-89" fmla="*/ 2316480 w 2689860"/>
              <a:gd name="connsiteY9-90" fmla="*/ 1691640 h 4808220"/>
              <a:gd name="connsiteX10-91" fmla="*/ 2247900 w 2689860"/>
              <a:gd name="connsiteY10-92" fmla="*/ 1592580 h 4808220"/>
              <a:gd name="connsiteX11-93" fmla="*/ 2125980 w 2689860"/>
              <a:gd name="connsiteY11-94" fmla="*/ 1699260 h 4808220"/>
              <a:gd name="connsiteX12-95" fmla="*/ 2103120 w 2689860"/>
              <a:gd name="connsiteY12-96" fmla="*/ 2682240 h 4808220"/>
              <a:gd name="connsiteX13-97" fmla="*/ 1988820 w 2689860"/>
              <a:gd name="connsiteY13-98" fmla="*/ 2895600 h 4808220"/>
              <a:gd name="connsiteX14-99" fmla="*/ 1859280 w 2689860"/>
              <a:gd name="connsiteY14-100" fmla="*/ 2788920 h 4808220"/>
              <a:gd name="connsiteX15-101" fmla="*/ 1866900 w 2689860"/>
              <a:gd name="connsiteY15-102" fmla="*/ 2583180 h 4808220"/>
              <a:gd name="connsiteX16-103" fmla="*/ 1813560 w 2689860"/>
              <a:gd name="connsiteY16-104" fmla="*/ 2506980 h 4808220"/>
              <a:gd name="connsiteX17-105" fmla="*/ 1684020 w 2689860"/>
              <a:gd name="connsiteY17-106" fmla="*/ 2613660 h 4808220"/>
              <a:gd name="connsiteX18-107" fmla="*/ 1653540 w 2689860"/>
              <a:gd name="connsiteY18-108" fmla="*/ 3634740 h 4808220"/>
              <a:gd name="connsiteX19-109" fmla="*/ 1562100 w 2689860"/>
              <a:gd name="connsiteY19-110" fmla="*/ 3825240 h 4808220"/>
              <a:gd name="connsiteX20-111" fmla="*/ 1432560 w 2689860"/>
              <a:gd name="connsiteY20-112" fmla="*/ 3726180 h 4808220"/>
              <a:gd name="connsiteX21-113" fmla="*/ 1424940 w 2689860"/>
              <a:gd name="connsiteY21-114" fmla="*/ 3573780 h 4808220"/>
              <a:gd name="connsiteX22-115" fmla="*/ 1356360 w 2689860"/>
              <a:gd name="connsiteY22-116" fmla="*/ 3444240 h 4808220"/>
              <a:gd name="connsiteX23-117" fmla="*/ 1257300 w 2689860"/>
              <a:gd name="connsiteY23-118" fmla="*/ 3550920 h 4808220"/>
              <a:gd name="connsiteX24-119" fmla="*/ 1226820 w 2689860"/>
              <a:gd name="connsiteY24-120" fmla="*/ 4808220 h 4808220"/>
              <a:gd name="connsiteX25-121" fmla="*/ 0 w 2689860"/>
              <a:gd name="connsiteY25-122" fmla="*/ 4808220 h 4808220"/>
              <a:gd name="connsiteX26-123" fmla="*/ 15240 w 2689860"/>
              <a:gd name="connsiteY26-124" fmla="*/ 3688080 h 4808220"/>
              <a:gd name="connsiteX27-125" fmla="*/ 121920 w 2689860"/>
              <a:gd name="connsiteY27-126" fmla="*/ 3451860 h 4808220"/>
              <a:gd name="connsiteX28-127" fmla="*/ 464820 w 2689860"/>
              <a:gd name="connsiteY28-128" fmla="*/ 3444240 h 4808220"/>
              <a:gd name="connsiteX29-129" fmla="*/ 464820 w 2689860"/>
              <a:gd name="connsiteY29-130" fmla="*/ 2834640 h 4808220"/>
              <a:gd name="connsiteX30-131" fmla="*/ 563880 w 2689860"/>
              <a:gd name="connsiteY30-132" fmla="*/ 2506980 h 4808220"/>
              <a:gd name="connsiteX31-133" fmla="*/ 906780 w 2689860"/>
              <a:gd name="connsiteY31-134" fmla="*/ 2506980 h 4808220"/>
              <a:gd name="connsiteX32-135" fmla="*/ 899160 w 2689860"/>
              <a:gd name="connsiteY32-136" fmla="*/ 1790700 h 4808220"/>
              <a:gd name="connsiteX33-137" fmla="*/ 990600 w 2689860"/>
              <a:gd name="connsiteY33-138" fmla="*/ 1600200 h 4808220"/>
              <a:gd name="connsiteX34-139" fmla="*/ 1348740 w 2689860"/>
              <a:gd name="connsiteY34-140" fmla="*/ 1584960 h 4808220"/>
              <a:gd name="connsiteX0-141" fmla="*/ 1348740 w 2689860"/>
              <a:gd name="connsiteY0-142" fmla="*/ 1584960 h 4808220"/>
              <a:gd name="connsiteX1-143" fmla="*/ 1356360 w 2689860"/>
              <a:gd name="connsiteY1-144" fmla="*/ 754380 h 4808220"/>
              <a:gd name="connsiteX2-145" fmla="*/ 1203960 w 2689860"/>
              <a:gd name="connsiteY2-146" fmla="*/ 647700 h 4808220"/>
              <a:gd name="connsiteX3-147" fmla="*/ 1943100 w 2689860"/>
              <a:gd name="connsiteY3-148" fmla="*/ 0 h 4808220"/>
              <a:gd name="connsiteX4-149" fmla="*/ 2689860 w 2689860"/>
              <a:gd name="connsiteY4-150" fmla="*/ 640080 h 4808220"/>
              <a:gd name="connsiteX5-151" fmla="*/ 2560320 w 2689860"/>
              <a:gd name="connsiteY5-152" fmla="*/ 731520 h 4808220"/>
              <a:gd name="connsiteX6-153" fmla="*/ 2537460 w 2689860"/>
              <a:gd name="connsiteY6-154" fmla="*/ 1767840 h 4808220"/>
              <a:gd name="connsiteX7-155" fmla="*/ 2430780 w 2689860"/>
              <a:gd name="connsiteY7-156" fmla="*/ 1981200 h 4808220"/>
              <a:gd name="connsiteX8-157" fmla="*/ 2316480 w 2689860"/>
              <a:gd name="connsiteY8-158" fmla="*/ 1889760 h 4808220"/>
              <a:gd name="connsiteX9-159" fmla="*/ 2316480 w 2689860"/>
              <a:gd name="connsiteY9-160" fmla="*/ 1691640 h 4808220"/>
              <a:gd name="connsiteX10-161" fmla="*/ 2247900 w 2689860"/>
              <a:gd name="connsiteY10-162" fmla="*/ 1592580 h 4808220"/>
              <a:gd name="connsiteX11-163" fmla="*/ 2125980 w 2689860"/>
              <a:gd name="connsiteY11-164" fmla="*/ 1699260 h 4808220"/>
              <a:gd name="connsiteX12-165" fmla="*/ 2103120 w 2689860"/>
              <a:gd name="connsiteY12-166" fmla="*/ 2682240 h 4808220"/>
              <a:gd name="connsiteX13-167" fmla="*/ 1988820 w 2689860"/>
              <a:gd name="connsiteY13-168" fmla="*/ 2895600 h 4808220"/>
              <a:gd name="connsiteX14-169" fmla="*/ 1859280 w 2689860"/>
              <a:gd name="connsiteY14-170" fmla="*/ 2788920 h 4808220"/>
              <a:gd name="connsiteX15-171" fmla="*/ 1866900 w 2689860"/>
              <a:gd name="connsiteY15-172" fmla="*/ 2583180 h 4808220"/>
              <a:gd name="connsiteX16-173" fmla="*/ 1813560 w 2689860"/>
              <a:gd name="connsiteY16-174" fmla="*/ 2506980 h 4808220"/>
              <a:gd name="connsiteX17-175" fmla="*/ 1684020 w 2689860"/>
              <a:gd name="connsiteY17-176" fmla="*/ 2613660 h 4808220"/>
              <a:gd name="connsiteX18-177" fmla="*/ 1653540 w 2689860"/>
              <a:gd name="connsiteY18-178" fmla="*/ 3634740 h 4808220"/>
              <a:gd name="connsiteX19-179" fmla="*/ 1562100 w 2689860"/>
              <a:gd name="connsiteY19-180" fmla="*/ 3825240 h 4808220"/>
              <a:gd name="connsiteX20-181" fmla="*/ 1432560 w 2689860"/>
              <a:gd name="connsiteY20-182" fmla="*/ 3726180 h 4808220"/>
              <a:gd name="connsiteX21-183" fmla="*/ 1424940 w 2689860"/>
              <a:gd name="connsiteY21-184" fmla="*/ 3573780 h 4808220"/>
              <a:gd name="connsiteX22-185" fmla="*/ 1356360 w 2689860"/>
              <a:gd name="connsiteY22-186" fmla="*/ 3444240 h 4808220"/>
              <a:gd name="connsiteX23-187" fmla="*/ 1257300 w 2689860"/>
              <a:gd name="connsiteY23-188" fmla="*/ 3550920 h 4808220"/>
              <a:gd name="connsiteX24-189" fmla="*/ 1226820 w 2689860"/>
              <a:gd name="connsiteY24-190" fmla="*/ 4808220 h 4808220"/>
              <a:gd name="connsiteX25-191" fmla="*/ 0 w 2689860"/>
              <a:gd name="connsiteY25-192" fmla="*/ 4808220 h 4808220"/>
              <a:gd name="connsiteX26-193" fmla="*/ 15240 w 2689860"/>
              <a:gd name="connsiteY26-194" fmla="*/ 3688080 h 4808220"/>
              <a:gd name="connsiteX27-195" fmla="*/ 121920 w 2689860"/>
              <a:gd name="connsiteY27-196" fmla="*/ 3451860 h 4808220"/>
              <a:gd name="connsiteX28-197" fmla="*/ 464820 w 2689860"/>
              <a:gd name="connsiteY28-198" fmla="*/ 3444240 h 4808220"/>
              <a:gd name="connsiteX29-199" fmla="*/ 464820 w 2689860"/>
              <a:gd name="connsiteY29-200" fmla="*/ 2834640 h 4808220"/>
              <a:gd name="connsiteX30-201" fmla="*/ 563880 w 2689860"/>
              <a:gd name="connsiteY30-202" fmla="*/ 2506980 h 4808220"/>
              <a:gd name="connsiteX31-203" fmla="*/ 906780 w 2689860"/>
              <a:gd name="connsiteY31-204" fmla="*/ 2506980 h 4808220"/>
              <a:gd name="connsiteX32-205" fmla="*/ 899160 w 2689860"/>
              <a:gd name="connsiteY32-206" fmla="*/ 1790700 h 4808220"/>
              <a:gd name="connsiteX33-207" fmla="*/ 990600 w 2689860"/>
              <a:gd name="connsiteY33-208" fmla="*/ 1600200 h 4808220"/>
              <a:gd name="connsiteX34-209" fmla="*/ 1348740 w 2689860"/>
              <a:gd name="connsiteY34-210" fmla="*/ 1584960 h 4808220"/>
              <a:gd name="connsiteX0-211" fmla="*/ 1348740 w 2689860"/>
              <a:gd name="connsiteY0-212" fmla="*/ 1584960 h 4808220"/>
              <a:gd name="connsiteX1-213" fmla="*/ 1356360 w 2689860"/>
              <a:gd name="connsiteY1-214" fmla="*/ 754380 h 4808220"/>
              <a:gd name="connsiteX2-215" fmla="*/ 1203960 w 2689860"/>
              <a:gd name="connsiteY2-216" fmla="*/ 647700 h 4808220"/>
              <a:gd name="connsiteX3-217" fmla="*/ 1943100 w 2689860"/>
              <a:gd name="connsiteY3-218" fmla="*/ 0 h 4808220"/>
              <a:gd name="connsiteX4-219" fmla="*/ 2689860 w 2689860"/>
              <a:gd name="connsiteY4-220" fmla="*/ 640080 h 4808220"/>
              <a:gd name="connsiteX5-221" fmla="*/ 2560320 w 2689860"/>
              <a:gd name="connsiteY5-222" fmla="*/ 731520 h 4808220"/>
              <a:gd name="connsiteX6-223" fmla="*/ 2537460 w 2689860"/>
              <a:gd name="connsiteY6-224" fmla="*/ 1767840 h 4808220"/>
              <a:gd name="connsiteX7-225" fmla="*/ 2430780 w 2689860"/>
              <a:gd name="connsiteY7-226" fmla="*/ 1981200 h 4808220"/>
              <a:gd name="connsiteX8-227" fmla="*/ 2316480 w 2689860"/>
              <a:gd name="connsiteY8-228" fmla="*/ 1889760 h 4808220"/>
              <a:gd name="connsiteX9-229" fmla="*/ 2316480 w 2689860"/>
              <a:gd name="connsiteY9-230" fmla="*/ 1691640 h 4808220"/>
              <a:gd name="connsiteX10-231" fmla="*/ 2247900 w 2689860"/>
              <a:gd name="connsiteY10-232" fmla="*/ 1592580 h 4808220"/>
              <a:gd name="connsiteX11-233" fmla="*/ 2125980 w 2689860"/>
              <a:gd name="connsiteY11-234" fmla="*/ 1699260 h 4808220"/>
              <a:gd name="connsiteX12-235" fmla="*/ 2103120 w 2689860"/>
              <a:gd name="connsiteY12-236" fmla="*/ 2682240 h 4808220"/>
              <a:gd name="connsiteX13-237" fmla="*/ 1988820 w 2689860"/>
              <a:gd name="connsiteY13-238" fmla="*/ 2895600 h 4808220"/>
              <a:gd name="connsiteX14-239" fmla="*/ 1859280 w 2689860"/>
              <a:gd name="connsiteY14-240" fmla="*/ 2788920 h 4808220"/>
              <a:gd name="connsiteX15-241" fmla="*/ 1866900 w 2689860"/>
              <a:gd name="connsiteY15-242" fmla="*/ 2583180 h 4808220"/>
              <a:gd name="connsiteX16-243" fmla="*/ 1813560 w 2689860"/>
              <a:gd name="connsiteY16-244" fmla="*/ 2506980 h 4808220"/>
              <a:gd name="connsiteX17-245" fmla="*/ 1684020 w 2689860"/>
              <a:gd name="connsiteY17-246" fmla="*/ 2613660 h 4808220"/>
              <a:gd name="connsiteX18-247" fmla="*/ 1653540 w 2689860"/>
              <a:gd name="connsiteY18-248" fmla="*/ 3634740 h 4808220"/>
              <a:gd name="connsiteX19-249" fmla="*/ 1562100 w 2689860"/>
              <a:gd name="connsiteY19-250" fmla="*/ 3825240 h 4808220"/>
              <a:gd name="connsiteX20-251" fmla="*/ 1432560 w 2689860"/>
              <a:gd name="connsiteY20-252" fmla="*/ 3726180 h 4808220"/>
              <a:gd name="connsiteX21-253" fmla="*/ 1424940 w 2689860"/>
              <a:gd name="connsiteY21-254" fmla="*/ 3573780 h 4808220"/>
              <a:gd name="connsiteX22-255" fmla="*/ 1356360 w 2689860"/>
              <a:gd name="connsiteY22-256" fmla="*/ 3444240 h 4808220"/>
              <a:gd name="connsiteX23-257" fmla="*/ 1257300 w 2689860"/>
              <a:gd name="connsiteY23-258" fmla="*/ 3550920 h 4808220"/>
              <a:gd name="connsiteX24-259" fmla="*/ 1226820 w 2689860"/>
              <a:gd name="connsiteY24-260" fmla="*/ 4808220 h 4808220"/>
              <a:gd name="connsiteX25-261" fmla="*/ 0 w 2689860"/>
              <a:gd name="connsiteY25-262" fmla="*/ 4808220 h 4808220"/>
              <a:gd name="connsiteX26-263" fmla="*/ 15240 w 2689860"/>
              <a:gd name="connsiteY26-264" fmla="*/ 3688080 h 4808220"/>
              <a:gd name="connsiteX27-265" fmla="*/ 121920 w 2689860"/>
              <a:gd name="connsiteY27-266" fmla="*/ 3451860 h 4808220"/>
              <a:gd name="connsiteX28-267" fmla="*/ 464820 w 2689860"/>
              <a:gd name="connsiteY28-268" fmla="*/ 3444240 h 4808220"/>
              <a:gd name="connsiteX29-269" fmla="*/ 464820 w 2689860"/>
              <a:gd name="connsiteY29-270" fmla="*/ 2834640 h 4808220"/>
              <a:gd name="connsiteX30-271" fmla="*/ 563880 w 2689860"/>
              <a:gd name="connsiteY30-272" fmla="*/ 2506980 h 4808220"/>
              <a:gd name="connsiteX31-273" fmla="*/ 906780 w 2689860"/>
              <a:gd name="connsiteY31-274" fmla="*/ 2506980 h 4808220"/>
              <a:gd name="connsiteX32-275" fmla="*/ 899160 w 2689860"/>
              <a:gd name="connsiteY32-276" fmla="*/ 1790700 h 4808220"/>
              <a:gd name="connsiteX33-277" fmla="*/ 990600 w 2689860"/>
              <a:gd name="connsiteY33-278" fmla="*/ 1600200 h 4808220"/>
              <a:gd name="connsiteX34-279" fmla="*/ 1348740 w 2689860"/>
              <a:gd name="connsiteY34-280" fmla="*/ 1584960 h 4808220"/>
              <a:gd name="connsiteX0-281" fmla="*/ 1348740 w 2689860"/>
              <a:gd name="connsiteY0-282" fmla="*/ 1584960 h 4808220"/>
              <a:gd name="connsiteX1-283" fmla="*/ 1356360 w 2689860"/>
              <a:gd name="connsiteY1-284" fmla="*/ 754380 h 4808220"/>
              <a:gd name="connsiteX2-285" fmla="*/ 1203960 w 2689860"/>
              <a:gd name="connsiteY2-286" fmla="*/ 647700 h 4808220"/>
              <a:gd name="connsiteX3-287" fmla="*/ 1943100 w 2689860"/>
              <a:gd name="connsiteY3-288" fmla="*/ 0 h 4808220"/>
              <a:gd name="connsiteX4-289" fmla="*/ 2689860 w 2689860"/>
              <a:gd name="connsiteY4-290" fmla="*/ 640080 h 4808220"/>
              <a:gd name="connsiteX5-291" fmla="*/ 2560320 w 2689860"/>
              <a:gd name="connsiteY5-292" fmla="*/ 731520 h 4808220"/>
              <a:gd name="connsiteX6-293" fmla="*/ 2537460 w 2689860"/>
              <a:gd name="connsiteY6-294" fmla="*/ 1767840 h 4808220"/>
              <a:gd name="connsiteX7-295" fmla="*/ 2430780 w 2689860"/>
              <a:gd name="connsiteY7-296" fmla="*/ 1981200 h 4808220"/>
              <a:gd name="connsiteX8-297" fmla="*/ 2316480 w 2689860"/>
              <a:gd name="connsiteY8-298" fmla="*/ 1889760 h 4808220"/>
              <a:gd name="connsiteX9-299" fmla="*/ 2316480 w 2689860"/>
              <a:gd name="connsiteY9-300" fmla="*/ 1691640 h 4808220"/>
              <a:gd name="connsiteX10-301" fmla="*/ 2247900 w 2689860"/>
              <a:gd name="connsiteY10-302" fmla="*/ 1592580 h 4808220"/>
              <a:gd name="connsiteX11-303" fmla="*/ 2125980 w 2689860"/>
              <a:gd name="connsiteY11-304" fmla="*/ 1699260 h 4808220"/>
              <a:gd name="connsiteX12-305" fmla="*/ 2103120 w 2689860"/>
              <a:gd name="connsiteY12-306" fmla="*/ 2682240 h 4808220"/>
              <a:gd name="connsiteX13-307" fmla="*/ 1988820 w 2689860"/>
              <a:gd name="connsiteY13-308" fmla="*/ 2895600 h 4808220"/>
              <a:gd name="connsiteX14-309" fmla="*/ 1859280 w 2689860"/>
              <a:gd name="connsiteY14-310" fmla="*/ 2788920 h 4808220"/>
              <a:gd name="connsiteX15-311" fmla="*/ 1866900 w 2689860"/>
              <a:gd name="connsiteY15-312" fmla="*/ 2583180 h 4808220"/>
              <a:gd name="connsiteX16-313" fmla="*/ 1813560 w 2689860"/>
              <a:gd name="connsiteY16-314" fmla="*/ 2506980 h 4808220"/>
              <a:gd name="connsiteX17-315" fmla="*/ 1684020 w 2689860"/>
              <a:gd name="connsiteY17-316" fmla="*/ 2613660 h 4808220"/>
              <a:gd name="connsiteX18-317" fmla="*/ 1653540 w 2689860"/>
              <a:gd name="connsiteY18-318" fmla="*/ 3634740 h 4808220"/>
              <a:gd name="connsiteX19-319" fmla="*/ 1562100 w 2689860"/>
              <a:gd name="connsiteY19-320" fmla="*/ 3825240 h 4808220"/>
              <a:gd name="connsiteX20-321" fmla="*/ 1432560 w 2689860"/>
              <a:gd name="connsiteY20-322" fmla="*/ 3726180 h 4808220"/>
              <a:gd name="connsiteX21-323" fmla="*/ 1424940 w 2689860"/>
              <a:gd name="connsiteY21-324" fmla="*/ 3573780 h 4808220"/>
              <a:gd name="connsiteX22-325" fmla="*/ 1356360 w 2689860"/>
              <a:gd name="connsiteY22-326" fmla="*/ 3444240 h 4808220"/>
              <a:gd name="connsiteX23-327" fmla="*/ 1257300 w 2689860"/>
              <a:gd name="connsiteY23-328" fmla="*/ 3550920 h 4808220"/>
              <a:gd name="connsiteX24-329" fmla="*/ 1226820 w 2689860"/>
              <a:gd name="connsiteY24-330" fmla="*/ 4808220 h 4808220"/>
              <a:gd name="connsiteX25-331" fmla="*/ 0 w 2689860"/>
              <a:gd name="connsiteY25-332" fmla="*/ 4808220 h 4808220"/>
              <a:gd name="connsiteX26-333" fmla="*/ 15240 w 2689860"/>
              <a:gd name="connsiteY26-334" fmla="*/ 3688080 h 4808220"/>
              <a:gd name="connsiteX27-335" fmla="*/ 121920 w 2689860"/>
              <a:gd name="connsiteY27-336" fmla="*/ 3451860 h 4808220"/>
              <a:gd name="connsiteX28-337" fmla="*/ 464820 w 2689860"/>
              <a:gd name="connsiteY28-338" fmla="*/ 3444240 h 4808220"/>
              <a:gd name="connsiteX29-339" fmla="*/ 464820 w 2689860"/>
              <a:gd name="connsiteY29-340" fmla="*/ 2834640 h 4808220"/>
              <a:gd name="connsiteX30-341" fmla="*/ 563880 w 2689860"/>
              <a:gd name="connsiteY30-342" fmla="*/ 2506980 h 4808220"/>
              <a:gd name="connsiteX31-343" fmla="*/ 906780 w 2689860"/>
              <a:gd name="connsiteY31-344" fmla="*/ 2506980 h 4808220"/>
              <a:gd name="connsiteX32-345" fmla="*/ 899160 w 2689860"/>
              <a:gd name="connsiteY32-346" fmla="*/ 1790700 h 4808220"/>
              <a:gd name="connsiteX33-347" fmla="*/ 990600 w 2689860"/>
              <a:gd name="connsiteY33-348" fmla="*/ 1600200 h 4808220"/>
              <a:gd name="connsiteX34-349" fmla="*/ 1348740 w 2689860"/>
              <a:gd name="connsiteY34-350" fmla="*/ 1584960 h 4808220"/>
              <a:gd name="connsiteX0-351" fmla="*/ 1348740 w 2689860"/>
              <a:gd name="connsiteY0-352" fmla="*/ 1623387 h 4846647"/>
              <a:gd name="connsiteX1-353" fmla="*/ 1356360 w 2689860"/>
              <a:gd name="connsiteY1-354" fmla="*/ 792807 h 4846647"/>
              <a:gd name="connsiteX2-355" fmla="*/ 1203960 w 2689860"/>
              <a:gd name="connsiteY2-356" fmla="*/ 686127 h 4846647"/>
              <a:gd name="connsiteX3-357" fmla="*/ 1943100 w 2689860"/>
              <a:gd name="connsiteY3-358" fmla="*/ 38427 h 4846647"/>
              <a:gd name="connsiteX4-359" fmla="*/ 2689860 w 2689860"/>
              <a:gd name="connsiteY4-360" fmla="*/ 678507 h 4846647"/>
              <a:gd name="connsiteX5-361" fmla="*/ 2560320 w 2689860"/>
              <a:gd name="connsiteY5-362" fmla="*/ 769947 h 4846647"/>
              <a:gd name="connsiteX6-363" fmla="*/ 2537460 w 2689860"/>
              <a:gd name="connsiteY6-364" fmla="*/ 1806267 h 4846647"/>
              <a:gd name="connsiteX7-365" fmla="*/ 2430780 w 2689860"/>
              <a:gd name="connsiteY7-366" fmla="*/ 2019627 h 4846647"/>
              <a:gd name="connsiteX8-367" fmla="*/ 2316480 w 2689860"/>
              <a:gd name="connsiteY8-368" fmla="*/ 1928187 h 4846647"/>
              <a:gd name="connsiteX9-369" fmla="*/ 2316480 w 2689860"/>
              <a:gd name="connsiteY9-370" fmla="*/ 1730067 h 4846647"/>
              <a:gd name="connsiteX10-371" fmla="*/ 2247900 w 2689860"/>
              <a:gd name="connsiteY10-372" fmla="*/ 1631007 h 4846647"/>
              <a:gd name="connsiteX11-373" fmla="*/ 2125980 w 2689860"/>
              <a:gd name="connsiteY11-374" fmla="*/ 1737687 h 4846647"/>
              <a:gd name="connsiteX12-375" fmla="*/ 2103120 w 2689860"/>
              <a:gd name="connsiteY12-376" fmla="*/ 2720667 h 4846647"/>
              <a:gd name="connsiteX13-377" fmla="*/ 1988820 w 2689860"/>
              <a:gd name="connsiteY13-378" fmla="*/ 2934027 h 4846647"/>
              <a:gd name="connsiteX14-379" fmla="*/ 1859280 w 2689860"/>
              <a:gd name="connsiteY14-380" fmla="*/ 2827347 h 4846647"/>
              <a:gd name="connsiteX15-381" fmla="*/ 1866900 w 2689860"/>
              <a:gd name="connsiteY15-382" fmla="*/ 2621607 h 4846647"/>
              <a:gd name="connsiteX16-383" fmla="*/ 1813560 w 2689860"/>
              <a:gd name="connsiteY16-384" fmla="*/ 2545407 h 4846647"/>
              <a:gd name="connsiteX17-385" fmla="*/ 1684020 w 2689860"/>
              <a:gd name="connsiteY17-386" fmla="*/ 2652087 h 4846647"/>
              <a:gd name="connsiteX18-387" fmla="*/ 1653540 w 2689860"/>
              <a:gd name="connsiteY18-388" fmla="*/ 3673167 h 4846647"/>
              <a:gd name="connsiteX19-389" fmla="*/ 1562100 w 2689860"/>
              <a:gd name="connsiteY19-390" fmla="*/ 3863667 h 4846647"/>
              <a:gd name="connsiteX20-391" fmla="*/ 1432560 w 2689860"/>
              <a:gd name="connsiteY20-392" fmla="*/ 3764607 h 4846647"/>
              <a:gd name="connsiteX21-393" fmla="*/ 1424940 w 2689860"/>
              <a:gd name="connsiteY21-394" fmla="*/ 3612207 h 4846647"/>
              <a:gd name="connsiteX22-395" fmla="*/ 1356360 w 2689860"/>
              <a:gd name="connsiteY22-396" fmla="*/ 3482667 h 4846647"/>
              <a:gd name="connsiteX23-397" fmla="*/ 1257300 w 2689860"/>
              <a:gd name="connsiteY23-398" fmla="*/ 3589347 h 4846647"/>
              <a:gd name="connsiteX24-399" fmla="*/ 1226820 w 2689860"/>
              <a:gd name="connsiteY24-400" fmla="*/ 4846647 h 4846647"/>
              <a:gd name="connsiteX25-401" fmla="*/ 0 w 2689860"/>
              <a:gd name="connsiteY25-402" fmla="*/ 4846647 h 4846647"/>
              <a:gd name="connsiteX26-403" fmla="*/ 15240 w 2689860"/>
              <a:gd name="connsiteY26-404" fmla="*/ 3726507 h 4846647"/>
              <a:gd name="connsiteX27-405" fmla="*/ 121920 w 2689860"/>
              <a:gd name="connsiteY27-406" fmla="*/ 3490287 h 4846647"/>
              <a:gd name="connsiteX28-407" fmla="*/ 464820 w 2689860"/>
              <a:gd name="connsiteY28-408" fmla="*/ 3482667 h 4846647"/>
              <a:gd name="connsiteX29-409" fmla="*/ 464820 w 2689860"/>
              <a:gd name="connsiteY29-410" fmla="*/ 2873067 h 4846647"/>
              <a:gd name="connsiteX30-411" fmla="*/ 563880 w 2689860"/>
              <a:gd name="connsiteY30-412" fmla="*/ 2545407 h 4846647"/>
              <a:gd name="connsiteX31-413" fmla="*/ 906780 w 2689860"/>
              <a:gd name="connsiteY31-414" fmla="*/ 2545407 h 4846647"/>
              <a:gd name="connsiteX32-415" fmla="*/ 899160 w 2689860"/>
              <a:gd name="connsiteY32-416" fmla="*/ 1829127 h 4846647"/>
              <a:gd name="connsiteX33-417" fmla="*/ 990600 w 2689860"/>
              <a:gd name="connsiteY33-418" fmla="*/ 1638627 h 4846647"/>
              <a:gd name="connsiteX34-419" fmla="*/ 1348740 w 2689860"/>
              <a:gd name="connsiteY34-420" fmla="*/ 1623387 h 4846647"/>
              <a:gd name="connsiteX0-421" fmla="*/ 1348740 w 2689860"/>
              <a:gd name="connsiteY0-422" fmla="*/ 1585345 h 4808605"/>
              <a:gd name="connsiteX1-423" fmla="*/ 1356360 w 2689860"/>
              <a:gd name="connsiteY1-424" fmla="*/ 754765 h 4808605"/>
              <a:gd name="connsiteX2-425" fmla="*/ 1203960 w 2689860"/>
              <a:gd name="connsiteY2-426" fmla="*/ 648085 h 4808605"/>
              <a:gd name="connsiteX3-427" fmla="*/ 1943100 w 2689860"/>
              <a:gd name="connsiteY3-428" fmla="*/ 385 h 4808605"/>
              <a:gd name="connsiteX4-429" fmla="*/ 2689860 w 2689860"/>
              <a:gd name="connsiteY4-430" fmla="*/ 640465 h 4808605"/>
              <a:gd name="connsiteX5-431" fmla="*/ 2560320 w 2689860"/>
              <a:gd name="connsiteY5-432" fmla="*/ 731905 h 4808605"/>
              <a:gd name="connsiteX6-433" fmla="*/ 2537460 w 2689860"/>
              <a:gd name="connsiteY6-434" fmla="*/ 1768225 h 4808605"/>
              <a:gd name="connsiteX7-435" fmla="*/ 2430780 w 2689860"/>
              <a:gd name="connsiteY7-436" fmla="*/ 1981585 h 4808605"/>
              <a:gd name="connsiteX8-437" fmla="*/ 2316480 w 2689860"/>
              <a:gd name="connsiteY8-438" fmla="*/ 1890145 h 4808605"/>
              <a:gd name="connsiteX9-439" fmla="*/ 2316480 w 2689860"/>
              <a:gd name="connsiteY9-440" fmla="*/ 1692025 h 4808605"/>
              <a:gd name="connsiteX10-441" fmla="*/ 2247900 w 2689860"/>
              <a:gd name="connsiteY10-442" fmla="*/ 1592965 h 4808605"/>
              <a:gd name="connsiteX11-443" fmla="*/ 2125980 w 2689860"/>
              <a:gd name="connsiteY11-444" fmla="*/ 1699645 h 4808605"/>
              <a:gd name="connsiteX12-445" fmla="*/ 2103120 w 2689860"/>
              <a:gd name="connsiteY12-446" fmla="*/ 2682625 h 4808605"/>
              <a:gd name="connsiteX13-447" fmla="*/ 1988820 w 2689860"/>
              <a:gd name="connsiteY13-448" fmla="*/ 2895985 h 4808605"/>
              <a:gd name="connsiteX14-449" fmla="*/ 1859280 w 2689860"/>
              <a:gd name="connsiteY14-450" fmla="*/ 2789305 h 4808605"/>
              <a:gd name="connsiteX15-451" fmla="*/ 1866900 w 2689860"/>
              <a:gd name="connsiteY15-452" fmla="*/ 2583565 h 4808605"/>
              <a:gd name="connsiteX16-453" fmla="*/ 1813560 w 2689860"/>
              <a:gd name="connsiteY16-454" fmla="*/ 2507365 h 4808605"/>
              <a:gd name="connsiteX17-455" fmla="*/ 1684020 w 2689860"/>
              <a:gd name="connsiteY17-456" fmla="*/ 2614045 h 4808605"/>
              <a:gd name="connsiteX18-457" fmla="*/ 1653540 w 2689860"/>
              <a:gd name="connsiteY18-458" fmla="*/ 3635125 h 4808605"/>
              <a:gd name="connsiteX19-459" fmla="*/ 1562100 w 2689860"/>
              <a:gd name="connsiteY19-460" fmla="*/ 3825625 h 4808605"/>
              <a:gd name="connsiteX20-461" fmla="*/ 1432560 w 2689860"/>
              <a:gd name="connsiteY20-462" fmla="*/ 3726565 h 4808605"/>
              <a:gd name="connsiteX21-463" fmla="*/ 1424940 w 2689860"/>
              <a:gd name="connsiteY21-464" fmla="*/ 3574165 h 4808605"/>
              <a:gd name="connsiteX22-465" fmla="*/ 1356360 w 2689860"/>
              <a:gd name="connsiteY22-466" fmla="*/ 3444625 h 4808605"/>
              <a:gd name="connsiteX23-467" fmla="*/ 1257300 w 2689860"/>
              <a:gd name="connsiteY23-468" fmla="*/ 3551305 h 4808605"/>
              <a:gd name="connsiteX24-469" fmla="*/ 1226820 w 2689860"/>
              <a:gd name="connsiteY24-470" fmla="*/ 4808605 h 4808605"/>
              <a:gd name="connsiteX25-471" fmla="*/ 0 w 2689860"/>
              <a:gd name="connsiteY25-472" fmla="*/ 4808605 h 4808605"/>
              <a:gd name="connsiteX26-473" fmla="*/ 15240 w 2689860"/>
              <a:gd name="connsiteY26-474" fmla="*/ 3688465 h 4808605"/>
              <a:gd name="connsiteX27-475" fmla="*/ 121920 w 2689860"/>
              <a:gd name="connsiteY27-476" fmla="*/ 3452245 h 4808605"/>
              <a:gd name="connsiteX28-477" fmla="*/ 464820 w 2689860"/>
              <a:gd name="connsiteY28-478" fmla="*/ 3444625 h 4808605"/>
              <a:gd name="connsiteX29-479" fmla="*/ 464820 w 2689860"/>
              <a:gd name="connsiteY29-480" fmla="*/ 2835025 h 4808605"/>
              <a:gd name="connsiteX30-481" fmla="*/ 563880 w 2689860"/>
              <a:gd name="connsiteY30-482" fmla="*/ 2507365 h 4808605"/>
              <a:gd name="connsiteX31-483" fmla="*/ 906780 w 2689860"/>
              <a:gd name="connsiteY31-484" fmla="*/ 2507365 h 4808605"/>
              <a:gd name="connsiteX32-485" fmla="*/ 899160 w 2689860"/>
              <a:gd name="connsiteY32-486" fmla="*/ 1791085 h 4808605"/>
              <a:gd name="connsiteX33-487" fmla="*/ 990600 w 2689860"/>
              <a:gd name="connsiteY33-488" fmla="*/ 1600585 h 4808605"/>
              <a:gd name="connsiteX34-489" fmla="*/ 1348740 w 2689860"/>
              <a:gd name="connsiteY34-490" fmla="*/ 1585345 h 4808605"/>
              <a:gd name="connsiteX0-491" fmla="*/ 1348740 w 2689860"/>
              <a:gd name="connsiteY0-492" fmla="*/ 1585059 h 4808319"/>
              <a:gd name="connsiteX1-493" fmla="*/ 1356360 w 2689860"/>
              <a:gd name="connsiteY1-494" fmla="*/ 754479 h 4808319"/>
              <a:gd name="connsiteX2-495" fmla="*/ 1203960 w 2689860"/>
              <a:gd name="connsiteY2-496" fmla="*/ 647799 h 4808319"/>
              <a:gd name="connsiteX3-497" fmla="*/ 1943100 w 2689860"/>
              <a:gd name="connsiteY3-498" fmla="*/ 99 h 4808319"/>
              <a:gd name="connsiteX4-499" fmla="*/ 2689860 w 2689860"/>
              <a:gd name="connsiteY4-500" fmla="*/ 640179 h 4808319"/>
              <a:gd name="connsiteX5-501" fmla="*/ 2560320 w 2689860"/>
              <a:gd name="connsiteY5-502" fmla="*/ 731619 h 4808319"/>
              <a:gd name="connsiteX6-503" fmla="*/ 2537460 w 2689860"/>
              <a:gd name="connsiteY6-504" fmla="*/ 1767939 h 4808319"/>
              <a:gd name="connsiteX7-505" fmla="*/ 2430780 w 2689860"/>
              <a:gd name="connsiteY7-506" fmla="*/ 1981299 h 4808319"/>
              <a:gd name="connsiteX8-507" fmla="*/ 2316480 w 2689860"/>
              <a:gd name="connsiteY8-508" fmla="*/ 1889859 h 4808319"/>
              <a:gd name="connsiteX9-509" fmla="*/ 2316480 w 2689860"/>
              <a:gd name="connsiteY9-510" fmla="*/ 1691739 h 4808319"/>
              <a:gd name="connsiteX10-511" fmla="*/ 2247900 w 2689860"/>
              <a:gd name="connsiteY10-512" fmla="*/ 1592679 h 4808319"/>
              <a:gd name="connsiteX11-513" fmla="*/ 2125980 w 2689860"/>
              <a:gd name="connsiteY11-514" fmla="*/ 1699359 h 4808319"/>
              <a:gd name="connsiteX12-515" fmla="*/ 2103120 w 2689860"/>
              <a:gd name="connsiteY12-516" fmla="*/ 2682339 h 4808319"/>
              <a:gd name="connsiteX13-517" fmla="*/ 1988820 w 2689860"/>
              <a:gd name="connsiteY13-518" fmla="*/ 2895699 h 4808319"/>
              <a:gd name="connsiteX14-519" fmla="*/ 1859280 w 2689860"/>
              <a:gd name="connsiteY14-520" fmla="*/ 2789019 h 4808319"/>
              <a:gd name="connsiteX15-521" fmla="*/ 1866900 w 2689860"/>
              <a:gd name="connsiteY15-522" fmla="*/ 2583279 h 4808319"/>
              <a:gd name="connsiteX16-523" fmla="*/ 1813560 w 2689860"/>
              <a:gd name="connsiteY16-524" fmla="*/ 2507079 h 4808319"/>
              <a:gd name="connsiteX17-525" fmla="*/ 1684020 w 2689860"/>
              <a:gd name="connsiteY17-526" fmla="*/ 2613759 h 4808319"/>
              <a:gd name="connsiteX18-527" fmla="*/ 1653540 w 2689860"/>
              <a:gd name="connsiteY18-528" fmla="*/ 3634839 h 4808319"/>
              <a:gd name="connsiteX19-529" fmla="*/ 1562100 w 2689860"/>
              <a:gd name="connsiteY19-530" fmla="*/ 3825339 h 4808319"/>
              <a:gd name="connsiteX20-531" fmla="*/ 1432560 w 2689860"/>
              <a:gd name="connsiteY20-532" fmla="*/ 3726279 h 4808319"/>
              <a:gd name="connsiteX21-533" fmla="*/ 1424940 w 2689860"/>
              <a:gd name="connsiteY21-534" fmla="*/ 3573879 h 4808319"/>
              <a:gd name="connsiteX22-535" fmla="*/ 1356360 w 2689860"/>
              <a:gd name="connsiteY22-536" fmla="*/ 3444339 h 4808319"/>
              <a:gd name="connsiteX23-537" fmla="*/ 1257300 w 2689860"/>
              <a:gd name="connsiteY23-538" fmla="*/ 3551019 h 4808319"/>
              <a:gd name="connsiteX24-539" fmla="*/ 1226820 w 2689860"/>
              <a:gd name="connsiteY24-540" fmla="*/ 4808319 h 4808319"/>
              <a:gd name="connsiteX25-541" fmla="*/ 0 w 2689860"/>
              <a:gd name="connsiteY25-542" fmla="*/ 4808319 h 4808319"/>
              <a:gd name="connsiteX26-543" fmla="*/ 15240 w 2689860"/>
              <a:gd name="connsiteY26-544" fmla="*/ 3688179 h 4808319"/>
              <a:gd name="connsiteX27-545" fmla="*/ 121920 w 2689860"/>
              <a:gd name="connsiteY27-546" fmla="*/ 3451959 h 4808319"/>
              <a:gd name="connsiteX28-547" fmla="*/ 464820 w 2689860"/>
              <a:gd name="connsiteY28-548" fmla="*/ 3444339 h 4808319"/>
              <a:gd name="connsiteX29-549" fmla="*/ 464820 w 2689860"/>
              <a:gd name="connsiteY29-550" fmla="*/ 2834739 h 4808319"/>
              <a:gd name="connsiteX30-551" fmla="*/ 563880 w 2689860"/>
              <a:gd name="connsiteY30-552" fmla="*/ 2507079 h 4808319"/>
              <a:gd name="connsiteX31-553" fmla="*/ 906780 w 2689860"/>
              <a:gd name="connsiteY31-554" fmla="*/ 2507079 h 4808319"/>
              <a:gd name="connsiteX32-555" fmla="*/ 899160 w 2689860"/>
              <a:gd name="connsiteY32-556" fmla="*/ 1790799 h 4808319"/>
              <a:gd name="connsiteX33-557" fmla="*/ 990600 w 2689860"/>
              <a:gd name="connsiteY33-558" fmla="*/ 1600299 h 4808319"/>
              <a:gd name="connsiteX34-559" fmla="*/ 1348740 w 2689860"/>
              <a:gd name="connsiteY34-560" fmla="*/ 1585059 h 4808319"/>
              <a:gd name="connsiteX0-561" fmla="*/ 1348740 w 2689860"/>
              <a:gd name="connsiteY0-562" fmla="*/ 1585059 h 4808319"/>
              <a:gd name="connsiteX1-563" fmla="*/ 1356360 w 2689860"/>
              <a:gd name="connsiteY1-564" fmla="*/ 754479 h 4808319"/>
              <a:gd name="connsiteX2-565" fmla="*/ 1203960 w 2689860"/>
              <a:gd name="connsiteY2-566" fmla="*/ 647799 h 4808319"/>
              <a:gd name="connsiteX3-567" fmla="*/ 1943100 w 2689860"/>
              <a:gd name="connsiteY3-568" fmla="*/ 99 h 4808319"/>
              <a:gd name="connsiteX4-569" fmla="*/ 2689860 w 2689860"/>
              <a:gd name="connsiteY4-570" fmla="*/ 640179 h 4808319"/>
              <a:gd name="connsiteX5-571" fmla="*/ 2560320 w 2689860"/>
              <a:gd name="connsiteY5-572" fmla="*/ 731619 h 4808319"/>
              <a:gd name="connsiteX6-573" fmla="*/ 2537460 w 2689860"/>
              <a:gd name="connsiteY6-574" fmla="*/ 1767939 h 4808319"/>
              <a:gd name="connsiteX7-575" fmla="*/ 2430780 w 2689860"/>
              <a:gd name="connsiteY7-576" fmla="*/ 1981299 h 4808319"/>
              <a:gd name="connsiteX8-577" fmla="*/ 2316480 w 2689860"/>
              <a:gd name="connsiteY8-578" fmla="*/ 1889859 h 4808319"/>
              <a:gd name="connsiteX9-579" fmla="*/ 2316480 w 2689860"/>
              <a:gd name="connsiteY9-580" fmla="*/ 1691739 h 4808319"/>
              <a:gd name="connsiteX10-581" fmla="*/ 2247900 w 2689860"/>
              <a:gd name="connsiteY10-582" fmla="*/ 1592679 h 4808319"/>
              <a:gd name="connsiteX11-583" fmla="*/ 2125980 w 2689860"/>
              <a:gd name="connsiteY11-584" fmla="*/ 1699359 h 4808319"/>
              <a:gd name="connsiteX12-585" fmla="*/ 2103120 w 2689860"/>
              <a:gd name="connsiteY12-586" fmla="*/ 2682339 h 4808319"/>
              <a:gd name="connsiteX13-587" fmla="*/ 1988820 w 2689860"/>
              <a:gd name="connsiteY13-588" fmla="*/ 2895699 h 4808319"/>
              <a:gd name="connsiteX14-589" fmla="*/ 1859280 w 2689860"/>
              <a:gd name="connsiteY14-590" fmla="*/ 2789019 h 4808319"/>
              <a:gd name="connsiteX15-591" fmla="*/ 1866900 w 2689860"/>
              <a:gd name="connsiteY15-592" fmla="*/ 2583279 h 4808319"/>
              <a:gd name="connsiteX16-593" fmla="*/ 1813560 w 2689860"/>
              <a:gd name="connsiteY16-594" fmla="*/ 2507079 h 4808319"/>
              <a:gd name="connsiteX17-595" fmla="*/ 1684020 w 2689860"/>
              <a:gd name="connsiteY17-596" fmla="*/ 2613759 h 4808319"/>
              <a:gd name="connsiteX18-597" fmla="*/ 1653540 w 2689860"/>
              <a:gd name="connsiteY18-598" fmla="*/ 3634839 h 4808319"/>
              <a:gd name="connsiteX19-599" fmla="*/ 1562100 w 2689860"/>
              <a:gd name="connsiteY19-600" fmla="*/ 3825339 h 4808319"/>
              <a:gd name="connsiteX20-601" fmla="*/ 1432560 w 2689860"/>
              <a:gd name="connsiteY20-602" fmla="*/ 3726279 h 4808319"/>
              <a:gd name="connsiteX21-603" fmla="*/ 1424940 w 2689860"/>
              <a:gd name="connsiteY21-604" fmla="*/ 3573879 h 4808319"/>
              <a:gd name="connsiteX22-605" fmla="*/ 1356360 w 2689860"/>
              <a:gd name="connsiteY22-606" fmla="*/ 3444339 h 4808319"/>
              <a:gd name="connsiteX23-607" fmla="*/ 1257300 w 2689860"/>
              <a:gd name="connsiteY23-608" fmla="*/ 3551019 h 4808319"/>
              <a:gd name="connsiteX24-609" fmla="*/ 1226820 w 2689860"/>
              <a:gd name="connsiteY24-610" fmla="*/ 4808319 h 4808319"/>
              <a:gd name="connsiteX25-611" fmla="*/ 0 w 2689860"/>
              <a:gd name="connsiteY25-612" fmla="*/ 4808319 h 4808319"/>
              <a:gd name="connsiteX26-613" fmla="*/ 15240 w 2689860"/>
              <a:gd name="connsiteY26-614" fmla="*/ 3688179 h 4808319"/>
              <a:gd name="connsiteX27-615" fmla="*/ 121920 w 2689860"/>
              <a:gd name="connsiteY27-616" fmla="*/ 3451959 h 4808319"/>
              <a:gd name="connsiteX28-617" fmla="*/ 464820 w 2689860"/>
              <a:gd name="connsiteY28-618" fmla="*/ 3444339 h 4808319"/>
              <a:gd name="connsiteX29-619" fmla="*/ 464820 w 2689860"/>
              <a:gd name="connsiteY29-620" fmla="*/ 2834739 h 4808319"/>
              <a:gd name="connsiteX30-621" fmla="*/ 563880 w 2689860"/>
              <a:gd name="connsiteY30-622" fmla="*/ 2507079 h 4808319"/>
              <a:gd name="connsiteX31-623" fmla="*/ 906780 w 2689860"/>
              <a:gd name="connsiteY31-624" fmla="*/ 2507079 h 4808319"/>
              <a:gd name="connsiteX32-625" fmla="*/ 899160 w 2689860"/>
              <a:gd name="connsiteY32-626" fmla="*/ 1790799 h 4808319"/>
              <a:gd name="connsiteX33-627" fmla="*/ 990600 w 2689860"/>
              <a:gd name="connsiteY33-628" fmla="*/ 1600299 h 4808319"/>
              <a:gd name="connsiteX34-629" fmla="*/ 1348740 w 2689860"/>
              <a:gd name="connsiteY34-630" fmla="*/ 1585059 h 4808319"/>
              <a:gd name="connsiteX0-631" fmla="*/ 1348740 w 2692278"/>
              <a:gd name="connsiteY0-632" fmla="*/ 1585030 h 4808290"/>
              <a:gd name="connsiteX1-633" fmla="*/ 1356360 w 2692278"/>
              <a:gd name="connsiteY1-634" fmla="*/ 754450 h 4808290"/>
              <a:gd name="connsiteX2-635" fmla="*/ 1203960 w 2692278"/>
              <a:gd name="connsiteY2-636" fmla="*/ 647770 h 4808290"/>
              <a:gd name="connsiteX3-637" fmla="*/ 1943100 w 2692278"/>
              <a:gd name="connsiteY3-638" fmla="*/ 70 h 4808290"/>
              <a:gd name="connsiteX4-639" fmla="*/ 2689860 w 2692278"/>
              <a:gd name="connsiteY4-640" fmla="*/ 640150 h 4808290"/>
              <a:gd name="connsiteX5-641" fmla="*/ 2560320 w 2692278"/>
              <a:gd name="connsiteY5-642" fmla="*/ 731590 h 4808290"/>
              <a:gd name="connsiteX6-643" fmla="*/ 2537460 w 2692278"/>
              <a:gd name="connsiteY6-644" fmla="*/ 1767910 h 4808290"/>
              <a:gd name="connsiteX7-645" fmla="*/ 2430780 w 2692278"/>
              <a:gd name="connsiteY7-646" fmla="*/ 1981270 h 4808290"/>
              <a:gd name="connsiteX8-647" fmla="*/ 2316480 w 2692278"/>
              <a:gd name="connsiteY8-648" fmla="*/ 1889830 h 4808290"/>
              <a:gd name="connsiteX9-649" fmla="*/ 2316480 w 2692278"/>
              <a:gd name="connsiteY9-650" fmla="*/ 1691710 h 4808290"/>
              <a:gd name="connsiteX10-651" fmla="*/ 2247900 w 2692278"/>
              <a:gd name="connsiteY10-652" fmla="*/ 1592650 h 4808290"/>
              <a:gd name="connsiteX11-653" fmla="*/ 2125980 w 2692278"/>
              <a:gd name="connsiteY11-654" fmla="*/ 1699330 h 4808290"/>
              <a:gd name="connsiteX12-655" fmla="*/ 2103120 w 2692278"/>
              <a:gd name="connsiteY12-656" fmla="*/ 2682310 h 4808290"/>
              <a:gd name="connsiteX13-657" fmla="*/ 1988820 w 2692278"/>
              <a:gd name="connsiteY13-658" fmla="*/ 2895670 h 4808290"/>
              <a:gd name="connsiteX14-659" fmla="*/ 1859280 w 2692278"/>
              <a:gd name="connsiteY14-660" fmla="*/ 2788990 h 4808290"/>
              <a:gd name="connsiteX15-661" fmla="*/ 1866900 w 2692278"/>
              <a:gd name="connsiteY15-662" fmla="*/ 2583250 h 4808290"/>
              <a:gd name="connsiteX16-663" fmla="*/ 1813560 w 2692278"/>
              <a:gd name="connsiteY16-664" fmla="*/ 2507050 h 4808290"/>
              <a:gd name="connsiteX17-665" fmla="*/ 1684020 w 2692278"/>
              <a:gd name="connsiteY17-666" fmla="*/ 2613730 h 4808290"/>
              <a:gd name="connsiteX18-667" fmla="*/ 1653540 w 2692278"/>
              <a:gd name="connsiteY18-668" fmla="*/ 3634810 h 4808290"/>
              <a:gd name="connsiteX19-669" fmla="*/ 1562100 w 2692278"/>
              <a:gd name="connsiteY19-670" fmla="*/ 3825310 h 4808290"/>
              <a:gd name="connsiteX20-671" fmla="*/ 1432560 w 2692278"/>
              <a:gd name="connsiteY20-672" fmla="*/ 3726250 h 4808290"/>
              <a:gd name="connsiteX21-673" fmla="*/ 1424940 w 2692278"/>
              <a:gd name="connsiteY21-674" fmla="*/ 3573850 h 4808290"/>
              <a:gd name="connsiteX22-675" fmla="*/ 1356360 w 2692278"/>
              <a:gd name="connsiteY22-676" fmla="*/ 3444310 h 4808290"/>
              <a:gd name="connsiteX23-677" fmla="*/ 1257300 w 2692278"/>
              <a:gd name="connsiteY23-678" fmla="*/ 3550990 h 4808290"/>
              <a:gd name="connsiteX24-679" fmla="*/ 1226820 w 2692278"/>
              <a:gd name="connsiteY24-680" fmla="*/ 4808290 h 4808290"/>
              <a:gd name="connsiteX25-681" fmla="*/ 0 w 2692278"/>
              <a:gd name="connsiteY25-682" fmla="*/ 4808290 h 4808290"/>
              <a:gd name="connsiteX26-683" fmla="*/ 15240 w 2692278"/>
              <a:gd name="connsiteY26-684" fmla="*/ 3688150 h 4808290"/>
              <a:gd name="connsiteX27-685" fmla="*/ 121920 w 2692278"/>
              <a:gd name="connsiteY27-686" fmla="*/ 3451930 h 4808290"/>
              <a:gd name="connsiteX28-687" fmla="*/ 464820 w 2692278"/>
              <a:gd name="connsiteY28-688" fmla="*/ 3444310 h 4808290"/>
              <a:gd name="connsiteX29-689" fmla="*/ 464820 w 2692278"/>
              <a:gd name="connsiteY29-690" fmla="*/ 2834710 h 4808290"/>
              <a:gd name="connsiteX30-691" fmla="*/ 563880 w 2692278"/>
              <a:gd name="connsiteY30-692" fmla="*/ 2507050 h 4808290"/>
              <a:gd name="connsiteX31-693" fmla="*/ 906780 w 2692278"/>
              <a:gd name="connsiteY31-694" fmla="*/ 2507050 h 4808290"/>
              <a:gd name="connsiteX32-695" fmla="*/ 899160 w 2692278"/>
              <a:gd name="connsiteY32-696" fmla="*/ 1790770 h 4808290"/>
              <a:gd name="connsiteX33-697" fmla="*/ 990600 w 2692278"/>
              <a:gd name="connsiteY33-698" fmla="*/ 1600270 h 4808290"/>
              <a:gd name="connsiteX34-699" fmla="*/ 1348740 w 2692278"/>
              <a:gd name="connsiteY34-700" fmla="*/ 1585030 h 4808290"/>
              <a:gd name="connsiteX0-701" fmla="*/ 1348740 w 2689897"/>
              <a:gd name="connsiteY0-702" fmla="*/ 1585040 h 4808300"/>
              <a:gd name="connsiteX1-703" fmla="*/ 1356360 w 2689897"/>
              <a:gd name="connsiteY1-704" fmla="*/ 754460 h 4808300"/>
              <a:gd name="connsiteX2-705" fmla="*/ 1203960 w 2689897"/>
              <a:gd name="connsiteY2-706" fmla="*/ 647780 h 4808300"/>
              <a:gd name="connsiteX3-707" fmla="*/ 1943100 w 2689897"/>
              <a:gd name="connsiteY3-708" fmla="*/ 80 h 4808300"/>
              <a:gd name="connsiteX4-709" fmla="*/ 2689860 w 2689897"/>
              <a:gd name="connsiteY4-710" fmla="*/ 640160 h 4808300"/>
              <a:gd name="connsiteX5-711" fmla="*/ 2560320 w 2689897"/>
              <a:gd name="connsiteY5-712" fmla="*/ 731600 h 4808300"/>
              <a:gd name="connsiteX6-713" fmla="*/ 2537460 w 2689897"/>
              <a:gd name="connsiteY6-714" fmla="*/ 1767920 h 4808300"/>
              <a:gd name="connsiteX7-715" fmla="*/ 2430780 w 2689897"/>
              <a:gd name="connsiteY7-716" fmla="*/ 1981280 h 4808300"/>
              <a:gd name="connsiteX8-717" fmla="*/ 2316480 w 2689897"/>
              <a:gd name="connsiteY8-718" fmla="*/ 1889840 h 4808300"/>
              <a:gd name="connsiteX9-719" fmla="*/ 2316480 w 2689897"/>
              <a:gd name="connsiteY9-720" fmla="*/ 1691720 h 4808300"/>
              <a:gd name="connsiteX10-721" fmla="*/ 2247900 w 2689897"/>
              <a:gd name="connsiteY10-722" fmla="*/ 1592660 h 4808300"/>
              <a:gd name="connsiteX11-723" fmla="*/ 2125980 w 2689897"/>
              <a:gd name="connsiteY11-724" fmla="*/ 1699340 h 4808300"/>
              <a:gd name="connsiteX12-725" fmla="*/ 2103120 w 2689897"/>
              <a:gd name="connsiteY12-726" fmla="*/ 2682320 h 4808300"/>
              <a:gd name="connsiteX13-727" fmla="*/ 1988820 w 2689897"/>
              <a:gd name="connsiteY13-728" fmla="*/ 2895680 h 4808300"/>
              <a:gd name="connsiteX14-729" fmla="*/ 1859280 w 2689897"/>
              <a:gd name="connsiteY14-730" fmla="*/ 2789000 h 4808300"/>
              <a:gd name="connsiteX15-731" fmla="*/ 1866900 w 2689897"/>
              <a:gd name="connsiteY15-732" fmla="*/ 2583260 h 4808300"/>
              <a:gd name="connsiteX16-733" fmla="*/ 1813560 w 2689897"/>
              <a:gd name="connsiteY16-734" fmla="*/ 2507060 h 4808300"/>
              <a:gd name="connsiteX17-735" fmla="*/ 1684020 w 2689897"/>
              <a:gd name="connsiteY17-736" fmla="*/ 2613740 h 4808300"/>
              <a:gd name="connsiteX18-737" fmla="*/ 1653540 w 2689897"/>
              <a:gd name="connsiteY18-738" fmla="*/ 3634820 h 4808300"/>
              <a:gd name="connsiteX19-739" fmla="*/ 1562100 w 2689897"/>
              <a:gd name="connsiteY19-740" fmla="*/ 3825320 h 4808300"/>
              <a:gd name="connsiteX20-741" fmla="*/ 1432560 w 2689897"/>
              <a:gd name="connsiteY20-742" fmla="*/ 3726260 h 4808300"/>
              <a:gd name="connsiteX21-743" fmla="*/ 1424940 w 2689897"/>
              <a:gd name="connsiteY21-744" fmla="*/ 3573860 h 4808300"/>
              <a:gd name="connsiteX22-745" fmla="*/ 1356360 w 2689897"/>
              <a:gd name="connsiteY22-746" fmla="*/ 3444320 h 4808300"/>
              <a:gd name="connsiteX23-747" fmla="*/ 1257300 w 2689897"/>
              <a:gd name="connsiteY23-748" fmla="*/ 3551000 h 4808300"/>
              <a:gd name="connsiteX24-749" fmla="*/ 1226820 w 2689897"/>
              <a:gd name="connsiteY24-750" fmla="*/ 4808300 h 4808300"/>
              <a:gd name="connsiteX25-751" fmla="*/ 0 w 2689897"/>
              <a:gd name="connsiteY25-752" fmla="*/ 4808300 h 4808300"/>
              <a:gd name="connsiteX26-753" fmla="*/ 15240 w 2689897"/>
              <a:gd name="connsiteY26-754" fmla="*/ 3688160 h 4808300"/>
              <a:gd name="connsiteX27-755" fmla="*/ 121920 w 2689897"/>
              <a:gd name="connsiteY27-756" fmla="*/ 3451940 h 4808300"/>
              <a:gd name="connsiteX28-757" fmla="*/ 464820 w 2689897"/>
              <a:gd name="connsiteY28-758" fmla="*/ 3444320 h 4808300"/>
              <a:gd name="connsiteX29-759" fmla="*/ 464820 w 2689897"/>
              <a:gd name="connsiteY29-760" fmla="*/ 2834720 h 4808300"/>
              <a:gd name="connsiteX30-761" fmla="*/ 563880 w 2689897"/>
              <a:gd name="connsiteY30-762" fmla="*/ 2507060 h 4808300"/>
              <a:gd name="connsiteX31-763" fmla="*/ 906780 w 2689897"/>
              <a:gd name="connsiteY31-764" fmla="*/ 2507060 h 4808300"/>
              <a:gd name="connsiteX32-765" fmla="*/ 899160 w 2689897"/>
              <a:gd name="connsiteY32-766" fmla="*/ 1790780 h 4808300"/>
              <a:gd name="connsiteX33-767" fmla="*/ 990600 w 2689897"/>
              <a:gd name="connsiteY33-768" fmla="*/ 1600280 h 4808300"/>
              <a:gd name="connsiteX34-769" fmla="*/ 1348740 w 2689897"/>
              <a:gd name="connsiteY34-770" fmla="*/ 1585040 h 4808300"/>
              <a:gd name="connsiteX0-771" fmla="*/ 1348740 w 2689897"/>
              <a:gd name="connsiteY0-772" fmla="*/ 1585040 h 4808300"/>
              <a:gd name="connsiteX1-773" fmla="*/ 1356360 w 2689897"/>
              <a:gd name="connsiteY1-774" fmla="*/ 754460 h 4808300"/>
              <a:gd name="connsiteX2-775" fmla="*/ 1203960 w 2689897"/>
              <a:gd name="connsiteY2-776" fmla="*/ 647780 h 4808300"/>
              <a:gd name="connsiteX3-777" fmla="*/ 1943100 w 2689897"/>
              <a:gd name="connsiteY3-778" fmla="*/ 80 h 4808300"/>
              <a:gd name="connsiteX4-779" fmla="*/ 2689860 w 2689897"/>
              <a:gd name="connsiteY4-780" fmla="*/ 640160 h 4808300"/>
              <a:gd name="connsiteX5-781" fmla="*/ 2560320 w 2689897"/>
              <a:gd name="connsiteY5-782" fmla="*/ 731600 h 4808300"/>
              <a:gd name="connsiteX6-783" fmla="*/ 2537460 w 2689897"/>
              <a:gd name="connsiteY6-784" fmla="*/ 1767920 h 4808300"/>
              <a:gd name="connsiteX7-785" fmla="*/ 2430780 w 2689897"/>
              <a:gd name="connsiteY7-786" fmla="*/ 1981280 h 4808300"/>
              <a:gd name="connsiteX8-787" fmla="*/ 2316480 w 2689897"/>
              <a:gd name="connsiteY8-788" fmla="*/ 1889840 h 4808300"/>
              <a:gd name="connsiteX9-789" fmla="*/ 2316480 w 2689897"/>
              <a:gd name="connsiteY9-790" fmla="*/ 1691720 h 4808300"/>
              <a:gd name="connsiteX10-791" fmla="*/ 2247900 w 2689897"/>
              <a:gd name="connsiteY10-792" fmla="*/ 1592660 h 4808300"/>
              <a:gd name="connsiteX11-793" fmla="*/ 2125980 w 2689897"/>
              <a:gd name="connsiteY11-794" fmla="*/ 1699340 h 4808300"/>
              <a:gd name="connsiteX12-795" fmla="*/ 2103120 w 2689897"/>
              <a:gd name="connsiteY12-796" fmla="*/ 2682320 h 4808300"/>
              <a:gd name="connsiteX13-797" fmla="*/ 1988820 w 2689897"/>
              <a:gd name="connsiteY13-798" fmla="*/ 2895680 h 4808300"/>
              <a:gd name="connsiteX14-799" fmla="*/ 1859280 w 2689897"/>
              <a:gd name="connsiteY14-800" fmla="*/ 2789000 h 4808300"/>
              <a:gd name="connsiteX15-801" fmla="*/ 1866900 w 2689897"/>
              <a:gd name="connsiteY15-802" fmla="*/ 2583260 h 4808300"/>
              <a:gd name="connsiteX16-803" fmla="*/ 1813560 w 2689897"/>
              <a:gd name="connsiteY16-804" fmla="*/ 2507060 h 4808300"/>
              <a:gd name="connsiteX17-805" fmla="*/ 1684020 w 2689897"/>
              <a:gd name="connsiteY17-806" fmla="*/ 2613740 h 4808300"/>
              <a:gd name="connsiteX18-807" fmla="*/ 1653540 w 2689897"/>
              <a:gd name="connsiteY18-808" fmla="*/ 3634820 h 4808300"/>
              <a:gd name="connsiteX19-809" fmla="*/ 1562100 w 2689897"/>
              <a:gd name="connsiteY19-810" fmla="*/ 3825320 h 4808300"/>
              <a:gd name="connsiteX20-811" fmla="*/ 1432560 w 2689897"/>
              <a:gd name="connsiteY20-812" fmla="*/ 3726260 h 4808300"/>
              <a:gd name="connsiteX21-813" fmla="*/ 1424940 w 2689897"/>
              <a:gd name="connsiteY21-814" fmla="*/ 3573860 h 4808300"/>
              <a:gd name="connsiteX22-815" fmla="*/ 1356360 w 2689897"/>
              <a:gd name="connsiteY22-816" fmla="*/ 3444320 h 4808300"/>
              <a:gd name="connsiteX23-817" fmla="*/ 1257300 w 2689897"/>
              <a:gd name="connsiteY23-818" fmla="*/ 3551000 h 4808300"/>
              <a:gd name="connsiteX24-819" fmla="*/ 1226820 w 2689897"/>
              <a:gd name="connsiteY24-820" fmla="*/ 4808300 h 4808300"/>
              <a:gd name="connsiteX25-821" fmla="*/ 0 w 2689897"/>
              <a:gd name="connsiteY25-822" fmla="*/ 4808300 h 4808300"/>
              <a:gd name="connsiteX26-823" fmla="*/ 15240 w 2689897"/>
              <a:gd name="connsiteY26-824" fmla="*/ 3688160 h 4808300"/>
              <a:gd name="connsiteX27-825" fmla="*/ 121920 w 2689897"/>
              <a:gd name="connsiteY27-826" fmla="*/ 3451940 h 4808300"/>
              <a:gd name="connsiteX28-827" fmla="*/ 464820 w 2689897"/>
              <a:gd name="connsiteY28-828" fmla="*/ 3444320 h 4808300"/>
              <a:gd name="connsiteX29-829" fmla="*/ 464820 w 2689897"/>
              <a:gd name="connsiteY29-830" fmla="*/ 2834720 h 4808300"/>
              <a:gd name="connsiteX30-831" fmla="*/ 563880 w 2689897"/>
              <a:gd name="connsiteY30-832" fmla="*/ 2507060 h 4808300"/>
              <a:gd name="connsiteX31-833" fmla="*/ 906780 w 2689897"/>
              <a:gd name="connsiteY31-834" fmla="*/ 2507060 h 4808300"/>
              <a:gd name="connsiteX32-835" fmla="*/ 899160 w 2689897"/>
              <a:gd name="connsiteY32-836" fmla="*/ 1790780 h 4808300"/>
              <a:gd name="connsiteX33-837" fmla="*/ 990600 w 2689897"/>
              <a:gd name="connsiteY33-838" fmla="*/ 1600280 h 4808300"/>
              <a:gd name="connsiteX34-839" fmla="*/ 1348740 w 2689897"/>
              <a:gd name="connsiteY34-840" fmla="*/ 1585040 h 4808300"/>
              <a:gd name="connsiteX0-841" fmla="*/ 1348740 w 2689897"/>
              <a:gd name="connsiteY0-842" fmla="*/ 1585040 h 4808300"/>
              <a:gd name="connsiteX1-843" fmla="*/ 1356360 w 2689897"/>
              <a:gd name="connsiteY1-844" fmla="*/ 754460 h 4808300"/>
              <a:gd name="connsiteX2-845" fmla="*/ 1203960 w 2689897"/>
              <a:gd name="connsiteY2-846" fmla="*/ 647780 h 4808300"/>
              <a:gd name="connsiteX3-847" fmla="*/ 1943100 w 2689897"/>
              <a:gd name="connsiteY3-848" fmla="*/ 80 h 4808300"/>
              <a:gd name="connsiteX4-849" fmla="*/ 2689860 w 2689897"/>
              <a:gd name="connsiteY4-850" fmla="*/ 640160 h 4808300"/>
              <a:gd name="connsiteX5-851" fmla="*/ 2560320 w 2689897"/>
              <a:gd name="connsiteY5-852" fmla="*/ 731600 h 4808300"/>
              <a:gd name="connsiteX6-853" fmla="*/ 2537460 w 2689897"/>
              <a:gd name="connsiteY6-854" fmla="*/ 1767920 h 4808300"/>
              <a:gd name="connsiteX7-855" fmla="*/ 2430780 w 2689897"/>
              <a:gd name="connsiteY7-856" fmla="*/ 1981280 h 4808300"/>
              <a:gd name="connsiteX8-857" fmla="*/ 2316480 w 2689897"/>
              <a:gd name="connsiteY8-858" fmla="*/ 1889840 h 4808300"/>
              <a:gd name="connsiteX9-859" fmla="*/ 2316480 w 2689897"/>
              <a:gd name="connsiteY9-860" fmla="*/ 1691720 h 4808300"/>
              <a:gd name="connsiteX10-861" fmla="*/ 2247900 w 2689897"/>
              <a:gd name="connsiteY10-862" fmla="*/ 1592660 h 4808300"/>
              <a:gd name="connsiteX11-863" fmla="*/ 2125980 w 2689897"/>
              <a:gd name="connsiteY11-864" fmla="*/ 1699340 h 4808300"/>
              <a:gd name="connsiteX12-865" fmla="*/ 2103120 w 2689897"/>
              <a:gd name="connsiteY12-866" fmla="*/ 2682320 h 4808300"/>
              <a:gd name="connsiteX13-867" fmla="*/ 1988820 w 2689897"/>
              <a:gd name="connsiteY13-868" fmla="*/ 2895680 h 4808300"/>
              <a:gd name="connsiteX14-869" fmla="*/ 1859280 w 2689897"/>
              <a:gd name="connsiteY14-870" fmla="*/ 2789000 h 4808300"/>
              <a:gd name="connsiteX15-871" fmla="*/ 1866900 w 2689897"/>
              <a:gd name="connsiteY15-872" fmla="*/ 2583260 h 4808300"/>
              <a:gd name="connsiteX16-873" fmla="*/ 1813560 w 2689897"/>
              <a:gd name="connsiteY16-874" fmla="*/ 2507060 h 4808300"/>
              <a:gd name="connsiteX17-875" fmla="*/ 1684020 w 2689897"/>
              <a:gd name="connsiteY17-876" fmla="*/ 2613740 h 4808300"/>
              <a:gd name="connsiteX18-877" fmla="*/ 1653540 w 2689897"/>
              <a:gd name="connsiteY18-878" fmla="*/ 3634820 h 4808300"/>
              <a:gd name="connsiteX19-879" fmla="*/ 1562100 w 2689897"/>
              <a:gd name="connsiteY19-880" fmla="*/ 3825320 h 4808300"/>
              <a:gd name="connsiteX20-881" fmla="*/ 1432560 w 2689897"/>
              <a:gd name="connsiteY20-882" fmla="*/ 3726260 h 4808300"/>
              <a:gd name="connsiteX21-883" fmla="*/ 1424940 w 2689897"/>
              <a:gd name="connsiteY21-884" fmla="*/ 3573860 h 4808300"/>
              <a:gd name="connsiteX22-885" fmla="*/ 1356360 w 2689897"/>
              <a:gd name="connsiteY22-886" fmla="*/ 3444320 h 4808300"/>
              <a:gd name="connsiteX23-887" fmla="*/ 1257300 w 2689897"/>
              <a:gd name="connsiteY23-888" fmla="*/ 3551000 h 4808300"/>
              <a:gd name="connsiteX24-889" fmla="*/ 1226820 w 2689897"/>
              <a:gd name="connsiteY24-890" fmla="*/ 4808300 h 4808300"/>
              <a:gd name="connsiteX25-891" fmla="*/ 0 w 2689897"/>
              <a:gd name="connsiteY25-892" fmla="*/ 4808300 h 4808300"/>
              <a:gd name="connsiteX26-893" fmla="*/ 15240 w 2689897"/>
              <a:gd name="connsiteY26-894" fmla="*/ 3688160 h 4808300"/>
              <a:gd name="connsiteX27-895" fmla="*/ 121920 w 2689897"/>
              <a:gd name="connsiteY27-896" fmla="*/ 3451940 h 4808300"/>
              <a:gd name="connsiteX28-897" fmla="*/ 464820 w 2689897"/>
              <a:gd name="connsiteY28-898" fmla="*/ 3444320 h 4808300"/>
              <a:gd name="connsiteX29-899" fmla="*/ 464820 w 2689897"/>
              <a:gd name="connsiteY29-900" fmla="*/ 2834720 h 4808300"/>
              <a:gd name="connsiteX30-901" fmla="*/ 563880 w 2689897"/>
              <a:gd name="connsiteY30-902" fmla="*/ 2507060 h 4808300"/>
              <a:gd name="connsiteX31-903" fmla="*/ 906780 w 2689897"/>
              <a:gd name="connsiteY31-904" fmla="*/ 2507060 h 4808300"/>
              <a:gd name="connsiteX32-905" fmla="*/ 899160 w 2689897"/>
              <a:gd name="connsiteY32-906" fmla="*/ 1790780 h 4808300"/>
              <a:gd name="connsiteX33-907" fmla="*/ 990600 w 2689897"/>
              <a:gd name="connsiteY33-908" fmla="*/ 1600280 h 4808300"/>
              <a:gd name="connsiteX34-909" fmla="*/ 1348740 w 2689897"/>
              <a:gd name="connsiteY34-910" fmla="*/ 1585040 h 4808300"/>
              <a:gd name="connsiteX0-911" fmla="*/ 1348740 w 2715296"/>
              <a:gd name="connsiteY0-912" fmla="*/ 1584964 h 4808224"/>
              <a:gd name="connsiteX1-913" fmla="*/ 1356360 w 2715296"/>
              <a:gd name="connsiteY1-914" fmla="*/ 754384 h 4808224"/>
              <a:gd name="connsiteX2-915" fmla="*/ 1203960 w 2715296"/>
              <a:gd name="connsiteY2-916" fmla="*/ 647704 h 4808224"/>
              <a:gd name="connsiteX3-917" fmla="*/ 1943100 w 2715296"/>
              <a:gd name="connsiteY3-918" fmla="*/ 4 h 4808224"/>
              <a:gd name="connsiteX4-919" fmla="*/ 2715260 w 2715296"/>
              <a:gd name="connsiteY4-920" fmla="*/ 657864 h 4808224"/>
              <a:gd name="connsiteX5-921" fmla="*/ 2560320 w 2715296"/>
              <a:gd name="connsiteY5-922" fmla="*/ 731524 h 4808224"/>
              <a:gd name="connsiteX6-923" fmla="*/ 2537460 w 2715296"/>
              <a:gd name="connsiteY6-924" fmla="*/ 1767844 h 4808224"/>
              <a:gd name="connsiteX7-925" fmla="*/ 2430780 w 2715296"/>
              <a:gd name="connsiteY7-926" fmla="*/ 1981204 h 4808224"/>
              <a:gd name="connsiteX8-927" fmla="*/ 2316480 w 2715296"/>
              <a:gd name="connsiteY8-928" fmla="*/ 1889764 h 4808224"/>
              <a:gd name="connsiteX9-929" fmla="*/ 2316480 w 2715296"/>
              <a:gd name="connsiteY9-930" fmla="*/ 1691644 h 4808224"/>
              <a:gd name="connsiteX10-931" fmla="*/ 2247900 w 2715296"/>
              <a:gd name="connsiteY10-932" fmla="*/ 1592584 h 4808224"/>
              <a:gd name="connsiteX11-933" fmla="*/ 2125980 w 2715296"/>
              <a:gd name="connsiteY11-934" fmla="*/ 1699264 h 4808224"/>
              <a:gd name="connsiteX12-935" fmla="*/ 2103120 w 2715296"/>
              <a:gd name="connsiteY12-936" fmla="*/ 2682244 h 4808224"/>
              <a:gd name="connsiteX13-937" fmla="*/ 1988820 w 2715296"/>
              <a:gd name="connsiteY13-938" fmla="*/ 2895604 h 4808224"/>
              <a:gd name="connsiteX14-939" fmla="*/ 1859280 w 2715296"/>
              <a:gd name="connsiteY14-940" fmla="*/ 2788924 h 4808224"/>
              <a:gd name="connsiteX15-941" fmla="*/ 1866900 w 2715296"/>
              <a:gd name="connsiteY15-942" fmla="*/ 2583184 h 4808224"/>
              <a:gd name="connsiteX16-943" fmla="*/ 1813560 w 2715296"/>
              <a:gd name="connsiteY16-944" fmla="*/ 2506984 h 4808224"/>
              <a:gd name="connsiteX17-945" fmla="*/ 1684020 w 2715296"/>
              <a:gd name="connsiteY17-946" fmla="*/ 2613664 h 4808224"/>
              <a:gd name="connsiteX18-947" fmla="*/ 1653540 w 2715296"/>
              <a:gd name="connsiteY18-948" fmla="*/ 3634744 h 4808224"/>
              <a:gd name="connsiteX19-949" fmla="*/ 1562100 w 2715296"/>
              <a:gd name="connsiteY19-950" fmla="*/ 3825244 h 4808224"/>
              <a:gd name="connsiteX20-951" fmla="*/ 1432560 w 2715296"/>
              <a:gd name="connsiteY20-952" fmla="*/ 3726184 h 4808224"/>
              <a:gd name="connsiteX21-953" fmla="*/ 1424940 w 2715296"/>
              <a:gd name="connsiteY21-954" fmla="*/ 3573784 h 4808224"/>
              <a:gd name="connsiteX22-955" fmla="*/ 1356360 w 2715296"/>
              <a:gd name="connsiteY22-956" fmla="*/ 3444244 h 4808224"/>
              <a:gd name="connsiteX23-957" fmla="*/ 1257300 w 2715296"/>
              <a:gd name="connsiteY23-958" fmla="*/ 3550924 h 4808224"/>
              <a:gd name="connsiteX24-959" fmla="*/ 1226820 w 2715296"/>
              <a:gd name="connsiteY24-960" fmla="*/ 4808224 h 4808224"/>
              <a:gd name="connsiteX25-961" fmla="*/ 0 w 2715296"/>
              <a:gd name="connsiteY25-962" fmla="*/ 4808224 h 4808224"/>
              <a:gd name="connsiteX26-963" fmla="*/ 15240 w 2715296"/>
              <a:gd name="connsiteY26-964" fmla="*/ 3688084 h 4808224"/>
              <a:gd name="connsiteX27-965" fmla="*/ 121920 w 2715296"/>
              <a:gd name="connsiteY27-966" fmla="*/ 3451864 h 4808224"/>
              <a:gd name="connsiteX28-967" fmla="*/ 464820 w 2715296"/>
              <a:gd name="connsiteY28-968" fmla="*/ 3444244 h 4808224"/>
              <a:gd name="connsiteX29-969" fmla="*/ 464820 w 2715296"/>
              <a:gd name="connsiteY29-970" fmla="*/ 2834644 h 4808224"/>
              <a:gd name="connsiteX30-971" fmla="*/ 563880 w 2715296"/>
              <a:gd name="connsiteY30-972" fmla="*/ 2506984 h 4808224"/>
              <a:gd name="connsiteX31-973" fmla="*/ 906780 w 2715296"/>
              <a:gd name="connsiteY31-974" fmla="*/ 2506984 h 4808224"/>
              <a:gd name="connsiteX32-975" fmla="*/ 899160 w 2715296"/>
              <a:gd name="connsiteY32-976" fmla="*/ 1790704 h 4808224"/>
              <a:gd name="connsiteX33-977" fmla="*/ 990600 w 2715296"/>
              <a:gd name="connsiteY33-978" fmla="*/ 1600204 h 4808224"/>
              <a:gd name="connsiteX34-979" fmla="*/ 1348740 w 2715296"/>
              <a:gd name="connsiteY34-980" fmla="*/ 1584964 h 4808224"/>
              <a:gd name="connsiteX0-981" fmla="*/ 1348740 w 2715296"/>
              <a:gd name="connsiteY0-982" fmla="*/ 1584964 h 4808224"/>
              <a:gd name="connsiteX1-983" fmla="*/ 1356360 w 2715296"/>
              <a:gd name="connsiteY1-984" fmla="*/ 754384 h 4808224"/>
              <a:gd name="connsiteX2-985" fmla="*/ 1203960 w 2715296"/>
              <a:gd name="connsiteY2-986" fmla="*/ 647704 h 4808224"/>
              <a:gd name="connsiteX3-987" fmla="*/ 1943100 w 2715296"/>
              <a:gd name="connsiteY3-988" fmla="*/ 4 h 4808224"/>
              <a:gd name="connsiteX4-989" fmla="*/ 2715260 w 2715296"/>
              <a:gd name="connsiteY4-990" fmla="*/ 657864 h 4808224"/>
              <a:gd name="connsiteX5-991" fmla="*/ 2560320 w 2715296"/>
              <a:gd name="connsiteY5-992" fmla="*/ 731524 h 4808224"/>
              <a:gd name="connsiteX6-993" fmla="*/ 2537460 w 2715296"/>
              <a:gd name="connsiteY6-994" fmla="*/ 1767844 h 4808224"/>
              <a:gd name="connsiteX7-995" fmla="*/ 2430780 w 2715296"/>
              <a:gd name="connsiteY7-996" fmla="*/ 1981204 h 4808224"/>
              <a:gd name="connsiteX8-997" fmla="*/ 2316480 w 2715296"/>
              <a:gd name="connsiteY8-998" fmla="*/ 1889764 h 4808224"/>
              <a:gd name="connsiteX9-999" fmla="*/ 2316480 w 2715296"/>
              <a:gd name="connsiteY9-1000" fmla="*/ 1691644 h 4808224"/>
              <a:gd name="connsiteX10-1001" fmla="*/ 2247900 w 2715296"/>
              <a:gd name="connsiteY10-1002" fmla="*/ 1592584 h 4808224"/>
              <a:gd name="connsiteX11-1003" fmla="*/ 2125980 w 2715296"/>
              <a:gd name="connsiteY11-1004" fmla="*/ 1699264 h 4808224"/>
              <a:gd name="connsiteX12-1005" fmla="*/ 2103120 w 2715296"/>
              <a:gd name="connsiteY12-1006" fmla="*/ 2682244 h 4808224"/>
              <a:gd name="connsiteX13-1007" fmla="*/ 1988820 w 2715296"/>
              <a:gd name="connsiteY13-1008" fmla="*/ 2895604 h 4808224"/>
              <a:gd name="connsiteX14-1009" fmla="*/ 1859280 w 2715296"/>
              <a:gd name="connsiteY14-1010" fmla="*/ 2788924 h 4808224"/>
              <a:gd name="connsiteX15-1011" fmla="*/ 1866900 w 2715296"/>
              <a:gd name="connsiteY15-1012" fmla="*/ 2583184 h 4808224"/>
              <a:gd name="connsiteX16-1013" fmla="*/ 1813560 w 2715296"/>
              <a:gd name="connsiteY16-1014" fmla="*/ 2506984 h 4808224"/>
              <a:gd name="connsiteX17-1015" fmla="*/ 1684020 w 2715296"/>
              <a:gd name="connsiteY17-1016" fmla="*/ 2613664 h 4808224"/>
              <a:gd name="connsiteX18-1017" fmla="*/ 1653540 w 2715296"/>
              <a:gd name="connsiteY18-1018" fmla="*/ 3634744 h 4808224"/>
              <a:gd name="connsiteX19-1019" fmla="*/ 1562100 w 2715296"/>
              <a:gd name="connsiteY19-1020" fmla="*/ 3825244 h 4808224"/>
              <a:gd name="connsiteX20-1021" fmla="*/ 1432560 w 2715296"/>
              <a:gd name="connsiteY20-1022" fmla="*/ 3726184 h 4808224"/>
              <a:gd name="connsiteX21-1023" fmla="*/ 1424940 w 2715296"/>
              <a:gd name="connsiteY21-1024" fmla="*/ 3573784 h 4808224"/>
              <a:gd name="connsiteX22-1025" fmla="*/ 1356360 w 2715296"/>
              <a:gd name="connsiteY22-1026" fmla="*/ 3444244 h 4808224"/>
              <a:gd name="connsiteX23-1027" fmla="*/ 1257300 w 2715296"/>
              <a:gd name="connsiteY23-1028" fmla="*/ 3550924 h 4808224"/>
              <a:gd name="connsiteX24-1029" fmla="*/ 1226820 w 2715296"/>
              <a:gd name="connsiteY24-1030" fmla="*/ 4808224 h 4808224"/>
              <a:gd name="connsiteX25-1031" fmla="*/ 0 w 2715296"/>
              <a:gd name="connsiteY25-1032" fmla="*/ 4808224 h 4808224"/>
              <a:gd name="connsiteX26-1033" fmla="*/ 15240 w 2715296"/>
              <a:gd name="connsiteY26-1034" fmla="*/ 3688084 h 4808224"/>
              <a:gd name="connsiteX27-1035" fmla="*/ 121920 w 2715296"/>
              <a:gd name="connsiteY27-1036" fmla="*/ 3451864 h 4808224"/>
              <a:gd name="connsiteX28-1037" fmla="*/ 464820 w 2715296"/>
              <a:gd name="connsiteY28-1038" fmla="*/ 3444244 h 4808224"/>
              <a:gd name="connsiteX29-1039" fmla="*/ 464820 w 2715296"/>
              <a:gd name="connsiteY29-1040" fmla="*/ 2834644 h 4808224"/>
              <a:gd name="connsiteX30-1041" fmla="*/ 563880 w 2715296"/>
              <a:gd name="connsiteY30-1042" fmla="*/ 2506984 h 4808224"/>
              <a:gd name="connsiteX31-1043" fmla="*/ 906780 w 2715296"/>
              <a:gd name="connsiteY31-1044" fmla="*/ 2506984 h 4808224"/>
              <a:gd name="connsiteX32-1045" fmla="*/ 899160 w 2715296"/>
              <a:gd name="connsiteY32-1046" fmla="*/ 1790704 h 4808224"/>
              <a:gd name="connsiteX33-1047" fmla="*/ 990600 w 2715296"/>
              <a:gd name="connsiteY33-1048" fmla="*/ 1600204 h 4808224"/>
              <a:gd name="connsiteX34-1049" fmla="*/ 1348740 w 2715296"/>
              <a:gd name="connsiteY34-1050" fmla="*/ 1584964 h 4808224"/>
              <a:gd name="connsiteX0-1051" fmla="*/ 1348740 w 2715303"/>
              <a:gd name="connsiteY0-1052" fmla="*/ 1585073 h 4808333"/>
              <a:gd name="connsiteX1-1053" fmla="*/ 1356360 w 2715303"/>
              <a:gd name="connsiteY1-1054" fmla="*/ 754493 h 4808333"/>
              <a:gd name="connsiteX2-1055" fmla="*/ 1203960 w 2715303"/>
              <a:gd name="connsiteY2-1056" fmla="*/ 647813 h 4808333"/>
              <a:gd name="connsiteX3-1057" fmla="*/ 1943100 w 2715303"/>
              <a:gd name="connsiteY3-1058" fmla="*/ 113 h 4808333"/>
              <a:gd name="connsiteX4-1059" fmla="*/ 2715260 w 2715303"/>
              <a:gd name="connsiteY4-1060" fmla="*/ 657973 h 4808333"/>
              <a:gd name="connsiteX5-1061" fmla="*/ 2560320 w 2715303"/>
              <a:gd name="connsiteY5-1062" fmla="*/ 731633 h 4808333"/>
              <a:gd name="connsiteX6-1063" fmla="*/ 2537460 w 2715303"/>
              <a:gd name="connsiteY6-1064" fmla="*/ 1767953 h 4808333"/>
              <a:gd name="connsiteX7-1065" fmla="*/ 2430780 w 2715303"/>
              <a:gd name="connsiteY7-1066" fmla="*/ 1981313 h 4808333"/>
              <a:gd name="connsiteX8-1067" fmla="*/ 2316480 w 2715303"/>
              <a:gd name="connsiteY8-1068" fmla="*/ 1889873 h 4808333"/>
              <a:gd name="connsiteX9-1069" fmla="*/ 2316480 w 2715303"/>
              <a:gd name="connsiteY9-1070" fmla="*/ 1691753 h 4808333"/>
              <a:gd name="connsiteX10-1071" fmla="*/ 2247900 w 2715303"/>
              <a:gd name="connsiteY10-1072" fmla="*/ 1592693 h 4808333"/>
              <a:gd name="connsiteX11-1073" fmla="*/ 2125980 w 2715303"/>
              <a:gd name="connsiteY11-1074" fmla="*/ 1699373 h 4808333"/>
              <a:gd name="connsiteX12-1075" fmla="*/ 2103120 w 2715303"/>
              <a:gd name="connsiteY12-1076" fmla="*/ 2682353 h 4808333"/>
              <a:gd name="connsiteX13-1077" fmla="*/ 1988820 w 2715303"/>
              <a:gd name="connsiteY13-1078" fmla="*/ 2895713 h 4808333"/>
              <a:gd name="connsiteX14-1079" fmla="*/ 1859280 w 2715303"/>
              <a:gd name="connsiteY14-1080" fmla="*/ 2789033 h 4808333"/>
              <a:gd name="connsiteX15-1081" fmla="*/ 1866900 w 2715303"/>
              <a:gd name="connsiteY15-1082" fmla="*/ 2583293 h 4808333"/>
              <a:gd name="connsiteX16-1083" fmla="*/ 1813560 w 2715303"/>
              <a:gd name="connsiteY16-1084" fmla="*/ 2507093 h 4808333"/>
              <a:gd name="connsiteX17-1085" fmla="*/ 1684020 w 2715303"/>
              <a:gd name="connsiteY17-1086" fmla="*/ 2613773 h 4808333"/>
              <a:gd name="connsiteX18-1087" fmla="*/ 1653540 w 2715303"/>
              <a:gd name="connsiteY18-1088" fmla="*/ 3634853 h 4808333"/>
              <a:gd name="connsiteX19-1089" fmla="*/ 1562100 w 2715303"/>
              <a:gd name="connsiteY19-1090" fmla="*/ 3825353 h 4808333"/>
              <a:gd name="connsiteX20-1091" fmla="*/ 1432560 w 2715303"/>
              <a:gd name="connsiteY20-1092" fmla="*/ 3726293 h 4808333"/>
              <a:gd name="connsiteX21-1093" fmla="*/ 1424940 w 2715303"/>
              <a:gd name="connsiteY21-1094" fmla="*/ 3573893 h 4808333"/>
              <a:gd name="connsiteX22-1095" fmla="*/ 1356360 w 2715303"/>
              <a:gd name="connsiteY22-1096" fmla="*/ 3444353 h 4808333"/>
              <a:gd name="connsiteX23-1097" fmla="*/ 1257300 w 2715303"/>
              <a:gd name="connsiteY23-1098" fmla="*/ 3551033 h 4808333"/>
              <a:gd name="connsiteX24-1099" fmla="*/ 1226820 w 2715303"/>
              <a:gd name="connsiteY24-1100" fmla="*/ 4808333 h 4808333"/>
              <a:gd name="connsiteX25-1101" fmla="*/ 0 w 2715303"/>
              <a:gd name="connsiteY25-1102" fmla="*/ 4808333 h 4808333"/>
              <a:gd name="connsiteX26-1103" fmla="*/ 15240 w 2715303"/>
              <a:gd name="connsiteY26-1104" fmla="*/ 3688193 h 4808333"/>
              <a:gd name="connsiteX27-1105" fmla="*/ 121920 w 2715303"/>
              <a:gd name="connsiteY27-1106" fmla="*/ 3451973 h 4808333"/>
              <a:gd name="connsiteX28-1107" fmla="*/ 464820 w 2715303"/>
              <a:gd name="connsiteY28-1108" fmla="*/ 3444353 h 4808333"/>
              <a:gd name="connsiteX29-1109" fmla="*/ 464820 w 2715303"/>
              <a:gd name="connsiteY29-1110" fmla="*/ 2834753 h 4808333"/>
              <a:gd name="connsiteX30-1111" fmla="*/ 563880 w 2715303"/>
              <a:gd name="connsiteY30-1112" fmla="*/ 2507093 h 4808333"/>
              <a:gd name="connsiteX31-1113" fmla="*/ 906780 w 2715303"/>
              <a:gd name="connsiteY31-1114" fmla="*/ 2507093 h 4808333"/>
              <a:gd name="connsiteX32-1115" fmla="*/ 899160 w 2715303"/>
              <a:gd name="connsiteY32-1116" fmla="*/ 1790813 h 4808333"/>
              <a:gd name="connsiteX33-1117" fmla="*/ 990600 w 2715303"/>
              <a:gd name="connsiteY33-1118" fmla="*/ 1600313 h 4808333"/>
              <a:gd name="connsiteX34-1119" fmla="*/ 1348740 w 2715303"/>
              <a:gd name="connsiteY34-1120" fmla="*/ 1585073 h 4808333"/>
              <a:gd name="connsiteX0-1121" fmla="*/ 1348740 w 2715298"/>
              <a:gd name="connsiteY0-1122" fmla="*/ 1585008 h 4808268"/>
              <a:gd name="connsiteX1-1123" fmla="*/ 1356360 w 2715298"/>
              <a:gd name="connsiteY1-1124" fmla="*/ 754428 h 4808268"/>
              <a:gd name="connsiteX2-1125" fmla="*/ 1203960 w 2715298"/>
              <a:gd name="connsiteY2-1126" fmla="*/ 647748 h 4808268"/>
              <a:gd name="connsiteX3-1127" fmla="*/ 1943100 w 2715298"/>
              <a:gd name="connsiteY3-1128" fmla="*/ 48 h 4808268"/>
              <a:gd name="connsiteX4-1129" fmla="*/ 2715260 w 2715298"/>
              <a:gd name="connsiteY4-1130" fmla="*/ 657908 h 4808268"/>
              <a:gd name="connsiteX5-1131" fmla="*/ 2560320 w 2715298"/>
              <a:gd name="connsiteY5-1132" fmla="*/ 731568 h 4808268"/>
              <a:gd name="connsiteX6-1133" fmla="*/ 2537460 w 2715298"/>
              <a:gd name="connsiteY6-1134" fmla="*/ 1767888 h 4808268"/>
              <a:gd name="connsiteX7-1135" fmla="*/ 2430780 w 2715298"/>
              <a:gd name="connsiteY7-1136" fmla="*/ 1981248 h 4808268"/>
              <a:gd name="connsiteX8-1137" fmla="*/ 2316480 w 2715298"/>
              <a:gd name="connsiteY8-1138" fmla="*/ 1889808 h 4808268"/>
              <a:gd name="connsiteX9-1139" fmla="*/ 2316480 w 2715298"/>
              <a:gd name="connsiteY9-1140" fmla="*/ 1691688 h 4808268"/>
              <a:gd name="connsiteX10-1141" fmla="*/ 2247900 w 2715298"/>
              <a:gd name="connsiteY10-1142" fmla="*/ 1592628 h 4808268"/>
              <a:gd name="connsiteX11-1143" fmla="*/ 2125980 w 2715298"/>
              <a:gd name="connsiteY11-1144" fmla="*/ 1699308 h 4808268"/>
              <a:gd name="connsiteX12-1145" fmla="*/ 2103120 w 2715298"/>
              <a:gd name="connsiteY12-1146" fmla="*/ 2682288 h 4808268"/>
              <a:gd name="connsiteX13-1147" fmla="*/ 1988820 w 2715298"/>
              <a:gd name="connsiteY13-1148" fmla="*/ 2895648 h 4808268"/>
              <a:gd name="connsiteX14-1149" fmla="*/ 1859280 w 2715298"/>
              <a:gd name="connsiteY14-1150" fmla="*/ 2788968 h 4808268"/>
              <a:gd name="connsiteX15-1151" fmla="*/ 1866900 w 2715298"/>
              <a:gd name="connsiteY15-1152" fmla="*/ 2583228 h 4808268"/>
              <a:gd name="connsiteX16-1153" fmla="*/ 1813560 w 2715298"/>
              <a:gd name="connsiteY16-1154" fmla="*/ 2507028 h 4808268"/>
              <a:gd name="connsiteX17-1155" fmla="*/ 1684020 w 2715298"/>
              <a:gd name="connsiteY17-1156" fmla="*/ 2613708 h 4808268"/>
              <a:gd name="connsiteX18-1157" fmla="*/ 1653540 w 2715298"/>
              <a:gd name="connsiteY18-1158" fmla="*/ 3634788 h 4808268"/>
              <a:gd name="connsiteX19-1159" fmla="*/ 1562100 w 2715298"/>
              <a:gd name="connsiteY19-1160" fmla="*/ 3825288 h 4808268"/>
              <a:gd name="connsiteX20-1161" fmla="*/ 1432560 w 2715298"/>
              <a:gd name="connsiteY20-1162" fmla="*/ 3726228 h 4808268"/>
              <a:gd name="connsiteX21-1163" fmla="*/ 1424940 w 2715298"/>
              <a:gd name="connsiteY21-1164" fmla="*/ 3573828 h 4808268"/>
              <a:gd name="connsiteX22-1165" fmla="*/ 1356360 w 2715298"/>
              <a:gd name="connsiteY22-1166" fmla="*/ 3444288 h 4808268"/>
              <a:gd name="connsiteX23-1167" fmla="*/ 1257300 w 2715298"/>
              <a:gd name="connsiteY23-1168" fmla="*/ 3550968 h 4808268"/>
              <a:gd name="connsiteX24-1169" fmla="*/ 1226820 w 2715298"/>
              <a:gd name="connsiteY24-1170" fmla="*/ 4808268 h 4808268"/>
              <a:gd name="connsiteX25-1171" fmla="*/ 0 w 2715298"/>
              <a:gd name="connsiteY25-1172" fmla="*/ 4808268 h 4808268"/>
              <a:gd name="connsiteX26-1173" fmla="*/ 15240 w 2715298"/>
              <a:gd name="connsiteY26-1174" fmla="*/ 3688128 h 4808268"/>
              <a:gd name="connsiteX27-1175" fmla="*/ 121920 w 2715298"/>
              <a:gd name="connsiteY27-1176" fmla="*/ 3451908 h 4808268"/>
              <a:gd name="connsiteX28-1177" fmla="*/ 464820 w 2715298"/>
              <a:gd name="connsiteY28-1178" fmla="*/ 3444288 h 4808268"/>
              <a:gd name="connsiteX29-1179" fmla="*/ 464820 w 2715298"/>
              <a:gd name="connsiteY29-1180" fmla="*/ 2834688 h 4808268"/>
              <a:gd name="connsiteX30-1181" fmla="*/ 563880 w 2715298"/>
              <a:gd name="connsiteY30-1182" fmla="*/ 2507028 h 4808268"/>
              <a:gd name="connsiteX31-1183" fmla="*/ 906780 w 2715298"/>
              <a:gd name="connsiteY31-1184" fmla="*/ 2507028 h 4808268"/>
              <a:gd name="connsiteX32-1185" fmla="*/ 899160 w 2715298"/>
              <a:gd name="connsiteY32-1186" fmla="*/ 1790748 h 4808268"/>
              <a:gd name="connsiteX33-1187" fmla="*/ 990600 w 2715298"/>
              <a:gd name="connsiteY33-1188" fmla="*/ 1600248 h 4808268"/>
              <a:gd name="connsiteX34-1189" fmla="*/ 1348740 w 2715298"/>
              <a:gd name="connsiteY34-1190" fmla="*/ 1585008 h 4808268"/>
              <a:gd name="connsiteX0-1191" fmla="*/ 1348740 w 2740022"/>
              <a:gd name="connsiteY0-1192" fmla="*/ 1585008 h 4808268"/>
              <a:gd name="connsiteX1-1193" fmla="*/ 1356360 w 2740022"/>
              <a:gd name="connsiteY1-1194" fmla="*/ 754428 h 4808268"/>
              <a:gd name="connsiteX2-1195" fmla="*/ 1203960 w 2740022"/>
              <a:gd name="connsiteY2-1196" fmla="*/ 647748 h 4808268"/>
              <a:gd name="connsiteX3-1197" fmla="*/ 1943100 w 2740022"/>
              <a:gd name="connsiteY3-1198" fmla="*/ 48 h 4808268"/>
              <a:gd name="connsiteX4-1199" fmla="*/ 2715260 w 2740022"/>
              <a:gd name="connsiteY4-1200" fmla="*/ 657908 h 4808268"/>
              <a:gd name="connsiteX5-1201" fmla="*/ 2555240 w 2740022"/>
              <a:gd name="connsiteY5-1202" fmla="*/ 754428 h 4808268"/>
              <a:gd name="connsiteX6-1203" fmla="*/ 2537460 w 2740022"/>
              <a:gd name="connsiteY6-1204" fmla="*/ 1767888 h 4808268"/>
              <a:gd name="connsiteX7-1205" fmla="*/ 2430780 w 2740022"/>
              <a:gd name="connsiteY7-1206" fmla="*/ 1981248 h 4808268"/>
              <a:gd name="connsiteX8-1207" fmla="*/ 2316480 w 2740022"/>
              <a:gd name="connsiteY8-1208" fmla="*/ 1889808 h 4808268"/>
              <a:gd name="connsiteX9-1209" fmla="*/ 2316480 w 2740022"/>
              <a:gd name="connsiteY9-1210" fmla="*/ 1691688 h 4808268"/>
              <a:gd name="connsiteX10-1211" fmla="*/ 2247900 w 2740022"/>
              <a:gd name="connsiteY10-1212" fmla="*/ 1592628 h 4808268"/>
              <a:gd name="connsiteX11-1213" fmla="*/ 2125980 w 2740022"/>
              <a:gd name="connsiteY11-1214" fmla="*/ 1699308 h 4808268"/>
              <a:gd name="connsiteX12-1215" fmla="*/ 2103120 w 2740022"/>
              <a:gd name="connsiteY12-1216" fmla="*/ 2682288 h 4808268"/>
              <a:gd name="connsiteX13-1217" fmla="*/ 1988820 w 2740022"/>
              <a:gd name="connsiteY13-1218" fmla="*/ 2895648 h 4808268"/>
              <a:gd name="connsiteX14-1219" fmla="*/ 1859280 w 2740022"/>
              <a:gd name="connsiteY14-1220" fmla="*/ 2788968 h 4808268"/>
              <a:gd name="connsiteX15-1221" fmla="*/ 1866900 w 2740022"/>
              <a:gd name="connsiteY15-1222" fmla="*/ 2583228 h 4808268"/>
              <a:gd name="connsiteX16-1223" fmla="*/ 1813560 w 2740022"/>
              <a:gd name="connsiteY16-1224" fmla="*/ 2507028 h 4808268"/>
              <a:gd name="connsiteX17-1225" fmla="*/ 1684020 w 2740022"/>
              <a:gd name="connsiteY17-1226" fmla="*/ 2613708 h 4808268"/>
              <a:gd name="connsiteX18-1227" fmla="*/ 1653540 w 2740022"/>
              <a:gd name="connsiteY18-1228" fmla="*/ 3634788 h 4808268"/>
              <a:gd name="connsiteX19-1229" fmla="*/ 1562100 w 2740022"/>
              <a:gd name="connsiteY19-1230" fmla="*/ 3825288 h 4808268"/>
              <a:gd name="connsiteX20-1231" fmla="*/ 1432560 w 2740022"/>
              <a:gd name="connsiteY20-1232" fmla="*/ 3726228 h 4808268"/>
              <a:gd name="connsiteX21-1233" fmla="*/ 1424940 w 2740022"/>
              <a:gd name="connsiteY21-1234" fmla="*/ 3573828 h 4808268"/>
              <a:gd name="connsiteX22-1235" fmla="*/ 1356360 w 2740022"/>
              <a:gd name="connsiteY22-1236" fmla="*/ 3444288 h 4808268"/>
              <a:gd name="connsiteX23-1237" fmla="*/ 1257300 w 2740022"/>
              <a:gd name="connsiteY23-1238" fmla="*/ 3550968 h 4808268"/>
              <a:gd name="connsiteX24-1239" fmla="*/ 1226820 w 2740022"/>
              <a:gd name="connsiteY24-1240" fmla="*/ 4808268 h 4808268"/>
              <a:gd name="connsiteX25-1241" fmla="*/ 0 w 2740022"/>
              <a:gd name="connsiteY25-1242" fmla="*/ 4808268 h 4808268"/>
              <a:gd name="connsiteX26-1243" fmla="*/ 15240 w 2740022"/>
              <a:gd name="connsiteY26-1244" fmla="*/ 3688128 h 4808268"/>
              <a:gd name="connsiteX27-1245" fmla="*/ 121920 w 2740022"/>
              <a:gd name="connsiteY27-1246" fmla="*/ 3451908 h 4808268"/>
              <a:gd name="connsiteX28-1247" fmla="*/ 464820 w 2740022"/>
              <a:gd name="connsiteY28-1248" fmla="*/ 3444288 h 4808268"/>
              <a:gd name="connsiteX29-1249" fmla="*/ 464820 w 2740022"/>
              <a:gd name="connsiteY29-1250" fmla="*/ 2834688 h 4808268"/>
              <a:gd name="connsiteX30-1251" fmla="*/ 563880 w 2740022"/>
              <a:gd name="connsiteY30-1252" fmla="*/ 2507028 h 4808268"/>
              <a:gd name="connsiteX31-1253" fmla="*/ 906780 w 2740022"/>
              <a:gd name="connsiteY31-1254" fmla="*/ 2507028 h 4808268"/>
              <a:gd name="connsiteX32-1255" fmla="*/ 899160 w 2740022"/>
              <a:gd name="connsiteY32-1256" fmla="*/ 1790748 h 4808268"/>
              <a:gd name="connsiteX33-1257" fmla="*/ 990600 w 2740022"/>
              <a:gd name="connsiteY33-1258" fmla="*/ 1600248 h 4808268"/>
              <a:gd name="connsiteX34-1259" fmla="*/ 1348740 w 2740022"/>
              <a:gd name="connsiteY34-1260" fmla="*/ 1585008 h 4808268"/>
              <a:gd name="connsiteX0-1261" fmla="*/ 1348740 w 2715400"/>
              <a:gd name="connsiteY0-1262" fmla="*/ 1585005 h 4808265"/>
              <a:gd name="connsiteX1-1263" fmla="*/ 1356360 w 2715400"/>
              <a:gd name="connsiteY1-1264" fmla="*/ 754425 h 4808265"/>
              <a:gd name="connsiteX2-1265" fmla="*/ 1203960 w 2715400"/>
              <a:gd name="connsiteY2-1266" fmla="*/ 647745 h 4808265"/>
              <a:gd name="connsiteX3-1267" fmla="*/ 1943100 w 2715400"/>
              <a:gd name="connsiteY3-1268" fmla="*/ 45 h 4808265"/>
              <a:gd name="connsiteX4-1269" fmla="*/ 2715260 w 2715400"/>
              <a:gd name="connsiteY4-1270" fmla="*/ 657905 h 4808265"/>
              <a:gd name="connsiteX5-1271" fmla="*/ 2555240 w 2715400"/>
              <a:gd name="connsiteY5-1272" fmla="*/ 754425 h 4808265"/>
              <a:gd name="connsiteX6-1273" fmla="*/ 2537460 w 2715400"/>
              <a:gd name="connsiteY6-1274" fmla="*/ 1767885 h 4808265"/>
              <a:gd name="connsiteX7-1275" fmla="*/ 2430780 w 2715400"/>
              <a:gd name="connsiteY7-1276" fmla="*/ 1981245 h 4808265"/>
              <a:gd name="connsiteX8-1277" fmla="*/ 2316480 w 2715400"/>
              <a:gd name="connsiteY8-1278" fmla="*/ 1889805 h 4808265"/>
              <a:gd name="connsiteX9-1279" fmla="*/ 2316480 w 2715400"/>
              <a:gd name="connsiteY9-1280" fmla="*/ 1691685 h 4808265"/>
              <a:gd name="connsiteX10-1281" fmla="*/ 2247900 w 2715400"/>
              <a:gd name="connsiteY10-1282" fmla="*/ 1592625 h 4808265"/>
              <a:gd name="connsiteX11-1283" fmla="*/ 2125980 w 2715400"/>
              <a:gd name="connsiteY11-1284" fmla="*/ 1699305 h 4808265"/>
              <a:gd name="connsiteX12-1285" fmla="*/ 2103120 w 2715400"/>
              <a:gd name="connsiteY12-1286" fmla="*/ 2682285 h 4808265"/>
              <a:gd name="connsiteX13-1287" fmla="*/ 1988820 w 2715400"/>
              <a:gd name="connsiteY13-1288" fmla="*/ 2895645 h 4808265"/>
              <a:gd name="connsiteX14-1289" fmla="*/ 1859280 w 2715400"/>
              <a:gd name="connsiteY14-1290" fmla="*/ 2788965 h 4808265"/>
              <a:gd name="connsiteX15-1291" fmla="*/ 1866900 w 2715400"/>
              <a:gd name="connsiteY15-1292" fmla="*/ 2583225 h 4808265"/>
              <a:gd name="connsiteX16-1293" fmla="*/ 1813560 w 2715400"/>
              <a:gd name="connsiteY16-1294" fmla="*/ 2507025 h 4808265"/>
              <a:gd name="connsiteX17-1295" fmla="*/ 1684020 w 2715400"/>
              <a:gd name="connsiteY17-1296" fmla="*/ 2613705 h 4808265"/>
              <a:gd name="connsiteX18-1297" fmla="*/ 1653540 w 2715400"/>
              <a:gd name="connsiteY18-1298" fmla="*/ 3634785 h 4808265"/>
              <a:gd name="connsiteX19-1299" fmla="*/ 1562100 w 2715400"/>
              <a:gd name="connsiteY19-1300" fmla="*/ 3825285 h 4808265"/>
              <a:gd name="connsiteX20-1301" fmla="*/ 1432560 w 2715400"/>
              <a:gd name="connsiteY20-1302" fmla="*/ 3726225 h 4808265"/>
              <a:gd name="connsiteX21-1303" fmla="*/ 1424940 w 2715400"/>
              <a:gd name="connsiteY21-1304" fmla="*/ 3573825 h 4808265"/>
              <a:gd name="connsiteX22-1305" fmla="*/ 1356360 w 2715400"/>
              <a:gd name="connsiteY22-1306" fmla="*/ 3444285 h 4808265"/>
              <a:gd name="connsiteX23-1307" fmla="*/ 1257300 w 2715400"/>
              <a:gd name="connsiteY23-1308" fmla="*/ 3550965 h 4808265"/>
              <a:gd name="connsiteX24-1309" fmla="*/ 1226820 w 2715400"/>
              <a:gd name="connsiteY24-1310" fmla="*/ 4808265 h 4808265"/>
              <a:gd name="connsiteX25-1311" fmla="*/ 0 w 2715400"/>
              <a:gd name="connsiteY25-1312" fmla="*/ 4808265 h 4808265"/>
              <a:gd name="connsiteX26-1313" fmla="*/ 15240 w 2715400"/>
              <a:gd name="connsiteY26-1314" fmla="*/ 3688125 h 4808265"/>
              <a:gd name="connsiteX27-1315" fmla="*/ 121920 w 2715400"/>
              <a:gd name="connsiteY27-1316" fmla="*/ 3451905 h 4808265"/>
              <a:gd name="connsiteX28-1317" fmla="*/ 464820 w 2715400"/>
              <a:gd name="connsiteY28-1318" fmla="*/ 3444285 h 4808265"/>
              <a:gd name="connsiteX29-1319" fmla="*/ 464820 w 2715400"/>
              <a:gd name="connsiteY29-1320" fmla="*/ 2834685 h 4808265"/>
              <a:gd name="connsiteX30-1321" fmla="*/ 563880 w 2715400"/>
              <a:gd name="connsiteY30-1322" fmla="*/ 2507025 h 4808265"/>
              <a:gd name="connsiteX31-1323" fmla="*/ 906780 w 2715400"/>
              <a:gd name="connsiteY31-1324" fmla="*/ 2507025 h 4808265"/>
              <a:gd name="connsiteX32-1325" fmla="*/ 899160 w 2715400"/>
              <a:gd name="connsiteY32-1326" fmla="*/ 1790745 h 4808265"/>
              <a:gd name="connsiteX33-1327" fmla="*/ 990600 w 2715400"/>
              <a:gd name="connsiteY33-1328" fmla="*/ 1600245 h 4808265"/>
              <a:gd name="connsiteX34-1329" fmla="*/ 1348740 w 2715400"/>
              <a:gd name="connsiteY34-1330" fmla="*/ 1585005 h 4808265"/>
              <a:gd name="connsiteX0-1331" fmla="*/ 1348740 w 2715400"/>
              <a:gd name="connsiteY0-1332" fmla="*/ 1585005 h 4808265"/>
              <a:gd name="connsiteX1-1333" fmla="*/ 1356360 w 2715400"/>
              <a:gd name="connsiteY1-1334" fmla="*/ 754425 h 4808265"/>
              <a:gd name="connsiteX2-1335" fmla="*/ 1203960 w 2715400"/>
              <a:gd name="connsiteY2-1336" fmla="*/ 647745 h 4808265"/>
              <a:gd name="connsiteX3-1337" fmla="*/ 1943100 w 2715400"/>
              <a:gd name="connsiteY3-1338" fmla="*/ 45 h 4808265"/>
              <a:gd name="connsiteX4-1339" fmla="*/ 2715260 w 2715400"/>
              <a:gd name="connsiteY4-1340" fmla="*/ 657905 h 4808265"/>
              <a:gd name="connsiteX5-1341" fmla="*/ 2555240 w 2715400"/>
              <a:gd name="connsiteY5-1342" fmla="*/ 754425 h 4808265"/>
              <a:gd name="connsiteX6-1343" fmla="*/ 2537460 w 2715400"/>
              <a:gd name="connsiteY6-1344" fmla="*/ 1767885 h 4808265"/>
              <a:gd name="connsiteX7-1345" fmla="*/ 2430780 w 2715400"/>
              <a:gd name="connsiteY7-1346" fmla="*/ 1981245 h 4808265"/>
              <a:gd name="connsiteX8-1347" fmla="*/ 2316480 w 2715400"/>
              <a:gd name="connsiteY8-1348" fmla="*/ 1889805 h 4808265"/>
              <a:gd name="connsiteX9-1349" fmla="*/ 2316480 w 2715400"/>
              <a:gd name="connsiteY9-1350" fmla="*/ 1691685 h 4808265"/>
              <a:gd name="connsiteX10-1351" fmla="*/ 2247900 w 2715400"/>
              <a:gd name="connsiteY10-1352" fmla="*/ 1592625 h 4808265"/>
              <a:gd name="connsiteX11-1353" fmla="*/ 2125980 w 2715400"/>
              <a:gd name="connsiteY11-1354" fmla="*/ 1699305 h 4808265"/>
              <a:gd name="connsiteX12-1355" fmla="*/ 2103120 w 2715400"/>
              <a:gd name="connsiteY12-1356" fmla="*/ 2682285 h 4808265"/>
              <a:gd name="connsiteX13-1357" fmla="*/ 1988820 w 2715400"/>
              <a:gd name="connsiteY13-1358" fmla="*/ 2895645 h 4808265"/>
              <a:gd name="connsiteX14-1359" fmla="*/ 1859280 w 2715400"/>
              <a:gd name="connsiteY14-1360" fmla="*/ 2788965 h 4808265"/>
              <a:gd name="connsiteX15-1361" fmla="*/ 1866900 w 2715400"/>
              <a:gd name="connsiteY15-1362" fmla="*/ 2583225 h 4808265"/>
              <a:gd name="connsiteX16-1363" fmla="*/ 1813560 w 2715400"/>
              <a:gd name="connsiteY16-1364" fmla="*/ 2507025 h 4808265"/>
              <a:gd name="connsiteX17-1365" fmla="*/ 1684020 w 2715400"/>
              <a:gd name="connsiteY17-1366" fmla="*/ 2613705 h 4808265"/>
              <a:gd name="connsiteX18-1367" fmla="*/ 1653540 w 2715400"/>
              <a:gd name="connsiteY18-1368" fmla="*/ 3634785 h 4808265"/>
              <a:gd name="connsiteX19-1369" fmla="*/ 1562100 w 2715400"/>
              <a:gd name="connsiteY19-1370" fmla="*/ 3825285 h 4808265"/>
              <a:gd name="connsiteX20-1371" fmla="*/ 1432560 w 2715400"/>
              <a:gd name="connsiteY20-1372" fmla="*/ 3726225 h 4808265"/>
              <a:gd name="connsiteX21-1373" fmla="*/ 1424940 w 2715400"/>
              <a:gd name="connsiteY21-1374" fmla="*/ 3573825 h 4808265"/>
              <a:gd name="connsiteX22-1375" fmla="*/ 1356360 w 2715400"/>
              <a:gd name="connsiteY22-1376" fmla="*/ 3444285 h 4808265"/>
              <a:gd name="connsiteX23-1377" fmla="*/ 1257300 w 2715400"/>
              <a:gd name="connsiteY23-1378" fmla="*/ 3550965 h 4808265"/>
              <a:gd name="connsiteX24-1379" fmla="*/ 1226820 w 2715400"/>
              <a:gd name="connsiteY24-1380" fmla="*/ 4808265 h 4808265"/>
              <a:gd name="connsiteX25-1381" fmla="*/ 0 w 2715400"/>
              <a:gd name="connsiteY25-1382" fmla="*/ 4808265 h 4808265"/>
              <a:gd name="connsiteX26-1383" fmla="*/ 15240 w 2715400"/>
              <a:gd name="connsiteY26-1384" fmla="*/ 3688125 h 4808265"/>
              <a:gd name="connsiteX27-1385" fmla="*/ 121920 w 2715400"/>
              <a:gd name="connsiteY27-1386" fmla="*/ 3451905 h 4808265"/>
              <a:gd name="connsiteX28-1387" fmla="*/ 464820 w 2715400"/>
              <a:gd name="connsiteY28-1388" fmla="*/ 3444285 h 4808265"/>
              <a:gd name="connsiteX29-1389" fmla="*/ 464820 w 2715400"/>
              <a:gd name="connsiteY29-1390" fmla="*/ 2834685 h 4808265"/>
              <a:gd name="connsiteX30-1391" fmla="*/ 563880 w 2715400"/>
              <a:gd name="connsiteY30-1392" fmla="*/ 2507025 h 4808265"/>
              <a:gd name="connsiteX31-1393" fmla="*/ 906780 w 2715400"/>
              <a:gd name="connsiteY31-1394" fmla="*/ 2507025 h 4808265"/>
              <a:gd name="connsiteX32-1395" fmla="*/ 899160 w 2715400"/>
              <a:gd name="connsiteY32-1396" fmla="*/ 1790745 h 4808265"/>
              <a:gd name="connsiteX33-1397" fmla="*/ 990600 w 2715400"/>
              <a:gd name="connsiteY33-1398" fmla="*/ 1600245 h 4808265"/>
              <a:gd name="connsiteX34-1399" fmla="*/ 1348740 w 2715400"/>
              <a:gd name="connsiteY34-1400" fmla="*/ 1585005 h 4808265"/>
              <a:gd name="connsiteX0-1401" fmla="*/ 1348740 w 2715400"/>
              <a:gd name="connsiteY0-1402" fmla="*/ 1585005 h 4808265"/>
              <a:gd name="connsiteX1-1403" fmla="*/ 1356360 w 2715400"/>
              <a:gd name="connsiteY1-1404" fmla="*/ 754425 h 4808265"/>
              <a:gd name="connsiteX2-1405" fmla="*/ 1203960 w 2715400"/>
              <a:gd name="connsiteY2-1406" fmla="*/ 647745 h 4808265"/>
              <a:gd name="connsiteX3-1407" fmla="*/ 1943100 w 2715400"/>
              <a:gd name="connsiteY3-1408" fmla="*/ 45 h 4808265"/>
              <a:gd name="connsiteX4-1409" fmla="*/ 2715260 w 2715400"/>
              <a:gd name="connsiteY4-1410" fmla="*/ 657905 h 4808265"/>
              <a:gd name="connsiteX5-1411" fmla="*/ 2555240 w 2715400"/>
              <a:gd name="connsiteY5-1412" fmla="*/ 754425 h 4808265"/>
              <a:gd name="connsiteX6-1413" fmla="*/ 2537460 w 2715400"/>
              <a:gd name="connsiteY6-1414" fmla="*/ 1767885 h 4808265"/>
              <a:gd name="connsiteX7-1415" fmla="*/ 2430780 w 2715400"/>
              <a:gd name="connsiteY7-1416" fmla="*/ 1981245 h 4808265"/>
              <a:gd name="connsiteX8-1417" fmla="*/ 2316480 w 2715400"/>
              <a:gd name="connsiteY8-1418" fmla="*/ 1889805 h 4808265"/>
              <a:gd name="connsiteX9-1419" fmla="*/ 2316480 w 2715400"/>
              <a:gd name="connsiteY9-1420" fmla="*/ 1691685 h 4808265"/>
              <a:gd name="connsiteX10-1421" fmla="*/ 2247900 w 2715400"/>
              <a:gd name="connsiteY10-1422" fmla="*/ 1592625 h 4808265"/>
              <a:gd name="connsiteX11-1423" fmla="*/ 2125980 w 2715400"/>
              <a:gd name="connsiteY11-1424" fmla="*/ 1699305 h 4808265"/>
              <a:gd name="connsiteX12-1425" fmla="*/ 2103120 w 2715400"/>
              <a:gd name="connsiteY12-1426" fmla="*/ 2682285 h 4808265"/>
              <a:gd name="connsiteX13-1427" fmla="*/ 1988820 w 2715400"/>
              <a:gd name="connsiteY13-1428" fmla="*/ 2895645 h 4808265"/>
              <a:gd name="connsiteX14-1429" fmla="*/ 1859280 w 2715400"/>
              <a:gd name="connsiteY14-1430" fmla="*/ 2788965 h 4808265"/>
              <a:gd name="connsiteX15-1431" fmla="*/ 1866900 w 2715400"/>
              <a:gd name="connsiteY15-1432" fmla="*/ 2583225 h 4808265"/>
              <a:gd name="connsiteX16-1433" fmla="*/ 1813560 w 2715400"/>
              <a:gd name="connsiteY16-1434" fmla="*/ 2507025 h 4808265"/>
              <a:gd name="connsiteX17-1435" fmla="*/ 1684020 w 2715400"/>
              <a:gd name="connsiteY17-1436" fmla="*/ 2613705 h 4808265"/>
              <a:gd name="connsiteX18-1437" fmla="*/ 1653540 w 2715400"/>
              <a:gd name="connsiteY18-1438" fmla="*/ 3634785 h 4808265"/>
              <a:gd name="connsiteX19-1439" fmla="*/ 1562100 w 2715400"/>
              <a:gd name="connsiteY19-1440" fmla="*/ 3825285 h 4808265"/>
              <a:gd name="connsiteX20-1441" fmla="*/ 1432560 w 2715400"/>
              <a:gd name="connsiteY20-1442" fmla="*/ 3726225 h 4808265"/>
              <a:gd name="connsiteX21-1443" fmla="*/ 1424940 w 2715400"/>
              <a:gd name="connsiteY21-1444" fmla="*/ 3573825 h 4808265"/>
              <a:gd name="connsiteX22-1445" fmla="*/ 1356360 w 2715400"/>
              <a:gd name="connsiteY22-1446" fmla="*/ 3444285 h 4808265"/>
              <a:gd name="connsiteX23-1447" fmla="*/ 1257300 w 2715400"/>
              <a:gd name="connsiteY23-1448" fmla="*/ 3550965 h 4808265"/>
              <a:gd name="connsiteX24-1449" fmla="*/ 1226820 w 2715400"/>
              <a:gd name="connsiteY24-1450" fmla="*/ 4808265 h 4808265"/>
              <a:gd name="connsiteX25-1451" fmla="*/ 0 w 2715400"/>
              <a:gd name="connsiteY25-1452" fmla="*/ 4808265 h 4808265"/>
              <a:gd name="connsiteX26-1453" fmla="*/ 15240 w 2715400"/>
              <a:gd name="connsiteY26-1454" fmla="*/ 3688125 h 4808265"/>
              <a:gd name="connsiteX27-1455" fmla="*/ 121920 w 2715400"/>
              <a:gd name="connsiteY27-1456" fmla="*/ 3451905 h 4808265"/>
              <a:gd name="connsiteX28-1457" fmla="*/ 464820 w 2715400"/>
              <a:gd name="connsiteY28-1458" fmla="*/ 3444285 h 4808265"/>
              <a:gd name="connsiteX29-1459" fmla="*/ 464820 w 2715400"/>
              <a:gd name="connsiteY29-1460" fmla="*/ 2834685 h 4808265"/>
              <a:gd name="connsiteX30-1461" fmla="*/ 563880 w 2715400"/>
              <a:gd name="connsiteY30-1462" fmla="*/ 2507025 h 4808265"/>
              <a:gd name="connsiteX31-1463" fmla="*/ 906780 w 2715400"/>
              <a:gd name="connsiteY31-1464" fmla="*/ 2507025 h 4808265"/>
              <a:gd name="connsiteX32-1465" fmla="*/ 899160 w 2715400"/>
              <a:gd name="connsiteY32-1466" fmla="*/ 1790745 h 4808265"/>
              <a:gd name="connsiteX33-1467" fmla="*/ 990600 w 2715400"/>
              <a:gd name="connsiteY33-1468" fmla="*/ 1600245 h 4808265"/>
              <a:gd name="connsiteX34-1469" fmla="*/ 1348740 w 2715400"/>
              <a:gd name="connsiteY34-1470" fmla="*/ 1585005 h 4808265"/>
              <a:gd name="connsiteX0-1471" fmla="*/ 1348740 w 2715400"/>
              <a:gd name="connsiteY0-1472" fmla="*/ 1585005 h 4808265"/>
              <a:gd name="connsiteX1-1473" fmla="*/ 1356360 w 2715400"/>
              <a:gd name="connsiteY1-1474" fmla="*/ 754425 h 4808265"/>
              <a:gd name="connsiteX2-1475" fmla="*/ 1203960 w 2715400"/>
              <a:gd name="connsiteY2-1476" fmla="*/ 647745 h 4808265"/>
              <a:gd name="connsiteX3-1477" fmla="*/ 1943100 w 2715400"/>
              <a:gd name="connsiteY3-1478" fmla="*/ 45 h 4808265"/>
              <a:gd name="connsiteX4-1479" fmla="*/ 2715260 w 2715400"/>
              <a:gd name="connsiteY4-1480" fmla="*/ 657905 h 4808265"/>
              <a:gd name="connsiteX5-1481" fmla="*/ 2555240 w 2715400"/>
              <a:gd name="connsiteY5-1482" fmla="*/ 754425 h 4808265"/>
              <a:gd name="connsiteX6-1483" fmla="*/ 2537460 w 2715400"/>
              <a:gd name="connsiteY6-1484" fmla="*/ 1767885 h 4808265"/>
              <a:gd name="connsiteX7-1485" fmla="*/ 2430780 w 2715400"/>
              <a:gd name="connsiteY7-1486" fmla="*/ 1981245 h 4808265"/>
              <a:gd name="connsiteX8-1487" fmla="*/ 2316480 w 2715400"/>
              <a:gd name="connsiteY8-1488" fmla="*/ 1889805 h 4808265"/>
              <a:gd name="connsiteX9-1489" fmla="*/ 2316480 w 2715400"/>
              <a:gd name="connsiteY9-1490" fmla="*/ 1691685 h 4808265"/>
              <a:gd name="connsiteX10-1491" fmla="*/ 2247900 w 2715400"/>
              <a:gd name="connsiteY10-1492" fmla="*/ 1592625 h 4808265"/>
              <a:gd name="connsiteX11-1493" fmla="*/ 2125980 w 2715400"/>
              <a:gd name="connsiteY11-1494" fmla="*/ 1699305 h 4808265"/>
              <a:gd name="connsiteX12-1495" fmla="*/ 2103120 w 2715400"/>
              <a:gd name="connsiteY12-1496" fmla="*/ 2682285 h 4808265"/>
              <a:gd name="connsiteX13-1497" fmla="*/ 1988820 w 2715400"/>
              <a:gd name="connsiteY13-1498" fmla="*/ 2895645 h 4808265"/>
              <a:gd name="connsiteX14-1499" fmla="*/ 1859280 w 2715400"/>
              <a:gd name="connsiteY14-1500" fmla="*/ 2788965 h 4808265"/>
              <a:gd name="connsiteX15-1501" fmla="*/ 1866900 w 2715400"/>
              <a:gd name="connsiteY15-1502" fmla="*/ 2583225 h 4808265"/>
              <a:gd name="connsiteX16-1503" fmla="*/ 1813560 w 2715400"/>
              <a:gd name="connsiteY16-1504" fmla="*/ 2507025 h 4808265"/>
              <a:gd name="connsiteX17-1505" fmla="*/ 1684020 w 2715400"/>
              <a:gd name="connsiteY17-1506" fmla="*/ 2613705 h 4808265"/>
              <a:gd name="connsiteX18-1507" fmla="*/ 1653540 w 2715400"/>
              <a:gd name="connsiteY18-1508" fmla="*/ 3634785 h 4808265"/>
              <a:gd name="connsiteX19-1509" fmla="*/ 1562100 w 2715400"/>
              <a:gd name="connsiteY19-1510" fmla="*/ 3825285 h 4808265"/>
              <a:gd name="connsiteX20-1511" fmla="*/ 1432560 w 2715400"/>
              <a:gd name="connsiteY20-1512" fmla="*/ 3726225 h 4808265"/>
              <a:gd name="connsiteX21-1513" fmla="*/ 1424940 w 2715400"/>
              <a:gd name="connsiteY21-1514" fmla="*/ 3573825 h 4808265"/>
              <a:gd name="connsiteX22-1515" fmla="*/ 1356360 w 2715400"/>
              <a:gd name="connsiteY22-1516" fmla="*/ 3444285 h 4808265"/>
              <a:gd name="connsiteX23-1517" fmla="*/ 1257300 w 2715400"/>
              <a:gd name="connsiteY23-1518" fmla="*/ 3550965 h 4808265"/>
              <a:gd name="connsiteX24-1519" fmla="*/ 1226820 w 2715400"/>
              <a:gd name="connsiteY24-1520" fmla="*/ 4808265 h 4808265"/>
              <a:gd name="connsiteX25-1521" fmla="*/ 0 w 2715400"/>
              <a:gd name="connsiteY25-1522" fmla="*/ 4808265 h 4808265"/>
              <a:gd name="connsiteX26-1523" fmla="*/ 15240 w 2715400"/>
              <a:gd name="connsiteY26-1524" fmla="*/ 3688125 h 4808265"/>
              <a:gd name="connsiteX27-1525" fmla="*/ 121920 w 2715400"/>
              <a:gd name="connsiteY27-1526" fmla="*/ 3451905 h 4808265"/>
              <a:gd name="connsiteX28-1527" fmla="*/ 464820 w 2715400"/>
              <a:gd name="connsiteY28-1528" fmla="*/ 3444285 h 4808265"/>
              <a:gd name="connsiteX29-1529" fmla="*/ 464820 w 2715400"/>
              <a:gd name="connsiteY29-1530" fmla="*/ 2834685 h 4808265"/>
              <a:gd name="connsiteX30-1531" fmla="*/ 563880 w 2715400"/>
              <a:gd name="connsiteY30-1532" fmla="*/ 2507025 h 4808265"/>
              <a:gd name="connsiteX31-1533" fmla="*/ 906780 w 2715400"/>
              <a:gd name="connsiteY31-1534" fmla="*/ 2507025 h 4808265"/>
              <a:gd name="connsiteX32-1535" fmla="*/ 899160 w 2715400"/>
              <a:gd name="connsiteY32-1536" fmla="*/ 1790745 h 4808265"/>
              <a:gd name="connsiteX33-1537" fmla="*/ 990600 w 2715400"/>
              <a:gd name="connsiteY33-1538" fmla="*/ 1600245 h 4808265"/>
              <a:gd name="connsiteX34-1539" fmla="*/ 1348740 w 2715400"/>
              <a:gd name="connsiteY34-1540" fmla="*/ 1585005 h 4808265"/>
              <a:gd name="connsiteX0-1541" fmla="*/ 1348740 w 2715400"/>
              <a:gd name="connsiteY0-1542" fmla="*/ 1585005 h 4808265"/>
              <a:gd name="connsiteX1-1543" fmla="*/ 1356360 w 2715400"/>
              <a:gd name="connsiteY1-1544" fmla="*/ 754425 h 4808265"/>
              <a:gd name="connsiteX2-1545" fmla="*/ 1203960 w 2715400"/>
              <a:gd name="connsiteY2-1546" fmla="*/ 647745 h 4808265"/>
              <a:gd name="connsiteX3-1547" fmla="*/ 1943100 w 2715400"/>
              <a:gd name="connsiteY3-1548" fmla="*/ 45 h 4808265"/>
              <a:gd name="connsiteX4-1549" fmla="*/ 2715260 w 2715400"/>
              <a:gd name="connsiteY4-1550" fmla="*/ 657905 h 4808265"/>
              <a:gd name="connsiteX5-1551" fmla="*/ 2555240 w 2715400"/>
              <a:gd name="connsiteY5-1552" fmla="*/ 754425 h 4808265"/>
              <a:gd name="connsiteX6-1553" fmla="*/ 2537460 w 2715400"/>
              <a:gd name="connsiteY6-1554" fmla="*/ 1767885 h 4808265"/>
              <a:gd name="connsiteX7-1555" fmla="*/ 2430780 w 2715400"/>
              <a:gd name="connsiteY7-1556" fmla="*/ 1981245 h 4808265"/>
              <a:gd name="connsiteX8-1557" fmla="*/ 2316480 w 2715400"/>
              <a:gd name="connsiteY8-1558" fmla="*/ 1889805 h 4808265"/>
              <a:gd name="connsiteX9-1559" fmla="*/ 2316480 w 2715400"/>
              <a:gd name="connsiteY9-1560" fmla="*/ 1691685 h 4808265"/>
              <a:gd name="connsiteX10-1561" fmla="*/ 2247900 w 2715400"/>
              <a:gd name="connsiteY10-1562" fmla="*/ 1592625 h 4808265"/>
              <a:gd name="connsiteX11-1563" fmla="*/ 2125980 w 2715400"/>
              <a:gd name="connsiteY11-1564" fmla="*/ 1699305 h 4808265"/>
              <a:gd name="connsiteX12-1565" fmla="*/ 2103120 w 2715400"/>
              <a:gd name="connsiteY12-1566" fmla="*/ 2682285 h 4808265"/>
              <a:gd name="connsiteX13-1567" fmla="*/ 1988820 w 2715400"/>
              <a:gd name="connsiteY13-1568" fmla="*/ 2895645 h 4808265"/>
              <a:gd name="connsiteX14-1569" fmla="*/ 1859280 w 2715400"/>
              <a:gd name="connsiteY14-1570" fmla="*/ 2788965 h 4808265"/>
              <a:gd name="connsiteX15-1571" fmla="*/ 1866900 w 2715400"/>
              <a:gd name="connsiteY15-1572" fmla="*/ 2583225 h 4808265"/>
              <a:gd name="connsiteX16-1573" fmla="*/ 1813560 w 2715400"/>
              <a:gd name="connsiteY16-1574" fmla="*/ 2507025 h 4808265"/>
              <a:gd name="connsiteX17-1575" fmla="*/ 1684020 w 2715400"/>
              <a:gd name="connsiteY17-1576" fmla="*/ 2613705 h 4808265"/>
              <a:gd name="connsiteX18-1577" fmla="*/ 1653540 w 2715400"/>
              <a:gd name="connsiteY18-1578" fmla="*/ 3634785 h 4808265"/>
              <a:gd name="connsiteX19-1579" fmla="*/ 1562100 w 2715400"/>
              <a:gd name="connsiteY19-1580" fmla="*/ 3825285 h 4808265"/>
              <a:gd name="connsiteX20-1581" fmla="*/ 1432560 w 2715400"/>
              <a:gd name="connsiteY20-1582" fmla="*/ 3726225 h 4808265"/>
              <a:gd name="connsiteX21-1583" fmla="*/ 1424940 w 2715400"/>
              <a:gd name="connsiteY21-1584" fmla="*/ 3573825 h 4808265"/>
              <a:gd name="connsiteX22-1585" fmla="*/ 1356360 w 2715400"/>
              <a:gd name="connsiteY22-1586" fmla="*/ 3444285 h 4808265"/>
              <a:gd name="connsiteX23-1587" fmla="*/ 1257300 w 2715400"/>
              <a:gd name="connsiteY23-1588" fmla="*/ 3550965 h 4808265"/>
              <a:gd name="connsiteX24-1589" fmla="*/ 1226820 w 2715400"/>
              <a:gd name="connsiteY24-1590" fmla="*/ 4808265 h 4808265"/>
              <a:gd name="connsiteX25-1591" fmla="*/ 0 w 2715400"/>
              <a:gd name="connsiteY25-1592" fmla="*/ 4808265 h 4808265"/>
              <a:gd name="connsiteX26-1593" fmla="*/ 15240 w 2715400"/>
              <a:gd name="connsiteY26-1594" fmla="*/ 3688125 h 4808265"/>
              <a:gd name="connsiteX27-1595" fmla="*/ 121920 w 2715400"/>
              <a:gd name="connsiteY27-1596" fmla="*/ 3451905 h 4808265"/>
              <a:gd name="connsiteX28-1597" fmla="*/ 464820 w 2715400"/>
              <a:gd name="connsiteY28-1598" fmla="*/ 3444285 h 4808265"/>
              <a:gd name="connsiteX29-1599" fmla="*/ 464820 w 2715400"/>
              <a:gd name="connsiteY29-1600" fmla="*/ 2834685 h 4808265"/>
              <a:gd name="connsiteX30-1601" fmla="*/ 563880 w 2715400"/>
              <a:gd name="connsiteY30-1602" fmla="*/ 2507025 h 4808265"/>
              <a:gd name="connsiteX31-1603" fmla="*/ 906780 w 2715400"/>
              <a:gd name="connsiteY31-1604" fmla="*/ 2507025 h 4808265"/>
              <a:gd name="connsiteX32-1605" fmla="*/ 899160 w 2715400"/>
              <a:gd name="connsiteY32-1606" fmla="*/ 1790745 h 4808265"/>
              <a:gd name="connsiteX33-1607" fmla="*/ 990600 w 2715400"/>
              <a:gd name="connsiteY33-1608" fmla="*/ 1600245 h 4808265"/>
              <a:gd name="connsiteX34-1609" fmla="*/ 1348740 w 2715400"/>
              <a:gd name="connsiteY34-1610" fmla="*/ 1585005 h 4808265"/>
              <a:gd name="connsiteX0-1611" fmla="*/ 1348740 w 2715400"/>
              <a:gd name="connsiteY0-1612" fmla="*/ 1585005 h 4808265"/>
              <a:gd name="connsiteX1-1613" fmla="*/ 1356360 w 2715400"/>
              <a:gd name="connsiteY1-1614" fmla="*/ 754425 h 4808265"/>
              <a:gd name="connsiteX2-1615" fmla="*/ 1203960 w 2715400"/>
              <a:gd name="connsiteY2-1616" fmla="*/ 647745 h 4808265"/>
              <a:gd name="connsiteX3-1617" fmla="*/ 1943100 w 2715400"/>
              <a:gd name="connsiteY3-1618" fmla="*/ 45 h 4808265"/>
              <a:gd name="connsiteX4-1619" fmla="*/ 2715260 w 2715400"/>
              <a:gd name="connsiteY4-1620" fmla="*/ 657905 h 4808265"/>
              <a:gd name="connsiteX5-1621" fmla="*/ 2555240 w 2715400"/>
              <a:gd name="connsiteY5-1622" fmla="*/ 754425 h 4808265"/>
              <a:gd name="connsiteX6-1623" fmla="*/ 2537460 w 2715400"/>
              <a:gd name="connsiteY6-1624" fmla="*/ 1767885 h 4808265"/>
              <a:gd name="connsiteX7-1625" fmla="*/ 2430780 w 2715400"/>
              <a:gd name="connsiteY7-1626" fmla="*/ 1981245 h 4808265"/>
              <a:gd name="connsiteX8-1627" fmla="*/ 2316480 w 2715400"/>
              <a:gd name="connsiteY8-1628" fmla="*/ 1889805 h 4808265"/>
              <a:gd name="connsiteX9-1629" fmla="*/ 2316480 w 2715400"/>
              <a:gd name="connsiteY9-1630" fmla="*/ 1691685 h 4808265"/>
              <a:gd name="connsiteX10-1631" fmla="*/ 2247900 w 2715400"/>
              <a:gd name="connsiteY10-1632" fmla="*/ 1592625 h 4808265"/>
              <a:gd name="connsiteX11-1633" fmla="*/ 2125980 w 2715400"/>
              <a:gd name="connsiteY11-1634" fmla="*/ 1699305 h 4808265"/>
              <a:gd name="connsiteX12-1635" fmla="*/ 2103120 w 2715400"/>
              <a:gd name="connsiteY12-1636" fmla="*/ 2682285 h 4808265"/>
              <a:gd name="connsiteX13-1637" fmla="*/ 1988820 w 2715400"/>
              <a:gd name="connsiteY13-1638" fmla="*/ 2895645 h 4808265"/>
              <a:gd name="connsiteX14-1639" fmla="*/ 1859280 w 2715400"/>
              <a:gd name="connsiteY14-1640" fmla="*/ 2788965 h 4808265"/>
              <a:gd name="connsiteX15-1641" fmla="*/ 1866900 w 2715400"/>
              <a:gd name="connsiteY15-1642" fmla="*/ 2583225 h 4808265"/>
              <a:gd name="connsiteX16-1643" fmla="*/ 1813560 w 2715400"/>
              <a:gd name="connsiteY16-1644" fmla="*/ 2507025 h 4808265"/>
              <a:gd name="connsiteX17-1645" fmla="*/ 1684020 w 2715400"/>
              <a:gd name="connsiteY17-1646" fmla="*/ 2613705 h 4808265"/>
              <a:gd name="connsiteX18-1647" fmla="*/ 1653540 w 2715400"/>
              <a:gd name="connsiteY18-1648" fmla="*/ 3634785 h 4808265"/>
              <a:gd name="connsiteX19-1649" fmla="*/ 1562100 w 2715400"/>
              <a:gd name="connsiteY19-1650" fmla="*/ 3825285 h 4808265"/>
              <a:gd name="connsiteX20-1651" fmla="*/ 1432560 w 2715400"/>
              <a:gd name="connsiteY20-1652" fmla="*/ 3726225 h 4808265"/>
              <a:gd name="connsiteX21-1653" fmla="*/ 1424940 w 2715400"/>
              <a:gd name="connsiteY21-1654" fmla="*/ 3573825 h 4808265"/>
              <a:gd name="connsiteX22-1655" fmla="*/ 1356360 w 2715400"/>
              <a:gd name="connsiteY22-1656" fmla="*/ 3444285 h 4808265"/>
              <a:gd name="connsiteX23-1657" fmla="*/ 1257300 w 2715400"/>
              <a:gd name="connsiteY23-1658" fmla="*/ 3550965 h 4808265"/>
              <a:gd name="connsiteX24-1659" fmla="*/ 1226820 w 2715400"/>
              <a:gd name="connsiteY24-1660" fmla="*/ 4808265 h 4808265"/>
              <a:gd name="connsiteX25-1661" fmla="*/ 0 w 2715400"/>
              <a:gd name="connsiteY25-1662" fmla="*/ 4808265 h 4808265"/>
              <a:gd name="connsiteX26-1663" fmla="*/ 15240 w 2715400"/>
              <a:gd name="connsiteY26-1664" fmla="*/ 3688125 h 4808265"/>
              <a:gd name="connsiteX27-1665" fmla="*/ 121920 w 2715400"/>
              <a:gd name="connsiteY27-1666" fmla="*/ 3451905 h 4808265"/>
              <a:gd name="connsiteX28-1667" fmla="*/ 464820 w 2715400"/>
              <a:gd name="connsiteY28-1668" fmla="*/ 3444285 h 4808265"/>
              <a:gd name="connsiteX29-1669" fmla="*/ 464820 w 2715400"/>
              <a:gd name="connsiteY29-1670" fmla="*/ 2834685 h 4808265"/>
              <a:gd name="connsiteX30-1671" fmla="*/ 563880 w 2715400"/>
              <a:gd name="connsiteY30-1672" fmla="*/ 2507025 h 4808265"/>
              <a:gd name="connsiteX31-1673" fmla="*/ 906780 w 2715400"/>
              <a:gd name="connsiteY31-1674" fmla="*/ 2507025 h 4808265"/>
              <a:gd name="connsiteX32-1675" fmla="*/ 899160 w 2715400"/>
              <a:gd name="connsiteY32-1676" fmla="*/ 1790745 h 4808265"/>
              <a:gd name="connsiteX33-1677" fmla="*/ 990600 w 2715400"/>
              <a:gd name="connsiteY33-1678" fmla="*/ 1600245 h 4808265"/>
              <a:gd name="connsiteX34-1679" fmla="*/ 1348740 w 2715400"/>
              <a:gd name="connsiteY34-1680" fmla="*/ 1585005 h 4808265"/>
              <a:gd name="connsiteX0-1681" fmla="*/ 1348740 w 2715400"/>
              <a:gd name="connsiteY0-1682" fmla="*/ 1585005 h 4808265"/>
              <a:gd name="connsiteX1-1683" fmla="*/ 1356360 w 2715400"/>
              <a:gd name="connsiteY1-1684" fmla="*/ 754425 h 4808265"/>
              <a:gd name="connsiteX2-1685" fmla="*/ 1203960 w 2715400"/>
              <a:gd name="connsiteY2-1686" fmla="*/ 647745 h 4808265"/>
              <a:gd name="connsiteX3-1687" fmla="*/ 1943100 w 2715400"/>
              <a:gd name="connsiteY3-1688" fmla="*/ 45 h 4808265"/>
              <a:gd name="connsiteX4-1689" fmla="*/ 2715260 w 2715400"/>
              <a:gd name="connsiteY4-1690" fmla="*/ 657905 h 4808265"/>
              <a:gd name="connsiteX5-1691" fmla="*/ 2555240 w 2715400"/>
              <a:gd name="connsiteY5-1692" fmla="*/ 754425 h 4808265"/>
              <a:gd name="connsiteX6-1693" fmla="*/ 2537460 w 2715400"/>
              <a:gd name="connsiteY6-1694" fmla="*/ 1767885 h 4808265"/>
              <a:gd name="connsiteX7-1695" fmla="*/ 2430780 w 2715400"/>
              <a:gd name="connsiteY7-1696" fmla="*/ 1981245 h 4808265"/>
              <a:gd name="connsiteX8-1697" fmla="*/ 2316480 w 2715400"/>
              <a:gd name="connsiteY8-1698" fmla="*/ 1889805 h 4808265"/>
              <a:gd name="connsiteX9-1699" fmla="*/ 2316480 w 2715400"/>
              <a:gd name="connsiteY9-1700" fmla="*/ 1691685 h 4808265"/>
              <a:gd name="connsiteX10-1701" fmla="*/ 2247900 w 2715400"/>
              <a:gd name="connsiteY10-1702" fmla="*/ 1592625 h 4808265"/>
              <a:gd name="connsiteX11-1703" fmla="*/ 2125980 w 2715400"/>
              <a:gd name="connsiteY11-1704" fmla="*/ 1699305 h 4808265"/>
              <a:gd name="connsiteX12-1705" fmla="*/ 2103120 w 2715400"/>
              <a:gd name="connsiteY12-1706" fmla="*/ 2682285 h 4808265"/>
              <a:gd name="connsiteX13-1707" fmla="*/ 1988820 w 2715400"/>
              <a:gd name="connsiteY13-1708" fmla="*/ 2895645 h 4808265"/>
              <a:gd name="connsiteX14-1709" fmla="*/ 1859280 w 2715400"/>
              <a:gd name="connsiteY14-1710" fmla="*/ 2788965 h 4808265"/>
              <a:gd name="connsiteX15-1711" fmla="*/ 1866900 w 2715400"/>
              <a:gd name="connsiteY15-1712" fmla="*/ 2583225 h 4808265"/>
              <a:gd name="connsiteX16-1713" fmla="*/ 1813560 w 2715400"/>
              <a:gd name="connsiteY16-1714" fmla="*/ 2507025 h 4808265"/>
              <a:gd name="connsiteX17-1715" fmla="*/ 1684020 w 2715400"/>
              <a:gd name="connsiteY17-1716" fmla="*/ 2613705 h 4808265"/>
              <a:gd name="connsiteX18-1717" fmla="*/ 1653540 w 2715400"/>
              <a:gd name="connsiteY18-1718" fmla="*/ 3634785 h 4808265"/>
              <a:gd name="connsiteX19-1719" fmla="*/ 1562100 w 2715400"/>
              <a:gd name="connsiteY19-1720" fmla="*/ 3825285 h 4808265"/>
              <a:gd name="connsiteX20-1721" fmla="*/ 1432560 w 2715400"/>
              <a:gd name="connsiteY20-1722" fmla="*/ 3726225 h 4808265"/>
              <a:gd name="connsiteX21-1723" fmla="*/ 1424940 w 2715400"/>
              <a:gd name="connsiteY21-1724" fmla="*/ 3573825 h 4808265"/>
              <a:gd name="connsiteX22-1725" fmla="*/ 1356360 w 2715400"/>
              <a:gd name="connsiteY22-1726" fmla="*/ 3444285 h 4808265"/>
              <a:gd name="connsiteX23-1727" fmla="*/ 1257300 w 2715400"/>
              <a:gd name="connsiteY23-1728" fmla="*/ 3550965 h 4808265"/>
              <a:gd name="connsiteX24-1729" fmla="*/ 1226820 w 2715400"/>
              <a:gd name="connsiteY24-1730" fmla="*/ 4808265 h 4808265"/>
              <a:gd name="connsiteX25-1731" fmla="*/ 0 w 2715400"/>
              <a:gd name="connsiteY25-1732" fmla="*/ 4808265 h 4808265"/>
              <a:gd name="connsiteX26-1733" fmla="*/ 15240 w 2715400"/>
              <a:gd name="connsiteY26-1734" fmla="*/ 3688125 h 4808265"/>
              <a:gd name="connsiteX27-1735" fmla="*/ 121920 w 2715400"/>
              <a:gd name="connsiteY27-1736" fmla="*/ 3451905 h 4808265"/>
              <a:gd name="connsiteX28-1737" fmla="*/ 464820 w 2715400"/>
              <a:gd name="connsiteY28-1738" fmla="*/ 3444285 h 4808265"/>
              <a:gd name="connsiteX29-1739" fmla="*/ 464820 w 2715400"/>
              <a:gd name="connsiteY29-1740" fmla="*/ 2834685 h 4808265"/>
              <a:gd name="connsiteX30-1741" fmla="*/ 563880 w 2715400"/>
              <a:gd name="connsiteY30-1742" fmla="*/ 2507025 h 4808265"/>
              <a:gd name="connsiteX31-1743" fmla="*/ 906780 w 2715400"/>
              <a:gd name="connsiteY31-1744" fmla="*/ 2507025 h 4808265"/>
              <a:gd name="connsiteX32-1745" fmla="*/ 899160 w 2715400"/>
              <a:gd name="connsiteY32-1746" fmla="*/ 1790745 h 4808265"/>
              <a:gd name="connsiteX33-1747" fmla="*/ 990600 w 2715400"/>
              <a:gd name="connsiteY33-1748" fmla="*/ 1600245 h 4808265"/>
              <a:gd name="connsiteX34-1749" fmla="*/ 1348740 w 2715400"/>
              <a:gd name="connsiteY34-1750" fmla="*/ 1585005 h 4808265"/>
              <a:gd name="connsiteX0-1751" fmla="*/ 1348740 w 2715400"/>
              <a:gd name="connsiteY0-1752" fmla="*/ 1585005 h 4808265"/>
              <a:gd name="connsiteX1-1753" fmla="*/ 1356360 w 2715400"/>
              <a:gd name="connsiteY1-1754" fmla="*/ 754425 h 4808265"/>
              <a:gd name="connsiteX2-1755" fmla="*/ 1203960 w 2715400"/>
              <a:gd name="connsiteY2-1756" fmla="*/ 647745 h 4808265"/>
              <a:gd name="connsiteX3-1757" fmla="*/ 1943100 w 2715400"/>
              <a:gd name="connsiteY3-1758" fmla="*/ 45 h 4808265"/>
              <a:gd name="connsiteX4-1759" fmla="*/ 2715260 w 2715400"/>
              <a:gd name="connsiteY4-1760" fmla="*/ 657905 h 4808265"/>
              <a:gd name="connsiteX5-1761" fmla="*/ 2555240 w 2715400"/>
              <a:gd name="connsiteY5-1762" fmla="*/ 754425 h 4808265"/>
              <a:gd name="connsiteX6-1763" fmla="*/ 2537460 w 2715400"/>
              <a:gd name="connsiteY6-1764" fmla="*/ 1767885 h 4808265"/>
              <a:gd name="connsiteX7-1765" fmla="*/ 2430780 w 2715400"/>
              <a:gd name="connsiteY7-1766" fmla="*/ 1981245 h 4808265"/>
              <a:gd name="connsiteX8-1767" fmla="*/ 2316480 w 2715400"/>
              <a:gd name="connsiteY8-1768" fmla="*/ 1889805 h 4808265"/>
              <a:gd name="connsiteX9-1769" fmla="*/ 2316480 w 2715400"/>
              <a:gd name="connsiteY9-1770" fmla="*/ 1691685 h 4808265"/>
              <a:gd name="connsiteX10-1771" fmla="*/ 2247900 w 2715400"/>
              <a:gd name="connsiteY10-1772" fmla="*/ 1592625 h 4808265"/>
              <a:gd name="connsiteX11-1773" fmla="*/ 2125980 w 2715400"/>
              <a:gd name="connsiteY11-1774" fmla="*/ 1699305 h 4808265"/>
              <a:gd name="connsiteX12-1775" fmla="*/ 2103120 w 2715400"/>
              <a:gd name="connsiteY12-1776" fmla="*/ 2682285 h 4808265"/>
              <a:gd name="connsiteX13-1777" fmla="*/ 1988820 w 2715400"/>
              <a:gd name="connsiteY13-1778" fmla="*/ 2895645 h 4808265"/>
              <a:gd name="connsiteX14-1779" fmla="*/ 1859280 w 2715400"/>
              <a:gd name="connsiteY14-1780" fmla="*/ 2788965 h 4808265"/>
              <a:gd name="connsiteX15-1781" fmla="*/ 1866900 w 2715400"/>
              <a:gd name="connsiteY15-1782" fmla="*/ 2583225 h 4808265"/>
              <a:gd name="connsiteX16-1783" fmla="*/ 1813560 w 2715400"/>
              <a:gd name="connsiteY16-1784" fmla="*/ 2507025 h 4808265"/>
              <a:gd name="connsiteX17-1785" fmla="*/ 1684020 w 2715400"/>
              <a:gd name="connsiteY17-1786" fmla="*/ 2613705 h 4808265"/>
              <a:gd name="connsiteX18-1787" fmla="*/ 1653540 w 2715400"/>
              <a:gd name="connsiteY18-1788" fmla="*/ 3634785 h 4808265"/>
              <a:gd name="connsiteX19-1789" fmla="*/ 1562100 w 2715400"/>
              <a:gd name="connsiteY19-1790" fmla="*/ 3825285 h 4808265"/>
              <a:gd name="connsiteX20-1791" fmla="*/ 1432560 w 2715400"/>
              <a:gd name="connsiteY20-1792" fmla="*/ 3726225 h 4808265"/>
              <a:gd name="connsiteX21-1793" fmla="*/ 1424940 w 2715400"/>
              <a:gd name="connsiteY21-1794" fmla="*/ 3573825 h 4808265"/>
              <a:gd name="connsiteX22-1795" fmla="*/ 1356360 w 2715400"/>
              <a:gd name="connsiteY22-1796" fmla="*/ 3444285 h 4808265"/>
              <a:gd name="connsiteX23-1797" fmla="*/ 1257300 w 2715400"/>
              <a:gd name="connsiteY23-1798" fmla="*/ 3550965 h 4808265"/>
              <a:gd name="connsiteX24-1799" fmla="*/ 1226820 w 2715400"/>
              <a:gd name="connsiteY24-1800" fmla="*/ 4808265 h 4808265"/>
              <a:gd name="connsiteX25-1801" fmla="*/ 0 w 2715400"/>
              <a:gd name="connsiteY25-1802" fmla="*/ 4808265 h 4808265"/>
              <a:gd name="connsiteX26-1803" fmla="*/ 15240 w 2715400"/>
              <a:gd name="connsiteY26-1804" fmla="*/ 3688125 h 4808265"/>
              <a:gd name="connsiteX27-1805" fmla="*/ 121920 w 2715400"/>
              <a:gd name="connsiteY27-1806" fmla="*/ 3451905 h 4808265"/>
              <a:gd name="connsiteX28-1807" fmla="*/ 464820 w 2715400"/>
              <a:gd name="connsiteY28-1808" fmla="*/ 3444285 h 4808265"/>
              <a:gd name="connsiteX29-1809" fmla="*/ 464820 w 2715400"/>
              <a:gd name="connsiteY29-1810" fmla="*/ 2834685 h 4808265"/>
              <a:gd name="connsiteX30-1811" fmla="*/ 563880 w 2715400"/>
              <a:gd name="connsiteY30-1812" fmla="*/ 2507025 h 4808265"/>
              <a:gd name="connsiteX31-1813" fmla="*/ 906780 w 2715400"/>
              <a:gd name="connsiteY31-1814" fmla="*/ 2507025 h 4808265"/>
              <a:gd name="connsiteX32-1815" fmla="*/ 899160 w 2715400"/>
              <a:gd name="connsiteY32-1816" fmla="*/ 1790745 h 4808265"/>
              <a:gd name="connsiteX33-1817" fmla="*/ 990600 w 2715400"/>
              <a:gd name="connsiteY33-1818" fmla="*/ 1600245 h 4808265"/>
              <a:gd name="connsiteX34-1819" fmla="*/ 1348740 w 2715400"/>
              <a:gd name="connsiteY34-1820" fmla="*/ 1585005 h 4808265"/>
              <a:gd name="connsiteX0-1821" fmla="*/ 1348740 w 2715400"/>
              <a:gd name="connsiteY0-1822" fmla="*/ 1585005 h 4808265"/>
              <a:gd name="connsiteX1-1823" fmla="*/ 1356360 w 2715400"/>
              <a:gd name="connsiteY1-1824" fmla="*/ 754425 h 4808265"/>
              <a:gd name="connsiteX2-1825" fmla="*/ 1203960 w 2715400"/>
              <a:gd name="connsiteY2-1826" fmla="*/ 647745 h 4808265"/>
              <a:gd name="connsiteX3-1827" fmla="*/ 1943100 w 2715400"/>
              <a:gd name="connsiteY3-1828" fmla="*/ 45 h 4808265"/>
              <a:gd name="connsiteX4-1829" fmla="*/ 2715260 w 2715400"/>
              <a:gd name="connsiteY4-1830" fmla="*/ 657905 h 4808265"/>
              <a:gd name="connsiteX5-1831" fmla="*/ 2555240 w 2715400"/>
              <a:gd name="connsiteY5-1832" fmla="*/ 754425 h 4808265"/>
              <a:gd name="connsiteX6-1833" fmla="*/ 2537460 w 2715400"/>
              <a:gd name="connsiteY6-1834" fmla="*/ 1767885 h 4808265"/>
              <a:gd name="connsiteX7-1835" fmla="*/ 2430780 w 2715400"/>
              <a:gd name="connsiteY7-1836" fmla="*/ 1981245 h 4808265"/>
              <a:gd name="connsiteX8-1837" fmla="*/ 2316480 w 2715400"/>
              <a:gd name="connsiteY8-1838" fmla="*/ 1889805 h 4808265"/>
              <a:gd name="connsiteX9-1839" fmla="*/ 2316480 w 2715400"/>
              <a:gd name="connsiteY9-1840" fmla="*/ 1691685 h 4808265"/>
              <a:gd name="connsiteX10-1841" fmla="*/ 2247900 w 2715400"/>
              <a:gd name="connsiteY10-1842" fmla="*/ 1592625 h 4808265"/>
              <a:gd name="connsiteX11-1843" fmla="*/ 2125980 w 2715400"/>
              <a:gd name="connsiteY11-1844" fmla="*/ 1699305 h 4808265"/>
              <a:gd name="connsiteX12-1845" fmla="*/ 2103120 w 2715400"/>
              <a:gd name="connsiteY12-1846" fmla="*/ 2682285 h 4808265"/>
              <a:gd name="connsiteX13-1847" fmla="*/ 1988820 w 2715400"/>
              <a:gd name="connsiteY13-1848" fmla="*/ 2895645 h 4808265"/>
              <a:gd name="connsiteX14-1849" fmla="*/ 1859280 w 2715400"/>
              <a:gd name="connsiteY14-1850" fmla="*/ 2788965 h 4808265"/>
              <a:gd name="connsiteX15-1851" fmla="*/ 1866900 w 2715400"/>
              <a:gd name="connsiteY15-1852" fmla="*/ 2583225 h 4808265"/>
              <a:gd name="connsiteX16-1853" fmla="*/ 1813560 w 2715400"/>
              <a:gd name="connsiteY16-1854" fmla="*/ 2507025 h 4808265"/>
              <a:gd name="connsiteX17-1855" fmla="*/ 1684020 w 2715400"/>
              <a:gd name="connsiteY17-1856" fmla="*/ 2613705 h 4808265"/>
              <a:gd name="connsiteX18-1857" fmla="*/ 1653540 w 2715400"/>
              <a:gd name="connsiteY18-1858" fmla="*/ 3634785 h 4808265"/>
              <a:gd name="connsiteX19-1859" fmla="*/ 1562100 w 2715400"/>
              <a:gd name="connsiteY19-1860" fmla="*/ 3825285 h 4808265"/>
              <a:gd name="connsiteX20-1861" fmla="*/ 1432560 w 2715400"/>
              <a:gd name="connsiteY20-1862" fmla="*/ 3726225 h 4808265"/>
              <a:gd name="connsiteX21-1863" fmla="*/ 1424940 w 2715400"/>
              <a:gd name="connsiteY21-1864" fmla="*/ 3573825 h 4808265"/>
              <a:gd name="connsiteX22-1865" fmla="*/ 1356360 w 2715400"/>
              <a:gd name="connsiteY22-1866" fmla="*/ 3444285 h 4808265"/>
              <a:gd name="connsiteX23-1867" fmla="*/ 1257300 w 2715400"/>
              <a:gd name="connsiteY23-1868" fmla="*/ 3550965 h 4808265"/>
              <a:gd name="connsiteX24-1869" fmla="*/ 1226820 w 2715400"/>
              <a:gd name="connsiteY24-1870" fmla="*/ 4808265 h 4808265"/>
              <a:gd name="connsiteX25-1871" fmla="*/ 0 w 2715400"/>
              <a:gd name="connsiteY25-1872" fmla="*/ 4808265 h 4808265"/>
              <a:gd name="connsiteX26-1873" fmla="*/ 15240 w 2715400"/>
              <a:gd name="connsiteY26-1874" fmla="*/ 3688125 h 4808265"/>
              <a:gd name="connsiteX27-1875" fmla="*/ 121920 w 2715400"/>
              <a:gd name="connsiteY27-1876" fmla="*/ 3451905 h 4808265"/>
              <a:gd name="connsiteX28-1877" fmla="*/ 464820 w 2715400"/>
              <a:gd name="connsiteY28-1878" fmla="*/ 3444285 h 4808265"/>
              <a:gd name="connsiteX29-1879" fmla="*/ 464820 w 2715400"/>
              <a:gd name="connsiteY29-1880" fmla="*/ 2834685 h 4808265"/>
              <a:gd name="connsiteX30-1881" fmla="*/ 563880 w 2715400"/>
              <a:gd name="connsiteY30-1882" fmla="*/ 2507025 h 4808265"/>
              <a:gd name="connsiteX31-1883" fmla="*/ 906780 w 2715400"/>
              <a:gd name="connsiteY31-1884" fmla="*/ 2507025 h 4808265"/>
              <a:gd name="connsiteX32-1885" fmla="*/ 899160 w 2715400"/>
              <a:gd name="connsiteY32-1886" fmla="*/ 1790745 h 4808265"/>
              <a:gd name="connsiteX33-1887" fmla="*/ 990600 w 2715400"/>
              <a:gd name="connsiteY33-1888" fmla="*/ 1600245 h 4808265"/>
              <a:gd name="connsiteX34-1889" fmla="*/ 1348740 w 2715400"/>
              <a:gd name="connsiteY34-1890" fmla="*/ 1585005 h 4808265"/>
              <a:gd name="connsiteX0-1891" fmla="*/ 1348740 w 2715400"/>
              <a:gd name="connsiteY0-1892" fmla="*/ 1585005 h 4808265"/>
              <a:gd name="connsiteX1-1893" fmla="*/ 1356360 w 2715400"/>
              <a:gd name="connsiteY1-1894" fmla="*/ 754425 h 4808265"/>
              <a:gd name="connsiteX2-1895" fmla="*/ 1203960 w 2715400"/>
              <a:gd name="connsiteY2-1896" fmla="*/ 647745 h 4808265"/>
              <a:gd name="connsiteX3-1897" fmla="*/ 1943100 w 2715400"/>
              <a:gd name="connsiteY3-1898" fmla="*/ 45 h 4808265"/>
              <a:gd name="connsiteX4-1899" fmla="*/ 2715260 w 2715400"/>
              <a:gd name="connsiteY4-1900" fmla="*/ 657905 h 4808265"/>
              <a:gd name="connsiteX5-1901" fmla="*/ 2555240 w 2715400"/>
              <a:gd name="connsiteY5-1902" fmla="*/ 754425 h 4808265"/>
              <a:gd name="connsiteX6-1903" fmla="*/ 2537460 w 2715400"/>
              <a:gd name="connsiteY6-1904" fmla="*/ 1767885 h 4808265"/>
              <a:gd name="connsiteX7-1905" fmla="*/ 2430780 w 2715400"/>
              <a:gd name="connsiteY7-1906" fmla="*/ 1981245 h 4808265"/>
              <a:gd name="connsiteX8-1907" fmla="*/ 2316480 w 2715400"/>
              <a:gd name="connsiteY8-1908" fmla="*/ 1889805 h 4808265"/>
              <a:gd name="connsiteX9-1909" fmla="*/ 2316480 w 2715400"/>
              <a:gd name="connsiteY9-1910" fmla="*/ 1691685 h 4808265"/>
              <a:gd name="connsiteX10-1911" fmla="*/ 2247900 w 2715400"/>
              <a:gd name="connsiteY10-1912" fmla="*/ 1592625 h 4808265"/>
              <a:gd name="connsiteX11-1913" fmla="*/ 2125980 w 2715400"/>
              <a:gd name="connsiteY11-1914" fmla="*/ 1699305 h 4808265"/>
              <a:gd name="connsiteX12-1915" fmla="*/ 2103120 w 2715400"/>
              <a:gd name="connsiteY12-1916" fmla="*/ 2682285 h 4808265"/>
              <a:gd name="connsiteX13-1917" fmla="*/ 1988820 w 2715400"/>
              <a:gd name="connsiteY13-1918" fmla="*/ 2895645 h 4808265"/>
              <a:gd name="connsiteX14-1919" fmla="*/ 1859280 w 2715400"/>
              <a:gd name="connsiteY14-1920" fmla="*/ 2788965 h 4808265"/>
              <a:gd name="connsiteX15-1921" fmla="*/ 1866900 w 2715400"/>
              <a:gd name="connsiteY15-1922" fmla="*/ 2583225 h 4808265"/>
              <a:gd name="connsiteX16-1923" fmla="*/ 1813560 w 2715400"/>
              <a:gd name="connsiteY16-1924" fmla="*/ 2507025 h 4808265"/>
              <a:gd name="connsiteX17-1925" fmla="*/ 1684020 w 2715400"/>
              <a:gd name="connsiteY17-1926" fmla="*/ 2613705 h 4808265"/>
              <a:gd name="connsiteX18-1927" fmla="*/ 1653540 w 2715400"/>
              <a:gd name="connsiteY18-1928" fmla="*/ 3634785 h 4808265"/>
              <a:gd name="connsiteX19-1929" fmla="*/ 1562100 w 2715400"/>
              <a:gd name="connsiteY19-1930" fmla="*/ 3825285 h 4808265"/>
              <a:gd name="connsiteX20-1931" fmla="*/ 1432560 w 2715400"/>
              <a:gd name="connsiteY20-1932" fmla="*/ 3726225 h 4808265"/>
              <a:gd name="connsiteX21-1933" fmla="*/ 1424940 w 2715400"/>
              <a:gd name="connsiteY21-1934" fmla="*/ 3573825 h 4808265"/>
              <a:gd name="connsiteX22-1935" fmla="*/ 1356360 w 2715400"/>
              <a:gd name="connsiteY22-1936" fmla="*/ 3444285 h 4808265"/>
              <a:gd name="connsiteX23-1937" fmla="*/ 1257300 w 2715400"/>
              <a:gd name="connsiteY23-1938" fmla="*/ 3550965 h 4808265"/>
              <a:gd name="connsiteX24-1939" fmla="*/ 1226820 w 2715400"/>
              <a:gd name="connsiteY24-1940" fmla="*/ 4808265 h 4808265"/>
              <a:gd name="connsiteX25-1941" fmla="*/ 0 w 2715400"/>
              <a:gd name="connsiteY25-1942" fmla="*/ 4808265 h 4808265"/>
              <a:gd name="connsiteX26-1943" fmla="*/ 15240 w 2715400"/>
              <a:gd name="connsiteY26-1944" fmla="*/ 3688125 h 4808265"/>
              <a:gd name="connsiteX27-1945" fmla="*/ 121920 w 2715400"/>
              <a:gd name="connsiteY27-1946" fmla="*/ 3451905 h 4808265"/>
              <a:gd name="connsiteX28-1947" fmla="*/ 464820 w 2715400"/>
              <a:gd name="connsiteY28-1948" fmla="*/ 3444285 h 4808265"/>
              <a:gd name="connsiteX29-1949" fmla="*/ 464820 w 2715400"/>
              <a:gd name="connsiteY29-1950" fmla="*/ 2834685 h 4808265"/>
              <a:gd name="connsiteX30-1951" fmla="*/ 563880 w 2715400"/>
              <a:gd name="connsiteY30-1952" fmla="*/ 2507025 h 4808265"/>
              <a:gd name="connsiteX31-1953" fmla="*/ 906780 w 2715400"/>
              <a:gd name="connsiteY31-1954" fmla="*/ 2507025 h 4808265"/>
              <a:gd name="connsiteX32-1955" fmla="*/ 899160 w 2715400"/>
              <a:gd name="connsiteY32-1956" fmla="*/ 1790745 h 4808265"/>
              <a:gd name="connsiteX33-1957" fmla="*/ 990600 w 2715400"/>
              <a:gd name="connsiteY33-1958" fmla="*/ 1600245 h 4808265"/>
              <a:gd name="connsiteX34-1959" fmla="*/ 1348740 w 2715400"/>
              <a:gd name="connsiteY34-1960" fmla="*/ 1585005 h 4808265"/>
              <a:gd name="connsiteX0-1961" fmla="*/ 1348740 w 2715400"/>
              <a:gd name="connsiteY0-1962" fmla="*/ 1585005 h 4808265"/>
              <a:gd name="connsiteX1-1963" fmla="*/ 1356360 w 2715400"/>
              <a:gd name="connsiteY1-1964" fmla="*/ 754425 h 4808265"/>
              <a:gd name="connsiteX2-1965" fmla="*/ 1203960 w 2715400"/>
              <a:gd name="connsiteY2-1966" fmla="*/ 647745 h 4808265"/>
              <a:gd name="connsiteX3-1967" fmla="*/ 1943100 w 2715400"/>
              <a:gd name="connsiteY3-1968" fmla="*/ 45 h 4808265"/>
              <a:gd name="connsiteX4-1969" fmla="*/ 2715260 w 2715400"/>
              <a:gd name="connsiteY4-1970" fmla="*/ 657905 h 4808265"/>
              <a:gd name="connsiteX5-1971" fmla="*/ 2555240 w 2715400"/>
              <a:gd name="connsiteY5-1972" fmla="*/ 754425 h 4808265"/>
              <a:gd name="connsiteX6-1973" fmla="*/ 2537460 w 2715400"/>
              <a:gd name="connsiteY6-1974" fmla="*/ 1767885 h 4808265"/>
              <a:gd name="connsiteX7-1975" fmla="*/ 2430780 w 2715400"/>
              <a:gd name="connsiteY7-1976" fmla="*/ 1981245 h 4808265"/>
              <a:gd name="connsiteX8-1977" fmla="*/ 2316480 w 2715400"/>
              <a:gd name="connsiteY8-1978" fmla="*/ 1889805 h 4808265"/>
              <a:gd name="connsiteX9-1979" fmla="*/ 2316480 w 2715400"/>
              <a:gd name="connsiteY9-1980" fmla="*/ 1691685 h 4808265"/>
              <a:gd name="connsiteX10-1981" fmla="*/ 2247900 w 2715400"/>
              <a:gd name="connsiteY10-1982" fmla="*/ 1592625 h 4808265"/>
              <a:gd name="connsiteX11-1983" fmla="*/ 2125980 w 2715400"/>
              <a:gd name="connsiteY11-1984" fmla="*/ 1699305 h 4808265"/>
              <a:gd name="connsiteX12-1985" fmla="*/ 2103120 w 2715400"/>
              <a:gd name="connsiteY12-1986" fmla="*/ 2682285 h 4808265"/>
              <a:gd name="connsiteX13-1987" fmla="*/ 1988820 w 2715400"/>
              <a:gd name="connsiteY13-1988" fmla="*/ 2895645 h 4808265"/>
              <a:gd name="connsiteX14-1989" fmla="*/ 1859280 w 2715400"/>
              <a:gd name="connsiteY14-1990" fmla="*/ 2788965 h 4808265"/>
              <a:gd name="connsiteX15-1991" fmla="*/ 1866900 w 2715400"/>
              <a:gd name="connsiteY15-1992" fmla="*/ 2583225 h 4808265"/>
              <a:gd name="connsiteX16-1993" fmla="*/ 1813560 w 2715400"/>
              <a:gd name="connsiteY16-1994" fmla="*/ 2507025 h 4808265"/>
              <a:gd name="connsiteX17-1995" fmla="*/ 1684020 w 2715400"/>
              <a:gd name="connsiteY17-1996" fmla="*/ 2613705 h 4808265"/>
              <a:gd name="connsiteX18-1997" fmla="*/ 1653540 w 2715400"/>
              <a:gd name="connsiteY18-1998" fmla="*/ 3634785 h 4808265"/>
              <a:gd name="connsiteX19-1999" fmla="*/ 1562100 w 2715400"/>
              <a:gd name="connsiteY19-2000" fmla="*/ 3825285 h 4808265"/>
              <a:gd name="connsiteX20-2001" fmla="*/ 1432560 w 2715400"/>
              <a:gd name="connsiteY20-2002" fmla="*/ 3726225 h 4808265"/>
              <a:gd name="connsiteX21-2003" fmla="*/ 1424940 w 2715400"/>
              <a:gd name="connsiteY21-2004" fmla="*/ 3573825 h 4808265"/>
              <a:gd name="connsiteX22-2005" fmla="*/ 1356360 w 2715400"/>
              <a:gd name="connsiteY22-2006" fmla="*/ 3444285 h 4808265"/>
              <a:gd name="connsiteX23-2007" fmla="*/ 1257300 w 2715400"/>
              <a:gd name="connsiteY23-2008" fmla="*/ 3550965 h 4808265"/>
              <a:gd name="connsiteX24-2009" fmla="*/ 1226820 w 2715400"/>
              <a:gd name="connsiteY24-2010" fmla="*/ 4808265 h 4808265"/>
              <a:gd name="connsiteX25-2011" fmla="*/ 0 w 2715400"/>
              <a:gd name="connsiteY25-2012" fmla="*/ 4808265 h 4808265"/>
              <a:gd name="connsiteX26-2013" fmla="*/ 15240 w 2715400"/>
              <a:gd name="connsiteY26-2014" fmla="*/ 3688125 h 4808265"/>
              <a:gd name="connsiteX27-2015" fmla="*/ 121920 w 2715400"/>
              <a:gd name="connsiteY27-2016" fmla="*/ 3451905 h 4808265"/>
              <a:gd name="connsiteX28-2017" fmla="*/ 464820 w 2715400"/>
              <a:gd name="connsiteY28-2018" fmla="*/ 3444285 h 4808265"/>
              <a:gd name="connsiteX29-2019" fmla="*/ 464820 w 2715400"/>
              <a:gd name="connsiteY29-2020" fmla="*/ 2834685 h 4808265"/>
              <a:gd name="connsiteX30-2021" fmla="*/ 563880 w 2715400"/>
              <a:gd name="connsiteY30-2022" fmla="*/ 2507025 h 4808265"/>
              <a:gd name="connsiteX31-2023" fmla="*/ 906780 w 2715400"/>
              <a:gd name="connsiteY31-2024" fmla="*/ 2507025 h 4808265"/>
              <a:gd name="connsiteX32-2025" fmla="*/ 899160 w 2715400"/>
              <a:gd name="connsiteY32-2026" fmla="*/ 1790745 h 4808265"/>
              <a:gd name="connsiteX33-2027" fmla="*/ 990600 w 2715400"/>
              <a:gd name="connsiteY33-2028" fmla="*/ 1600245 h 4808265"/>
              <a:gd name="connsiteX34-2029" fmla="*/ 1348740 w 2715400"/>
              <a:gd name="connsiteY34-2030" fmla="*/ 1585005 h 4808265"/>
              <a:gd name="connsiteX0-2031" fmla="*/ 1348740 w 2715400"/>
              <a:gd name="connsiteY0-2032" fmla="*/ 1585005 h 4808265"/>
              <a:gd name="connsiteX1-2033" fmla="*/ 1356360 w 2715400"/>
              <a:gd name="connsiteY1-2034" fmla="*/ 754425 h 4808265"/>
              <a:gd name="connsiteX2-2035" fmla="*/ 1203960 w 2715400"/>
              <a:gd name="connsiteY2-2036" fmla="*/ 647745 h 4808265"/>
              <a:gd name="connsiteX3-2037" fmla="*/ 1943100 w 2715400"/>
              <a:gd name="connsiteY3-2038" fmla="*/ 45 h 4808265"/>
              <a:gd name="connsiteX4-2039" fmla="*/ 2715260 w 2715400"/>
              <a:gd name="connsiteY4-2040" fmla="*/ 657905 h 4808265"/>
              <a:gd name="connsiteX5-2041" fmla="*/ 2555240 w 2715400"/>
              <a:gd name="connsiteY5-2042" fmla="*/ 754425 h 4808265"/>
              <a:gd name="connsiteX6-2043" fmla="*/ 2537460 w 2715400"/>
              <a:gd name="connsiteY6-2044" fmla="*/ 1767885 h 4808265"/>
              <a:gd name="connsiteX7-2045" fmla="*/ 2430780 w 2715400"/>
              <a:gd name="connsiteY7-2046" fmla="*/ 1981245 h 4808265"/>
              <a:gd name="connsiteX8-2047" fmla="*/ 2316480 w 2715400"/>
              <a:gd name="connsiteY8-2048" fmla="*/ 1889805 h 4808265"/>
              <a:gd name="connsiteX9-2049" fmla="*/ 2316480 w 2715400"/>
              <a:gd name="connsiteY9-2050" fmla="*/ 1691685 h 4808265"/>
              <a:gd name="connsiteX10-2051" fmla="*/ 2247900 w 2715400"/>
              <a:gd name="connsiteY10-2052" fmla="*/ 1592625 h 4808265"/>
              <a:gd name="connsiteX11-2053" fmla="*/ 2125980 w 2715400"/>
              <a:gd name="connsiteY11-2054" fmla="*/ 1699305 h 4808265"/>
              <a:gd name="connsiteX12-2055" fmla="*/ 2103120 w 2715400"/>
              <a:gd name="connsiteY12-2056" fmla="*/ 2682285 h 4808265"/>
              <a:gd name="connsiteX13-2057" fmla="*/ 1988820 w 2715400"/>
              <a:gd name="connsiteY13-2058" fmla="*/ 2895645 h 4808265"/>
              <a:gd name="connsiteX14-2059" fmla="*/ 1859280 w 2715400"/>
              <a:gd name="connsiteY14-2060" fmla="*/ 2788965 h 4808265"/>
              <a:gd name="connsiteX15-2061" fmla="*/ 1866900 w 2715400"/>
              <a:gd name="connsiteY15-2062" fmla="*/ 2583225 h 4808265"/>
              <a:gd name="connsiteX16-2063" fmla="*/ 1813560 w 2715400"/>
              <a:gd name="connsiteY16-2064" fmla="*/ 2507025 h 4808265"/>
              <a:gd name="connsiteX17-2065" fmla="*/ 1684020 w 2715400"/>
              <a:gd name="connsiteY17-2066" fmla="*/ 2613705 h 4808265"/>
              <a:gd name="connsiteX18-2067" fmla="*/ 1653540 w 2715400"/>
              <a:gd name="connsiteY18-2068" fmla="*/ 3634785 h 4808265"/>
              <a:gd name="connsiteX19-2069" fmla="*/ 1562100 w 2715400"/>
              <a:gd name="connsiteY19-2070" fmla="*/ 3825285 h 4808265"/>
              <a:gd name="connsiteX20-2071" fmla="*/ 1432560 w 2715400"/>
              <a:gd name="connsiteY20-2072" fmla="*/ 3726225 h 4808265"/>
              <a:gd name="connsiteX21-2073" fmla="*/ 1424940 w 2715400"/>
              <a:gd name="connsiteY21-2074" fmla="*/ 3573825 h 4808265"/>
              <a:gd name="connsiteX22-2075" fmla="*/ 1356360 w 2715400"/>
              <a:gd name="connsiteY22-2076" fmla="*/ 3444285 h 4808265"/>
              <a:gd name="connsiteX23-2077" fmla="*/ 1257300 w 2715400"/>
              <a:gd name="connsiteY23-2078" fmla="*/ 3550965 h 4808265"/>
              <a:gd name="connsiteX24-2079" fmla="*/ 1226820 w 2715400"/>
              <a:gd name="connsiteY24-2080" fmla="*/ 4808265 h 4808265"/>
              <a:gd name="connsiteX25-2081" fmla="*/ 0 w 2715400"/>
              <a:gd name="connsiteY25-2082" fmla="*/ 4808265 h 4808265"/>
              <a:gd name="connsiteX26-2083" fmla="*/ 15240 w 2715400"/>
              <a:gd name="connsiteY26-2084" fmla="*/ 3688125 h 4808265"/>
              <a:gd name="connsiteX27-2085" fmla="*/ 121920 w 2715400"/>
              <a:gd name="connsiteY27-2086" fmla="*/ 3451905 h 4808265"/>
              <a:gd name="connsiteX28-2087" fmla="*/ 464820 w 2715400"/>
              <a:gd name="connsiteY28-2088" fmla="*/ 3444285 h 4808265"/>
              <a:gd name="connsiteX29-2089" fmla="*/ 464820 w 2715400"/>
              <a:gd name="connsiteY29-2090" fmla="*/ 2834685 h 4808265"/>
              <a:gd name="connsiteX30-2091" fmla="*/ 563880 w 2715400"/>
              <a:gd name="connsiteY30-2092" fmla="*/ 2507025 h 4808265"/>
              <a:gd name="connsiteX31-2093" fmla="*/ 906780 w 2715400"/>
              <a:gd name="connsiteY31-2094" fmla="*/ 2507025 h 4808265"/>
              <a:gd name="connsiteX32-2095" fmla="*/ 899160 w 2715400"/>
              <a:gd name="connsiteY32-2096" fmla="*/ 1790745 h 4808265"/>
              <a:gd name="connsiteX33-2097" fmla="*/ 990600 w 2715400"/>
              <a:gd name="connsiteY33-2098" fmla="*/ 1600245 h 4808265"/>
              <a:gd name="connsiteX34-2099" fmla="*/ 1348740 w 2715400"/>
              <a:gd name="connsiteY34-2100" fmla="*/ 1585005 h 4808265"/>
              <a:gd name="connsiteX0-2101" fmla="*/ 1348740 w 2715400"/>
              <a:gd name="connsiteY0-2102" fmla="*/ 1585005 h 4808265"/>
              <a:gd name="connsiteX1-2103" fmla="*/ 1356360 w 2715400"/>
              <a:gd name="connsiteY1-2104" fmla="*/ 754425 h 4808265"/>
              <a:gd name="connsiteX2-2105" fmla="*/ 1203960 w 2715400"/>
              <a:gd name="connsiteY2-2106" fmla="*/ 647745 h 4808265"/>
              <a:gd name="connsiteX3-2107" fmla="*/ 1943100 w 2715400"/>
              <a:gd name="connsiteY3-2108" fmla="*/ 45 h 4808265"/>
              <a:gd name="connsiteX4-2109" fmla="*/ 2715260 w 2715400"/>
              <a:gd name="connsiteY4-2110" fmla="*/ 657905 h 4808265"/>
              <a:gd name="connsiteX5-2111" fmla="*/ 2555240 w 2715400"/>
              <a:gd name="connsiteY5-2112" fmla="*/ 754425 h 4808265"/>
              <a:gd name="connsiteX6-2113" fmla="*/ 2537460 w 2715400"/>
              <a:gd name="connsiteY6-2114" fmla="*/ 1767885 h 4808265"/>
              <a:gd name="connsiteX7-2115" fmla="*/ 2430780 w 2715400"/>
              <a:gd name="connsiteY7-2116" fmla="*/ 1981245 h 4808265"/>
              <a:gd name="connsiteX8-2117" fmla="*/ 2316480 w 2715400"/>
              <a:gd name="connsiteY8-2118" fmla="*/ 1889805 h 4808265"/>
              <a:gd name="connsiteX9-2119" fmla="*/ 2316480 w 2715400"/>
              <a:gd name="connsiteY9-2120" fmla="*/ 1691685 h 4808265"/>
              <a:gd name="connsiteX10-2121" fmla="*/ 2247900 w 2715400"/>
              <a:gd name="connsiteY10-2122" fmla="*/ 1592625 h 4808265"/>
              <a:gd name="connsiteX11-2123" fmla="*/ 2125980 w 2715400"/>
              <a:gd name="connsiteY11-2124" fmla="*/ 1699305 h 4808265"/>
              <a:gd name="connsiteX12-2125" fmla="*/ 2103120 w 2715400"/>
              <a:gd name="connsiteY12-2126" fmla="*/ 2682285 h 4808265"/>
              <a:gd name="connsiteX13-2127" fmla="*/ 1988820 w 2715400"/>
              <a:gd name="connsiteY13-2128" fmla="*/ 2895645 h 4808265"/>
              <a:gd name="connsiteX14-2129" fmla="*/ 1859280 w 2715400"/>
              <a:gd name="connsiteY14-2130" fmla="*/ 2788965 h 4808265"/>
              <a:gd name="connsiteX15-2131" fmla="*/ 1866900 w 2715400"/>
              <a:gd name="connsiteY15-2132" fmla="*/ 2583225 h 4808265"/>
              <a:gd name="connsiteX16-2133" fmla="*/ 1813560 w 2715400"/>
              <a:gd name="connsiteY16-2134" fmla="*/ 2507025 h 4808265"/>
              <a:gd name="connsiteX17-2135" fmla="*/ 1684020 w 2715400"/>
              <a:gd name="connsiteY17-2136" fmla="*/ 2613705 h 4808265"/>
              <a:gd name="connsiteX18-2137" fmla="*/ 1653540 w 2715400"/>
              <a:gd name="connsiteY18-2138" fmla="*/ 3634785 h 4808265"/>
              <a:gd name="connsiteX19-2139" fmla="*/ 1562100 w 2715400"/>
              <a:gd name="connsiteY19-2140" fmla="*/ 3825285 h 4808265"/>
              <a:gd name="connsiteX20-2141" fmla="*/ 1432560 w 2715400"/>
              <a:gd name="connsiteY20-2142" fmla="*/ 3726225 h 4808265"/>
              <a:gd name="connsiteX21-2143" fmla="*/ 1424940 w 2715400"/>
              <a:gd name="connsiteY21-2144" fmla="*/ 3573825 h 4808265"/>
              <a:gd name="connsiteX22-2145" fmla="*/ 1356360 w 2715400"/>
              <a:gd name="connsiteY22-2146" fmla="*/ 3444285 h 4808265"/>
              <a:gd name="connsiteX23-2147" fmla="*/ 1257300 w 2715400"/>
              <a:gd name="connsiteY23-2148" fmla="*/ 3550965 h 4808265"/>
              <a:gd name="connsiteX24-2149" fmla="*/ 1226820 w 2715400"/>
              <a:gd name="connsiteY24-2150" fmla="*/ 4808265 h 4808265"/>
              <a:gd name="connsiteX25-2151" fmla="*/ 0 w 2715400"/>
              <a:gd name="connsiteY25-2152" fmla="*/ 4808265 h 4808265"/>
              <a:gd name="connsiteX26-2153" fmla="*/ 15240 w 2715400"/>
              <a:gd name="connsiteY26-2154" fmla="*/ 3688125 h 4808265"/>
              <a:gd name="connsiteX27-2155" fmla="*/ 121920 w 2715400"/>
              <a:gd name="connsiteY27-2156" fmla="*/ 3451905 h 4808265"/>
              <a:gd name="connsiteX28-2157" fmla="*/ 464820 w 2715400"/>
              <a:gd name="connsiteY28-2158" fmla="*/ 3444285 h 4808265"/>
              <a:gd name="connsiteX29-2159" fmla="*/ 464820 w 2715400"/>
              <a:gd name="connsiteY29-2160" fmla="*/ 2834685 h 4808265"/>
              <a:gd name="connsiteX30-2161" fmla="*/ 563880 w 2715400"/>
              <a:gd name="connsiteY30-2162" fmla="*/ 2507025 h 4808265"/>
              <a:gd name="connsiteX31-2163" fmla="*/ 906780 w 2715400"/>
              <a:gd name="connsiteY31-2164" fmla="*/ 2507025 h 4808265"/>
              <a:gd name="connsiteX32-2165" fmla="*/ 899160 w 2715400"/>
              <a:gd name="connsiteY32-2166" fmla="*/ 1790745 h 4808265"/>
              <a:gd name="connsiteX33-2167" fmla="*/ 990600 w 2715400"/>
              <a:gd name="connsiteY33-2168" fmla="*/ 1600245 h 4808265"/>
              <a:gd name="connsiteX34-2169" fmla="*/ 1348740 w 2715400"/>
              <a:gd name="connsiteY34-2170" fmla="*/ 1585005 h 4808265"/>
              <a:gd name="connsiteX0-2171" fmla="*/ 1348740 w 2715400"/>
              <a:gd name="connsiteY0-2172" fmla="*/ 1585005 h 4808265"/>
              <a:gd name="connsiteX1-2173" fmla="*/ 1356360 w 2715400"/>
              <a:gd name="connsiteY1-2174" fmla="*/ 754425 h 4808265"/>
              <a:gd name="connsiteX2-2175" fmla="*/ 1203960 w 2715400"/>
              <a:gd name="connsiteY2-2176" fmla="*/ 647745 h 4808265"/>
              <a:gd name="connsiteX3-2177" fmla="*/ 1943100 w 2715400"/>
              <a:gd name="connsiteY3-2178" fmla="*/ 45 h 4808265"/>
              <a:gd name="connsiteX4-2179" fmla="*/ 2715260 w 2715400"/>
              <a:gd name="connsiteY4-2180" fmla="*/ 657905 h 4808265"/>
              <a:gd name="connsiteX5-2181" fmla="*/ 2555240 w 2715400"/>
              <a:gd name="connsiteY5-2182" fmla="*/ 754425 h 4808265"/>
              <a:gd name="connsiteX6-2183" fmla="*/ 2537460 w 2715400"/>
              <a:gd name="connsiteY6-2184" fmla="*/ 1767885 h 4808265"/>
              <a:gd name="connsiteX7-2185" fmla="*/ 2430780 w 2715400"/>
              <a:gd name="connsiteY7-2186" fmla="*/ 1981245 h 4808265"/>
              <a:gd name="connsiteX8-2187" fmla="*/ 2316480 w 2715400"/>
              <a:gd name="connsiteY8-2188" fmla="*/ 1889805 h 4808265"/>
              <a:gd name="connsiteX9-2189" fmla="*/ 2316480 w 2715400"/>
              <a:gd name="connsiteY9-2190" fmla="*/ 1691685 h 4808265"/>
              <a:gd name="connsiteX10-2191" fmla="*/ 2247900 w 2715400"/>
              <a:gd name="connsiteY10-2192" fmla="*/ 1592625 h 4808265"/>
              <a:gd name="connsiteX11-2193" fmla="*/ 2125980 w 2715400"/>
              <a:gd name="connsiteY11-2194" fmla="*/ 1699305 h 4808265"/>
              <a:gd name="connsiteX12-2195" fmla="*/ 2103120 w 2715400"/>
              <a:gd name="connsiteY12-2196" fmla="*/ 2682285 h 4808265"/>
              <a:gd name="connsiteX13-2197" fmla="*/ 1988820 w 2715400"/>
              <a:gd name="connsiteY13-2198" fmla="*/ 2895645 h 4808265"/>
              <a:gd name="connsiteX14-2199" fmla="*/ 1859280 w 2715400"/>
              <a:gd name="connsiteY14-2200" fmla="*/ 2788965 h 4808265"/>
              <a:gd name="connsiteX15-2201" fmla="*/ 1866900 w 2715400"/>
              <a:gd name="connsiteY15-2202" fmla="*/ 2583225 h 4808265"/>
              <a:gd name="connsiteX16-2203" fmla="*/ 1813560 w 2715400"/>
              <a:gd name="connsiteY16-2204" fmla="*/ 2507025 h 4808265"/>
              <a:gd name="connsiteX17-2205" fmla="*/ 1684020 w 2715400"/>
              <a:gd name="connsiteY17-2206" fmla="*/ 2613705 h 4808265"/>
              <a:gd name="connsiteX18-2207" fmla="*/ 1653540 w 2715400"/>
              <a:gd name="connsiteY18-2208" fmla="*/ 3634785 h 4808265"/>
              <a:gd name="connsiteX19-2209" fmla="*/ 1562100 w 2715400"/>
              <a:gd name="connsiteY19-2210" fmla="*/ 3825285 h 4808265"/>
              <a:gd name="connsiteX20-2211" fmla="*/ 1432560 w 2715400"/>
              <a:gd name="connsiteY20-2212" fmla="*/ 3726225 h 4808265"/>
              <a:gd name="connsiteX21-2213" fmla="*/ 1424940 w 2715400"/>
              <a:gd name="connsiteY21-2214" fmla="*/ 3573825 h 4808265"/>
              <a:gd name="connsiteX22-2215" fmla="*/ 1356360 w 2715400"/>
              <a:gd name="connsiteY22-2216" fmla="*/ 3444285 h 4808265"/>
              <a:gd name="connsiteX23-2217" fmla="*/ 1257300 w 2715400"/>
              <a:gd name="connsiteY23-2218" fmla="*/ 3550965 h 4808265"/>
              <a:gd name="connsiteX24-2219" fmla="*/ 1226820 w 2715400"/>
              <a:gd name="connsiteY24-2220" fmla="*/ 4808265 h 4808265"/>
              <a:gd name="connsiteX25-2221" fmla="*/ 0 w 2715400"/>
              <a:gd name="connsiteY25-2222" fmla="*/ 4808265 h 4808265"/>
              <a:gd name="connsiteX26-2223" fmla="*/ 15240 w 2715400"/>
              <a:gd name="connsiteY26-2224" fmla="*/ 3688125 h 4808265"/>
              <a:gd name="connsiteX27-2225" fmla="*/ 121920 w 2715400"/>
              <a:gd name="connsiteY27-2226" fmla="*/ 3451905 h 4808265"/>
              <a:gd name="connsiteX28-2227" fmla="*/ 464820 w 2715400"/>
              <a:gd name="connsiteY28-2228" fmla="*/ 3444285 h 4808265"/>
              <a:gd name="connsiteX29-2229" fmla="*/ 464820 w 2715400"/>
              <a:gd name="connsiteY29-2230" fmla="*/ 2834685 h 4808265"/>
              <a:gd name="connsiteX30-2231" fmla="*/ 563880 w 2715400"/>
              <a:gd name="connsiteY30-2232" fmla="*/ 2507025 h 4808265"/>
              <a:gd name="connsiteX31-2233" fmla="*/ 906780 w 2715400"/>
              <a:gd name="connsiteY31-2234" fmla="*/ 2507025 h 4808265"/>
              <a:gd name="connsiteX32-2235" fmla="*/ 899160 w 2715400"/>
              <a:gd name="connsiteY32-2236" fmla="*/ 1790745 h 4808265"/>
              <a:gd name="connsiteX33-2237" fmla="*/ 990600 w 2715400"/>
              <a:gd name="connsiteY33-2238" fmla="*/ 1600245 h 4808265"/>
              <a:gd name="connsiteX34-2239" fmla="*/ 1348740 w 2715400"/>
              <a:gd name="connsiteY34-2240" fmla="*/ 1585005 h 4808265"/>
              <a:gd name="connsiteX0-2241" fmla="*/ 1348740 w 2715400"/>
              <a:gd name="connsiteY0-2242" fmla="*/ 1585005 h 4808265"/>
              <a:gd name="connsiteX1-2243" fmla="*/ 1356360 w 2715400"/>
              <a:gd name="connsiteY1-2244" fmla="*/ 754425 h 4808265"/>
              <a:gd name="connsiteX2-2245" fmla="*/ 1203960 w 2715400"/>
              <a:gd name="connsiteY2-2246" fmla="*/ 647745 h 4808265"/>
              <a:gd name="connsiteX3-2247" fmla="*/ 1943100 w 2715400"/>
              <a:gd name="connsiteY3-2248" fmla="*/ 45 h 4808265"/>
              <a:gd name="connsiteX4-2249" fmla="*/ 2715260 w 2715400"/>
              <a:gd name="connsiteY4-2250" fmla="*/ 657905 h 4808265"/>
              <a:gd name="connsiteX5-2251" fmla="*/ 2555240 w 2715400"/>
              <a:gd name="connsiteY5-2252" fmla="*/ 754425 h 4808265"/>
              <a:gd name="connsiteX6-2253" fmla="*/ 2537460 w 2715400"/>
              <a:gd name="connsiteY6-2254" fmla="*/ 1767885 h 4808265"/>
              <a:gd name="connsiteX7-2255" fmla="*/ 2430780 w 2715400"/>
              <a:gd name="connsiteY7-2256" fmla="*/ 1981245 h 4808265"/>
              <a:gd name="connsiteX8-2257" fmla="*/ 2316480 w 2715400"/>
              <a:gd name="connsiteY8-2258" fmla="*/ 1889805 h 4808265"/>
              <a:gd name="connsiteX9-2259" fmla="*/ 2316480 w 2715400"/>
              <a:gd name="connsiteY9-2260" fmla="*/ 1691685 h 4808265"/>
              <a:gd name="connsiteX10-2261" fmla="*/ 2247900 w 2715400"/>
              <a:gd name="connsiteY10-2262" fmla="*/ 1592625 h 4808265"/>
              <a:gd name="connsiteX11-2263" fmla="*/ 2125980 w 2715400"/>
              <a:gd name="connsiteY11-2264" fmla="*/ 1699305 h 4808265"/>
              <a:gd name="connsiteX12-2265" fmla="*/ 2103120 w 2715400"/>
              <a:gd name="connsiteY12-2266" fmla="*/ 2682285 h 4808265"/>
              <a:gd name="connsiteX13-2267" fmla="*/ 1988820 w 2715400"/>
              <a:gd name="connsiteY13-2268" fmla="*/ 2895645 h 4808265"/>
              <a:gd name="connsiteX14-2269" fmla="*/ 1859280 w 2715400"/>
              <a:gd name="connsiteY14-2270" fmla="*/ 2788965 h 4808265"/>
              <a:gd name="connsiteX15-2271" fmla="*/ 1866900 w 2715400"/>
              <a:gd name="connsiteY15-2272" fmla="*/ 2583225 h 4808265"/>
              <a:gd name="connsiteX16-2273" fmla="*/ 1813560 w 2715400"/>
              <a:gd name="connsiteY16-2274" fmla="*/ 2507025 h 4808265"/>
              <a:gd name="connsiteX17-2275" fmla="*/ 1684020 w 2715400"/>
              <a:gd name="connsiteY17-2276" fmla="*/ 2613705 h 4808265"/>
              <a:gd name="connsiteX18-2277" fmla="*/ 1653540 w 2715400"/>
              <a:gd name="connsiteY18-2278" fmla="*/ 3634785 h 4808265"/>
              <a:gd name="connsiteX19-2279" fmla="*/ 1562100 w 2715400"/>
              <a:gd name="connsiteY19-2280" fmla="*/ 3825285 h 4808265"/>
              <a:gd name="connsiteX20-2281" fmla="*/ 1432560 w 2715400"/>
              <a:gd name="connsiteY20-2282" fmla="*/ 3726225 h 4808265"/>
              <a:gd name="connsiteX21-2283" fmla="*/ 1424940 w 2715400"/>
              <a:gd name="connsiteY21-2284" fmla="*/ 3573825 h 4808265"/>
              <a:gd name="connsiteX22-2285" fmla="*/ 1356360 w 2715400"/>
              <a:gd name="connsiteY22-2286" fmla="*/ 3444285 h 4808265"/>
              <a:gd name="connsiteX23-2287" fmla="*/ 1257300 w 2715400"/>
              <a:gd name="connsiteY23-2288" fmla="*/ 3550965 h 4808265"/>
              <a:gd name="connsiteX24-2289" fmla="*/ 1226820 w 2715400"/>
              <a:gd name="connsiteY24-2290" fmla="*/ 4808265 h 4808265"/>
              <a:gd name="connsiteX25-2291" fmla="*/ 0 w 2715400"/>
              <a:gd name="connsiteY25-2292" fmla="*/ 4808265 h 4808265"/>
              <a:gd name="connsiteX26-2293" fmla="*/ 15240 w 2715400"/>
              <a:gd name="connsiteY26-2294" fmla="*/ 3688125 h 4808265"/>
              <a:gd name="connsiteX27-2295" fmla="*/ 121920 w 2715400"/>
              <a:gd name="connsiteY27-2296" fmla="*/ 3451905 h 4808265"/>
              <a:gd name="connsiteX28-2297" fmla="*/ 464820 w 2715400"/>
              <a:gd name="connsiteY28-2298" fmla="*/ 3444285 h 4808265"/>
              <a:gd name="connsiteX29-2299" fmla="*/ 464820 w 2715400"/>
              <a:gd name="connsiteY29-2300" fmla="*/ 2834685 h 4808265"/>
              <a:gd name="connsiteX30-2301" fmla="*/ 563880 w 2715400"/>
              <a:gd name="connsiteY30-2302" fmla="*/ 2507025 h 4808265"/>
              <a:gd name="connsiteX31-2303" fmla="*/ 906780 w 2715400"/>
              <a:gd name="connsiteY31-2304" fmla="*/ 2507025 h 4808265"/>
              <a:gd name="connsiteX32-2305" fmla="*/ 899160 w 2715400"/>
              <a:gd name="connsiteY32-2306" fmla="*/ 1790745 h 4808265"/>
              <a:gd name="connsiteX33-2307" fmla="*/ 990600 w 2715400"/>
              <a:gd name="connsiteY33-2308" fmla="*/ 1600245 h 4808265"/>
              <a:gd name="connsiteX34-2309" fmla="*/ 1348740 w 2715400"/>
              <a:gd name="connsiteY34-2310" fmla="*/ 1585005 h 4808265"/>
              <a:gd name="connsiteX0-2311" fmla="*/ 1348740 w 2715400"/>
              <a:gd name="connsiteY0-2312" fmla="*/ 1585005 h 4808265"/>
              <a:gd name="connsiteX1-2313" fmla="*/ 1356360 w 2715400"/>
              <a:gd name="connsiteY1-2314" fmla="*/ 754425 h 4808265"/>
              <a:gd name="connsiteX2-2315" fmla="*/ 1203960 w 2715400"/>
              <a:gd name="connsiteY2-2316" fmla="*/ 647745 h 4808265"/>
              <a:gd name="connsiteX3-2317" fmla="*/ 1943100 w 2715400"/>
              <a:gd name="connsiteY3-2318" fmla="*/ 45 h 4808265"/>
              <a:gd name="connsiteX4-2319" fmla="*/ 2715260 w 2715400"/>
              <a:gd name="connsiteY4-2320" fmla="*/ 657905 h 4808265"/>
              <a:gd name="connsiteX5-2321" fmla="*/ 2555240 w 2715400"/>
              <a:gd name="connsiteY5-2322" fmla="*/ 754425 h 4808265"/>
              <a:gd name="connsiteX6-2323" fmla="*/ 2537460 w 2715400"/>
              <a:gd name="connsiteY6-2324" fmla="*/ 1767885 h 4808265"/>
              <a:gd name="connsiteX7-2325" fmla="*/ 2430780 w 2715400"/>
              <a:gd name="connsiteY7-2326" fmla="*/ 1981245 h 4808265"/>
              <a:gd name="connsiteX8-2327" fmla="*/ 2316480 w 2715400"/>
              <a:gd name="connsiteY8-2328" fmla="*/ 1889805 h 4808265"/>
              <a:gd name="connsiteX9-2329" fmla="*/ 2316480 w 2715400"/>
              <a:gd name="connsiteY9-2330" fmla="*/ 1691685 h 4808265"/>
              <a:gd name="connsiteX10-2331" fmla="*/ 2247900 w 2715400"/>
              <a:gd name="connsiteY10-2332" fmla="*/ 1592625 h 4808265"/>
              <a:gd name="connsiteX11-2333" fmla="*/ 2125980 w 2715400"/>
              <a:gd name="connsiteY11-2334" fmla="*/ 1699305 h 4808265"/>
              <a:gd name="connsiteX12-2335" fmla="*/ 2103120 w 2715400"/>
              <a:gd name="connsiteY12-2336" fmla="*/ 2682285 h 4808265"/>
              <a:gd name="connsiteX13-2337" fmla="*/ 1988820 w 2715400"/>
              <a:gd name="connsiteY13-2338" fmla="*/ 2895645 h 4808265"/>
              <a:gd name="connsiteX14-2339" fmla="*/ 1859280 w 2715400"/>
              <a:gd name="connsiteY14-2340" fmla="*/ 2788965 h 4808265"/>
              <a:gd name="connsiteX15-2341" fmla="*/ 1866900 w 2715400"/>
              <a:gd name="connsiteY15-2342" fmla="*/ 2583225 h 4808265"/>
              <a:gd name="connsiteX16-2343" fmla="*/ 1813560 w 2715400"/>
              <a:gd name="connsiteY16-2344" fmla="*/ 2507025 h 4808265"/>
              <a:gd name="connsiteX17-2345" fmla="*/ 1684020 w 2715400"/>
              <a:gd name="connsiteY17-2346" fmla="*/ 2613705 h 4808265"/>
              <a:gd name="connsiteX18-2347" fmla="*/ 1653540 w 2715400"/>
              <a:gd name="connsiteY18-2348" fmla="*/ 3634785 h 4808265"/>
              <a:gd name="connsiteX19-2349" fmla="*/ 1562100 w 2715400"/>
              <a:gd name="connsiteY19-2350" fmla="*/ 3825285 h 4808265"/>
              <a:gd name="connsiteX20-2351" fmla="*/ 1432560 w 2715400"/>
              <a:gd name="connsiteY20-2352" fmla="*/ 3726225 h 4808265"/>
              <a:gd name="connsiteX21-2353" fmla="*/ 1424940 w 2715400"/>
              <a:gd name="connsiteY21-2354" fmla="*/ 3573825 h 4808265"/>
              <a:gd name="connsiteX22-2355" fmla="*/ 1356360 w 2715400"/>
              <a:gd name="connsiteY22-2356" fmla="*/ 3444285 h 4808265"/>
              <a:gd name="connsiteX23-2357" fmla="*/ 1257300 w 2715400"/>
              <a:gd name="connsiteY23-2358" fmla="*/ 3550965 h 4808265"/>
              <a:gd name="connsiteX24-2359" fmla="*/ 1226820 w 2715400"/>
              <a:gd name="connsiteY24-2360" fmla="*/ 4808265 h 4808265"/>
              <a:gd name="connsiteX25-2361" fmla="*/ 0 w 2715400"/>
              <a:gd name="connsiteY25-2362" fmla="*/ 4808265 h 4808265"/>
              <a:gd name="connsiteX26-2363" fmla="*/ 15240 w 2715400"/>
              <a:gd name="connsiteY26-2364" fmla="*/ 3688125 h 4808265"/>
              <a:gd name="connsiteX27-2365" fmla="*/ 121920 w 2715400"/>
              <a:gd name="connsiteY27-2366" fmla="*/ 3451905 h 4808265"/>
              <a:gd name="connsiteX28-2367" fmla="*/ 464820 w 2715400"/>
              <a:gd name="connsiteY28-2368" fmla="*/ 3444285 h 4808265"/>
              <a:gd name="connsiteX29-2369" fmla="*/ 464820 w 2715400"/>
              <a:gd name="connsiteY29-2370" fmla="*/ 2834685 h 4808265"/>
              <a:gd name="connsiteX30-2371" fmla="*/ 563880 w 2715400"/>
              <a:gd name="connsiteY30-2372" fmla="*/ 2507025 h 4808265"/>
              <a:gd name="connsiteX31-2373" fmla="*/ 906780 w 2715400"/>
              <a:gd name="connsiteY31-2374" fmla="*/ 2507025 h 4808265"/>
              <a:gd name="connsiteX32-2375" fmla="*/ 899160 w 2715400"/>
              <a:gd name="connsiteY32-2376" fmla="*/ 1790745 h 4808265"/>
              <a:gd name="connsiteX33-2377" fmla="*/ 990600 w 2715400"/>
              <a:gd name="connsiteY33-2378" fmla="*/ 1600245 h 4808265"/>
              <a:gd name="connsiteX34-2379" fmla="*/ 1348740 w 2715400"/>
              <a:gd name="connsiteY34-2380" fmla="*/ 1585005 h 4808265"/>
              <a:gd name="connsiteX0-2381" fmla="*/ 1348740 w 2715400"/>
              <a:gd name="connsiteY0-2382" fmla="*/ 1585005 h 4808265"/>
              <a:gd name="connsiteX1-2383" fmla="*/ 1356360 w 2715400"/>
              <a:gd name="connsiteY1-2384" fmla="*/ 754425 h 4808265"/>
              <a:gd name="connsiteX2-2385" fmla="*/ 1203960 w 2715400"/>
              <a:gd name="connsiteY2-2386" fmla="*/ 647745 h 4808265"/>
              <a:gd name="connsiteX3-2387" fmla="*/ 1943100 w 2715400"/>
              <a:gd name="connsiteY3-2388" fmla="*/ 45 h 4808265"/>
              <a:gd name="connsiteX4-2389" fmla="*/ 2715260 w 2715400"/>
              <a:gd name="connsiteY4-2390" fmla="*/ 657905 h 4808265"/>
              <a:gd name="connsiteX5-2391" fmla="*/ 2555240 w 2715400"/>
              <a:gd name="connsiteY5-2392" fmla="*/ 754425 h 4808265"/>
              <a:gd name="connsiteX6-2393" fmla="*/ 2537460 w 2715400"/>
              <a:gd name="connsiteY6-2394" fmla="*/ 1767885 h 4808265"/>
              <a:gd name="connsiteX7-2395" fmla="*/ 2430780 w 2715400"/>
              <a:gd name="connsiteY7-2396" fmla="*/ 1981245 h 4808265"/>
              <a:gd name="connsiteX8-2397" fmla="*/ 2316480 w 2715400"/>
              <a:gd name="connsiteY8-2398" fmla="*/ 1889805 h 4808265"/>
              <a:gd name="connsiteX9-2399" fmla="*/ 2316480 w 2715400"/>
              <a:gd name="connsiteY9-2400" fmla="*/ 1691685 h 4808265"/>
              <a:gd name="connsiteX10-2401" fmla="*/ 2247900 w 2715400"/>
              <a:gd name="connsiteY10-2402" fmla="*/ 1592625 h 4808265"/>
              <a:gd name="connsiteX11-2403" fmla="*/ 2125980 w 2715400"/>
              <a:gd name="connsiteY11-2404" fmla="*/ 1699305 h 4808265"/>
              <a:gd name="connsiteX12-2405" fmla="*/ 2103120 w 2715400"/>
              <a:gd name="connsiteY12-2406" fmla="*/ 2682285 h 4808265"/>
              <a:gd name="connsiteX13-2407" fmla="*/ 1988820 w 2715400"/>
              <a:gd name="connsiteY13-2408" fmla="*/ 2895645 h 4808265"/>
              <a:gd name="connsiteX14-2409" fmla="*/ 1859280 w 2715400"/>
              <a:gd name="connsiteY14-2410" fmla="*/ 2788965 h 4808265"/>
              <a:gd name="connsiteX15-2411" fmla="*/ 1866900 w 2715400"/>
              <a:gd name="connsiteY15-2412" fmla="*/ 2583225 h 4808265"/>
              <a:gd name="connsiteX16-2413" fmla="*/ 1813560 w 2715400"/>
              <a:gd name="connsiteY16-2414" fmla="*/ 2507025 h 4808265"/>
              <a:gd name="connsiteX17-2415" fmla="*/ 1684020 w 2715400"/>
              <a:gd name="connsiteY17-2416" fmla="*/ 2613705 h 4808265"/>
              <a:gd name="connsiteX18-2417" fmla="*/ 1653540 w 2715400"/>
              <a:gd name="connsiteY18-2418" fmla="*/ 3634785 h 4808265"/>
              <a:gd name="connsiteX19-2419" fmla="*/ 1562100 w 2715400"/>
              <a:gd name="connsiteY19-2420" fmla="*/ 3825285 h 4808265"/>
              <a:gd name="connsiteX20-2421" fmla="*/ 1432560 w 2715400"/>
              <a:gd name="connsiteY20-2422" fmla="*/ 3726225 h 4808265"/>
              <a:gd name="connsiteX21-2423" fmla="*/ 1424940 w 2715400"/>
              <a:gd name="connsiteY21-2424" fmla="*/ 3573825 h 4808265"/>
              <a:gd name="connsiteX22-2425" fmla="*/ 1356360 w 2715400"/>
              <a:gd name="connsiteY22-2426" fmla="*/ 3444285 h 4808265"/>
              <a:gd name="connsiteX23-2427" fmla="*/ 1257300 w 2715400"/>
              <a:gd name="connsiteY23-2428" fmla="*/ 3550965 h 4808265"/>
              <a:gd name="connsiteX24-2429" fmla="*/ 1226820 w 2715400"/>
              <a:gd name="connsiteY24-2430" fmla="*/ 4808265 h 4808265"/>
              <a:gd name="connsiteX25-2431" fmla="*/ 0 w 2715400"/>
              <a:gd name="connsiteY25-2432" fmla="*/ 4808265 h 4808265"/>
              <a:gd name="connsiteX26-2433" fmla="*/ 15240 w 2715400"/>
              <a:gd name="connsiteY26-2434" fmla="*/ 3688125 h 4808265"/>
              <a:gd name="connsiteX27-2435" fmla="*/ 121920 w 2715400"/>
              <a:gd name="connsiteY27-2436" fmla="*/ 3451905 h 4808265"/>
              <a:gd name="connsiteX28-2437" fmla="*/ 464820 w 2715400"/>
              <a:gd name="connsiteY28-2438" fmla="*/ 3444285 h 4808265"/>
              <a:gd name="connsiteX29-2439" fmla="*/ 464820 w 2715400"/>
              <a:gd name="connsiteY29-2440" fmla="*/ 2834685 h 4808265"/>
              <a:gd name="connsiteX30-2441" fmla="*/ 563880 w 2715400"/>
              <a:gd name="connsiteY30-2442" fmla="*/ 2507025 h 4808265"/>
              <a:gd name="connsiteX31-2443" fmla="*/ 906780 w 2715400"/>
              <a:gd name="connsiteY31-2444" fmla="*/ 2507025 h 4808265"/>
              <a:gd name="connsiteX32-2445" fmla="*/ 899160 w 2715400"/>
              <a:gd name="connsiteY32-2446" fmla="*/ 1790745 h 4808265"/>
              <a:gd name="connsiteX33-2447" fmla="*/ 990600 w 2715400"/>
              <a:gd name="connsiteY33-2448" fmla="*/ 1600245 h 4808265"/>
              <a:gd name="connsiteX34-2449" fmla="*/ 1348740 w 2715400"/>
              <a:gd name="connsiteY34-2450" fmla="*/ 1585005 h 4808265"/>
              <a:gd name="connsiteX0-2451" fmla="*/ 1348740 w 2715400"/>
              <a:gd name="connsiteY0-2452" fmla="*/ 1585005 h 4808265"/>
              <a:gd name="connsiteX1-2453" fmla="*/ 1356360 w 2715400"/>
              <a:gd name="connsiteY1-2454" fmla="*/ 754425 h 4808265"/>
              <a:gd name="connsiteX2-2455" fmla="*/ 1203960 w 2715400"/>
              <a:gd name="connsiteY2-2456" fmla="*/ 647745 h 4808265"/>
              <a:gd name="connsiteX3-2457" fmla="*/ 1943100 w 2715400"/>
              <a:gd name="connsiteY3-2458" fmla="*/ 45 h 4808265"/>
              <a:gd name="connsiteX4-2459" fmla="*/ 2715260 w 2715400"/>
              <a:gd name="connsiteY4-2460" fmla="*/ 657905 h 4808265"/>
              <a:gd name="connsiteX5-2461" fmla="*/ 2555240 w 2715400"/>
              <a:gd name="connsiteY5-2462" fmla="*/ 754425 h 4808265"/>
              <a:gd name="connsiteX6-2463" fmla="*/ 2537460 w 2715400"/>
              <a:gd name="connsiteY6-2464" fmla="*/ 1767885 h 4808265"/>
              <a:gd name="connsiteX7-2465" fmla="*/ 2430780 w 2715400"/>
              <a:gd name="connsiteY7-2466" fmla="*/ 1981245 h 4808265"/>
              <a:gd name="connsiteX8-2467" fmla="*/ 2316480 w 2715400"/>
              <a:gd name="connsiteY8-2468" fmla="*/ 1889805 h 4808265"/>
              <a:gd name="connsiteX9-2469" fmla="*/ 2316480 w 2715400"/>
              <a:gd name="connsiteY9-2470" fmla="*/ 1691685 h 4808265"/>
              <a:gd name="connsiteX10-2471" fmla="*/ 2247900 w 2715400"/>
              <a:gd name="connsiteY10-2472" fmla="*/ 1592625 h 4808265"/>
              <a:gd name="connsiteX11-2473" fmla="*/ 2125980 w 2715400"/>
              <a:gd name="connsiteY11-2474" fmla="*/ 1699305 h 4808265"/>
              <a:gd name="connsiteX12-2475" fmla="*/ 2103120 w 2715400"/>
              <a:gd name="connsiteY12-2476" fmla="*/ 2682285 h 4808265"/>
              <a:gd name="connsiteX13-2477" fmla="*/ 1988820 w 2715400"/>
              <a:gd name="connsiteY13-2478" fmla="*/ 2895645 h 4808265"/>
              <a:gd name="connsiteX14-2479" fmla="*/ 1859280 w 2715400"/>
              <a:gd name="connsiteY14-2480" fmla="*/ 2788965 h 4808265"/>
              <a:gd name="connsiteX15-2481" fmla="*/ 1866900 w 2715400"/>
              <a:gd name="connsiteY15-2482" fmla="*/ 2583225 h 4808265"/>
              <a:gd name="connsiteX16-2483" fmla="*/ 1813560 w 2715400"/>
              <a:gd name="connsiteY16-2484" fmla="*/ 2507025 h 4808265"/>
              <a:gd name="connsiteX17-2485" fmla="*/ 1684020 w 2715400"/>
              <a:gd name="connsiteY17-2486" fmla="*/ 2613705 h 4808265"/>
              <a:gd name="connsiteX18-2487" fmla="*/ 1653540 w 2715400"/>
              <a:gd name="connsiteY18-2488" fmla="*/ 3634785 h 4808265"/>
              <a:gd name="connsiteX19-2489" fmla="*/ 1562100 w 2715400"/>
              <a:gd name="connsiteY19-2490" fmla="*/ 3825285 h 4808265"/>
              <a:gd name="connsiteX20-2491" fmla="*/ 1432560 w 2715400"/>
              <a:gd name="connsiteY20-2492" fmla="*/ 3726225 h 4808265"/>
              <a:gd name="connsiteX21-2493" fmla="*/ 1424940 w 2715400"/>
              <a:gd name="connsiteY21-2494" fmla="*/ 3573825 h 4808265"/>
              <a:gd name="connsiteX22-2495" fmla="*/ 1356360 w 2715400"/>
              <a:gd name="connsiteY22-2496" fmla="*/ 3444285 h 4808265"/>
              <a:gd name="connsiteX23-2497" fmla="*/ 1257300 w 2715400"/>
              <a:gd name="connsiteY23-2498" fmla="*/ 3550965 h 4808265"/>
              <a:gd name="connsiteX24-2499" fmla="*/ 1226820 w 2715400"/>
              <a:gd name="connsiteY24-2500" fmla="*/ 4808265 h 4808265"/>
              <a:gd name="connsiteX25-2501" fmla="*/ 0 w 2715400"/>
              <a:gd name="connsiteY25-2502" fmla="*/ 4808265 h 4808265"/>
              <a:gd name="connsiteX26-2503" fmla="*/ 15240 w 2715400"/>
              <a:gd name="connsiteY26-2504" fmla="*/ 3688125 h 4808265"/>
              <a:gd name="connsiteX27-2505" fmla="*/ 121920 w 2715400"/>
              <a:gd name="connsiteY27-2506" fmla="*/ 3451905 h 4808265"/>
              <a:gd name="connsiteX28-2507" fmla="*/ 464820 w 2715400"/>
              <a:gd name="connsiteY28-2508" fmla="*/ 3444285 h 4808265"/>
              <a:gd name="connsiteX29-2509" fmla="*/ 464820 w 2715400"/>
              <a:gd name="connsiteY29-2510" fmla="*/ 2834685 h 4808265"/>
              <a:gd name="connsiteX30-2511" fmla="*/ 544830 w 2715400"/>
              <a:gd name="connsiteY30-2512" fmla="*/ 2541315 h 4808265"/>
              <a:gd name="connsiteX31-2513" fmla="*/ 906780 w 2715400"/>
              <a:gd name="connsiteY31-2514" fmla="*/ 2507025 h 4808265"/>
              <a:gd name="connsiteX32-2515" fmla="*/ 899160 w 2715400"/>
              <a:gd name="connsiteY32-2516" fmla="*/ 1790745 h 4808265"/>
              <a:gd name="connsiteX33-2517" fmla="*/ 990600 w 2715400"/>
              <a:gd name="connsiteY33-2518" fmla="*/ 1600245 h 4808265"/>
              <a:gd name="connsiteX34-2519" fmla="*/ 1348740 w 2715400"/>
              <a:gd name="connsiteY34-2520" fmla="*/ 1585005 h 4808265"/>
              <a:gd name="connsiteX0-2521" fmla="*/ 1348740 w 2715400"/>
              <a:gd name="connsiteY0-2522" fmla="*/ 1585005 h 4808265"/>
              <a:gd name="connsiteX1-2523" fmla="*/ 1356360 w 2715400"/>
              <a:gd name="connsiteY1-2524" fmla="*/ 754425 h 4808265"/>
              <a:gd name="connsiteX2-2525" fmla="*/ 1203960 w 2715400"/>
              <a:gd name="connsiteY2-2526" fmla="*/ 647745 h 4808265"/>
              <a:gd name="connsiteX3-2527" fmla="*/ 1943100 w 2715400"/>
              <a:gd name="connsiteY3-2528" fmla="*/ 45 h 4808265"/>
              <a:gd name="connsiteX4-2529" fmla="*/ 2715260 w 2715400"/>
              <a:gd name="connsiteY4-2530" fmla="*/ 657905 h 4808265"/>
              <a:gd name="connsiteX5-2531" fmla="*/ 2555240 w 2715400"/>
              <a:gd name="connsiteY5-2532" fmla="*/ 754425 h 4808265"/>
              <a:gd name="connsiteX6-2533" fmla="*/ 2537460 w 2715400"/>
              <a:gd name="connsiteY6-2534" fmla="*/ 1767885 h 4808265"/>
              <a:gd name="connsiteX7-2535" fmla="*/ 2430780 w 2715400"/>
              <a:gd name="connsiteY7-2536" fmla="*/ 1981245 h 4808265"/>
              <a:gd name="connsiteX8-2537" fmla="*/ 2316480 w 2715400"/>
              <a:gd name="connsiteY8-2538" fmla="*/ 1889805 h 4808265"/>
              <a:gd name="connsiteX9-2539" fmla="*/ 2316480 w 2715400"/>
              <a:gd name="connsiteY9-2540" fmla="*/ 1691685 h 4808265"/>
              <a:gd name="connsiteX10-2541" fmla="*/ 2247900 w 2715400"/>
              <a:gd name="connsiteY10-2542" fmla="*/ 1592625 h 4808265"/>
              <a:gd name="connsiteX11-2543" fmla="*/ 2125980 w 2715400"/>
              <a:gd name="connsiteY11-2544" fmla="*/ 1699305 h 4808265"/>
              <a:gd name="connsiteX12-2545" fmla="*/ 2103120 w 2715400"/>
              <a:gd name="connsiteY12-2546" fmla="*/ 2682285 h 4808265"/>
              <a:gd name="connsiteX13-2547" fmla="*/ 1988820 w 2715400"/>
              <a:gd name="connsiteY13-2548" fmla="*/ 2895645 h 4808265"/>
              <a:gd name="connsiteX14-2549" fmla="*/ 1859280 w 2715400"/>
              <a:gd name="connsiteY14-2550" fmla="*/ 2788965 h 4808265"/>
              <a:gd name="connsiteX15-2551" fmla="*/ 1866900 w 2715400"/>
              <a:gd name="connsiteY15-2552" fmla="*/ 2583225 h 4808265"/>
              <a:gd name="connsiteX16-2553" fmla="*/ 1813560 w 2715400"/>
              <a:gd name="connsiteY16-2554" fmla="*/ 2507025 h 4808265"/>
              <a:gd name="connsiteX17-2555" fmla="*/ 1684020 w 2715400"/>
              <a:gd name="connsiteY17-2556" fmla="*/ 2613705 h 4808265"/>
              <a:gd name="connsiteX18-2557" fmla="*/ 1653540 w 2715400"/>
              <a:gd name="connsiteY18-2558" fmla="*/ 3634785 h 4808265"/>
              <a:gd name="connsiteX19-2559" fmla="*/ 1562100 w 2715400"/>
              <a:gd name="connsiteY19-2560" fmla="*/ 3825285 h 4808265"/>
              <a:gd name="connsiteX20-2561" fmla="*/ 1432560 w 2715400"/>
              <a:gd name="connsiteY20-2562" fmla="*/ 3726225 h 4808265"/>
              <a:gd name="connsiteX21-2563" fmla="*/ 1424940 w 2715400"/>
              <a:gd name="connsiteY21-2564" fmla="*/ 3573825 h 4808265"/>
              <a:gd name="connsiteX22-2565" fmla="*/ 1356360 w 2715400"/>
              <a:gd name="connsiteY22-2566" fmla="*/ 3444285 h 4808265"/>
              <a:gd name="connsiteX23-2567" fmla="*/ 1257300 w 2715400"/>
              <a:gd name="connsiteY23-2568" fmla="*/ 3550965 h 4808265"/>
              <a:gd name="connsiteX24-2569" fmla="*/ 1226820 w 2715400"/>
              <a:gd name="connsiteY24-2570" fmla="*/ 4808265 h 4808265"/>
              <a:gd name="connsiteX25-2571" fmla="*/ 0 w 2715400"/>
              <a:gd name="connsiteY25-2572" fmla="*/ 4808265 h 4808265"/>
              <a:gd name="connsiteX26-2573" fmla="*/ 15240 w 2715400"/>
              <a:gd name="connsiteY26-2574" fmla="*/ 3688125 h 4808265"/>
              <a:gd name="connsiteX27-2575" fmla="*/ 121920 w 2715400"/>
              <a:gd name="connsiteY27-2576" fmla="*/ 3451905 h 4808265"/>
              <a:gd name="connsiteX28-2577" fmla="*/ 464820 w 2715400"/>
              <a:gd name="connsiteY28-2578" fmla="*/ 3444285 h 4808265"/>
              <a:gd name="connsiteX29-2579" fmla="*/ 464820 w 2715400"/>
              <a:gd name="connsiteY29-2580" fmla="*/ 2834685 h 4808265"/>
              <a:gd name="connsiteX30-2581" fmla="*/ 544830 w 2715400"/>
              <a:gd name="connsiteY30-2582" fmla="*/ 2541315 h 4808265"/>
              <a:gd name="connsiteX31-2583" fmla="*/ 906780 w 2715400"/>
              <a:gd name="connsiteY31-2584" fmla="*/ 2507025 h 4808265"/>
              <a:gd name="connsiteX32-2585" fmla="*/ 899160 w 2715400"/>
              <a:gd name="connsiteY32-2586" fmla="*/ 1790745 h 4808265"/>
              <a:gd name="connsiteX33-2587" fmla="*/ 990600 w 2715400"/>
              <a:gd name="connsiteY33-2588" fmla="*/ 1600245 h 4808265"/>
              <a:gd name="connsiteX34-2589" fmla="*/ 1348740 w 2715400"/>
              <a:gd name="connsiteY34-2590" fmla="*/ 1585005 h 4808265"/>
              <a:gd name="connsiteX0-2591" fmla="*/ 1348740 w 2715400"/>
              <a:gd name="connsiteY0-2592" fmla="*/ 1585005 h 4808265"/>
              <a:gd name="connsiteX1-2593" fmla="*/ 1356360 w 2715400"/>
              <a:gd name="connsiteY1-2594" fmla="*/ 754425 h 4808265"/>
              <a:gd name="connsiteX2-2595" fmla="*/ 1203960 w 2715400"/>
              <a:gd name="connsiteY2-2596" fmla="*/ 647745 h 4808265"/>
              <a:gd name="connsiteX3-2597" fmla="*/ 1943100 w 2715400"/>
              <a:gd name="connsiteY3-2598" fmla="*/ 45 h 4808265"/>
              <a:gd name="connsiteX4-2599" fmla="*/ 2715260 w 2715400"/>
              <a:gd name="connsiteY4-2600" fmla="*/ 657905 h 4808265"/>
              <a:gd name="connsiteX5-2601" fmla="*/ 2555240 w 2715400"/>
              <a:gd name="connsiteY5-2602" fmla="*/ 754425 h 4808265"/>
              <a:gd name="connsiteX6-2603" fmla="*/ 2537460 w 2715400"/>
              <a:gd name="connsiteY6-2604" fmla="*/ 1767885 h 4808265"/>
              <a:gd name="connsiteX7-2605" fmla="*/ 2430780 w 2715400"/>
              <a:gd name="connsiteY7-2606" fmla="*/ 1981245 h 4808265"/>
              <a:gd name="connsiteX8-2607" fmla="*/ 2316480 w 2715400"/>
              <a:gd name="connsiteY8-2608" fmla="*/ 1889805 h 4808265"/>
              <a:gd name="connsiteX9-2609" fmla="*/ 2316480 w 2715400"/>
              <a:gd name="connsiteY9-2610" fmla="*/ 1691685 h 4808265"/>
              <a:gd name="connsiteX10-2611" fmla="*/ 2247900 w 2715400"/>
              <a:gd name="connsiteY10-2612" fmla="*/ 1592625 h 4808265"/>
              <a:gd name="connsiteX11-2613" fmla="*/ 2125980 w 2715400"/>
              <a:gd name="connsiteY11-2614" fmla="*/ 1699305 h 4808265"/>
              <a:gd name="connsiteX12-2615" fmla="*/ 2103120 w 2715400"/>
              <a:gd name="connsiteY12-2616" fmla="*/ 2682285 h 4808265"/>
              <a:gd name="connsiteX13-2617" fmla="*/ 1988820 w 2715400"/>
              <a:gd name="connsiteY13-2618" fmla="*/ 2895645 h 4808265"/>
              <a:gd name="connsiteX14-2619" fmla="*/ 1859280 w 2715400"/>
              <a:gd name="connsiteY14-2620" fmla="*/ 2788965 h 4808265"/>
              <a:gd name="connsiteX15-2621" fmla="*/ 1866900 w 2715400"/>
              <a:gd name="connsiteY15-2622" fmla="*/ 2583225 h 4808265"/>
              <a:gd name="connsiteX16-2623" fmla="*/ 1813560 w 2715400"/>
              <a:gd name="connsiteY16-2624" fmla="*/ 2507025 h 4808265"/>
              <a:gd name="connsiteX17-2625" fmla="*/ 1684020 w 2715400"/>
              <a:gd name="connsiteY17-2626" fmla="*/ 2613705 h 4808265"/>
              <a:gd name="connsiteX18-2627" fmla="*/ 1653540 w 2715400"/>
              <a:gd name="connsiteY18-2628" fmla="*/ 3634785 h 4808265"/>
              <a:gd name="connsiteX19-2629" fmla="*/ 1562100 w 2715400"/>
              <a:gd name="connsiteY19-2630" fmla="*/ 3825285 h 4808265"/>
              <a:gd name="connsiteX20-2631" fmla="*/ 1432560 w 2715400"/>
              <a:gd name="connsiteY20-2632" fmla="*/ 3726225 h 4808265"/>
              <a:gd name="connsiteX21-2633" fmla="*/ 1424940 w 2715400"/>
              <a:gd name="connsiteY21-2634" fmla="*/ 3573825 h 4808265"/>
              <a:gd name="connsiteX22-2635" fmla="*/ 1356360 w 2715400"/>
              <a:gd name="connsiteY22-2636" fmla="*/ 3444285 h 4808265"/>
              <a:gd name="connsiteX23-2637" fmla="*/ 1257300 w 2715400"/>
              <a:gd name="connsiteY23-2638" fmla="*/ 3550965 h 4808265"/>
              <a:gd name="connsiteX24-2639" fmla="*/ 1226820 w 2715400"/>
              <a:gd name="connsiteY24-2640" fmla="*/ 4808265 h 4808265"/>
              <a:gd name="connsiteX25-2641" fmla="*/ 0 w 2715400"/>
              <a:gd name="connsiteY25-2642" fmla="*/ 4808265 h 4808265"/>
              <a:gd name="connsiteX26-2643" fmla="*/ 15240 w 2715400"/>
              <a:gd name="connsiteY26-2644" fmla="*/ 3688125 h 4808265"/>
              <a:gd name="connsiteX27-2645" fmla="*/ 121920 w 2715400"/>
              <a:gd name="connsiteY27-2646" fmla="*/ 3451905 h 4808265"/>
              <a:gd name="connsiteX28-2647" fmla="*/ 464820 w 2715400"/>
              <a:gd name="connsiteY28-2648" fmla="*/ 3444285 h 4808265"/>
              <a:gd name="connsiteX29-2649" fmla="*/ 464820 w 2715400"/>
              <a:gd name="connsiteY29-2650" fmla="*/ 2834685 h 4808265"/>
              <a:gd name="connsiteX30-2651" fmla="*/ 544830 w 2715400"/>
              <a:gd name="connsiteY30-2652" fmla="*/ 2541315 h 4808265"/>
              <a:gd name="connsiteX31-2653" fmla="*/ 906780 w 2715400"/>
              <a:gd name="connsiteY31-2654" fmla="*/ 2507025 h 4808265"/>
              <a:gd name="connsiteX32-2655" fmla="*/ 899160 w 2715400"/>
              <a:gd name="connsiteY32-2656" fmla="*/ 1790745 h 4808265"/>
              <a:gd name="connsiteX33-2657" fmla="*/ 990600 w 2715400"/>
              <a:gd name="connsiteY33-2658" fmla="*/ 1600245 h 4808265"/>
              <a:gd name="connsiteX34-2659" fmla="*/ 1348740 w 2715400"/>
              <a:gd name="connsiteY34-2660" fmla="*/ 1585005 h 4808265"/>
              <a:gd name="connsiteX0-2661" fmla="*/ 1348740 w 2715400"/>
              <a:gd name="connsiteY0-2662" fmla="*/ 1585005 h 4808265"/>
              <a:gd name="connsiteX1-2663" fmla="*/ 1356360 w 2715400"/>
              <a:gd name="connsiteY1-2664" fmla="*/ 754425 h 4808265"/>
              <a:gd name="connsiteX2-2665" fmla="*/ 1203960 w 2715400"/>
              <a:gd name="connsiteY2-2666" fmla="*/ 647745 h 4808265"/>
              <a:gd name="connsiteX3-2667" fmla="*/ 1943100 w 2715400"/>
              <a:gd name="connsiteY3-2668" fmla="*/ 45 h 4808265"/>
              <a:gd name="connsiteX4-2669" fmla="*/ 2715260 w 2715400"/>
              <a:gd name="connsiteY4-2670" fmla="*/ 657905 h 4808265"/>
              <a:gd name="connsiteX5-2671" fmla="*/ 2555240 w 2715400"/>
              <a:gd name="connsiteY5-2672" fmla="*/ 754425 h 4808265"/>
              <a:gd name="connsiteX6-2673" fmla="*/ 2537460 w 2715400"/>
              <a:gd name="connsiteY6-2674" fmla="*/ 1767885 h 4808265"/>
              <a:gd name="connsiteX7-2675" fmla="*/ 2430780 w 2715400"/>
              <a:gd name="connsiteY7-2676" fmla="*/ 1981245 h 4808265"/>
              <a:gd name="connsiteX8-2677" fmla="*/ 2316480 w 2715400"/>
              <a:gd name="connsiteY8-2678" fmla="*/ 1889805 h 4808265"/>
              <a:gd name="connsiteX9-2679" fmla="*/ 2316480 w 2715400"/>
              <a:gd name="connsiteY9-2680" fmla="*/ 1691685 h 4808265"/>
              <a:gd name="connsiteX10-2681" fmla="*/ 2247900 w 2715400"/>
              <a:gd name="connsiteY10-2682" fmla="*/ 1592625 h 4808265"/>
              <a:gd name="connsiteX11-2683" fmla="*/ 2125980 w 2715400"/>
              <a:gd name="connsiteY11-2684" fmla="*/ 1699305 h 4808265"/>
              <a:gd name="connsiteX12-2685" fmla="*/ 2103120 w 2715400"/>
              <a:gd name="connsiteY12-2686" fmla="*/ 2682285 h 4808265"/>
              <a:gd name="connsiteX13-2687" fmla="*/ 1988820 w 2715400"/>
              <a:gd name="connsiteY13-2688" fmla="*/ 2895645 h 4808265"/>
              <a:gd name="connsiteX14-2689" fmla="*/ 1859280 w 2715400"/>
              <a:gd name="connsiteY14-2690" fmla="*/ 2788965 h 4808265"/>
              <a:gd name="connsiteX15-2691" fmla="*/ 1866900 w 2715400"/>
              <a:gd name="connsiteY15-2692" fmla="*/ 2583225 h 4808265"/>
              <a:gd name="connsiteX16-2693" fmla="*/ 1813560 w 2715400"/>
              <a:gd name="connsiteY16-2694" fmla="*/ 2507025 h 4808265"/>
              <a:gd name="connsiteX17-2695" fmla="*/ 1684020 w 2715400"/>
              <a:gd name="connsiteY17-2696" fmla="*/ 2613705 h 4808265"/>
              <a:gd name="connsiteX18-2697" fmla="*/ 1653540 w 2715400"/>
              <a:gd name="connsiteY18-2698" fmla="*/ 3634785 h 4808265"/>
              <a:gd name="connsiteX19-2699" fmla="*/ 1562100 w 2715400"/>
              <a:gd name="connsiteY19-2700" fmla="*/ 3825285 h 4808265"/>
              <a:gd name="connsiteX20-2701" fmla="*/ 1432560 w 2715400"/>
              <a:gd name="connsiteY20-2702" fmla="*/ 3726225 h 4808265"/>
              <a:gd name="connsiteX21-2703" fmla="*/ 1424940 w 2715400"/>
              <a:gd name="connsiteY21-2704" fmla="*/ 3573825 h 4808265"/>
              <a:gd name="connsiteX22-2705" fmla="*/ 1356360 w 2715400"/>
              <a:gd name="connsiteY22-2706" fmla="*/ 3444285 h 4808265"/>
              <a:gd name="connsiteX23-2707" fmla="*/ 1257300 w 2715400"/>
              <a:gd name="connsiteY23-2708" fmla="*/ 3550965 h 4808265"/>
              <a:gd name="connsiteX24-2709" fmla="*/ 1226820 w 2715400"/>
              <a:gd name="connsiteY24-2710" fmla="*/ 4808265 h 4808265"/>
              <a:gd name="connsiteX25-2711" fmla="*/ 0 w 2715400"/>
              <a:gd name="connsiteY25-2712" fmla="*/ 4808265 h 4808265"/>
              <a:gd name="connsiteX26-2713" fmla="*/ 15240 w 2715400"/>
              <a:gd name="connsiteY26-2714" fmla="*/ 3688125 h 4808265"/>
              <a:gd name="connsiteX27-2715" fmla="*/ 121920 w 2715400"/>
              <a:gd name="connsiteY27-2716" fmla="*/ 3451905 h 4808265"/>
              <a:gd name="connsiteX28-2717" fmla="*/ 464820 w 2715400"/>
              <a:gd name="connsiteY28-2718" fmla="*/ 3444285 h 4808265"/>
              <a:gd name="connsiteX29-2719" fmla="*/ 464820 w 2715400"/>
              <a:gd name="connsiteY29-2720" fmla="*/ 2834685 h 4808265"/>
              <a:gd name="connsiteX30-2721" fmla="*/ 544830 w 2715400"/>
              <a:gd name="connsiteY30-2722" fmla="*/ 2541315 h 4808265"/>
              <a:gd name="connsiteX31-2723" fmla="*/ 906780 w 2715400"/>
              <a:gd name="connsiteY31-2724" fmla="*/ 2507025 h 4808265"/>
              <a:gd name="connsiteX32-2725" fmla="*/ 899160 w 2715400"/>
              <a:gd name="connsiteY32-2726" fmla="*/ 1790745 h 4808265"/>
              <a:gd name="connsiteX33-2727" fmla="*/ 990600 w 2715400"/>
              <a:gd name="connsiteY33-2728" fmla="*/ 1600245 h 4808265"/>
              <a:gd name="connsiteX34-2729" fmla="*/ 1348740 w 2715400"/>
              <a:gd name="connsiteY34-2730" fmla="*/ 1585005 h 4808265"/>
              <a:gd name="connsiteX0-2731" fmla="*/ 1348740 w 2715400"/>
              <a:gd name="connsiteY0-2732" fmla="*/ 1585005 h 4808265"/>
              <a:gd name="connsiteX1-2733" fmla="*/ 1356360 w 2715400"/>
              <a:gd name="connsiteY1-2734" fmla="*/ 754425 h 4808265"/>
              <a:gd name="connsiteX2-2735" fmla="*/ 1203960 w 2715400"/>
              <a:gd name="connsiteY2-2736" fmla="*/ 647745 h 4808265"/>
              <a:gd name="connsiteX3-2737" fmla="*/ 1943100 w 2715400"/>
              <a:gd name="connsiteY3-2738" fmla="*/ 45 h 4808265"/>
              <a:gd name="connsiteX4-2739" fmla="*/ 2715260 w 2715400"/>
              <a:gd name="connsiteY4-2740" fmla="*/ 657905 h 4808265"/>
              <a:gd name="connsiteX5-2741" fmla="*/ 2555240 w 2715400"/>
              <a:gd name="connsiteY5-2742" fmla="*/ 754425 h 4808265"/>
              <a:gd name="connsiteX6-2743" fmla="*/ 2537460 w 2715400"/>
              <a:gd name="connsiteY6-2744" fmla="*/ 1767885 h 4808265"/>
              <a:gd name="connsiteX7-2745" fmla="*/ 2430780 w 2715400"/>
              <a:gd name="connsiteY7-2746" fmla="*/ 1981245 h 4808265"/>
              <a:gd name="connsiteX8-2747" fmla="*/ 2316480 w 2715400"/>
              <a:gd name="connsiteY8-2748" fmla="*/ 1889805 h 4808265"/>
              <a:gd name="connsiteX9-2749" fmla="*/ 2316480 w 2715400"/>
              <a:gd name="connsiteY9-2750" fmla="*/ 1691685 h 4808265"/>
              <a:gd name="connsiteX10-2751" fmla="*/ 2247900 w 2715400"/>
              <a:gd name="connsiteY10-2752" fmla="*/ 1592625 h 4808265"/>
              <a:gd name="connsiteX11-2753" fmla="*/ 2125980 w 2715400"/>
              <a:gd name="connsiteY11-2754" fmla="*/ 1699305 h 4808265"/>
              <a:gd name="connsiteX12-2755" fmla="*/ 2103120 w 2715400"/>
              <a:gd name="connsiteY12-2756" fmla="*/ 2682285 h 4808265"/>
              <a:gd name="connsiteX13-2757" fmla="*/ 1988820 w 2715400"/>
              <a:gd name="connsiteY13-2758" fmla="*/ 2895645 h 4808265"/>
              <a:gd name="connsiteX14-2759" fmla="*/ 1859280 w 2715400"/>
              <a:gd name="connsiteY14-2760" fmla="*/ 2788965 h 4808265"/>
              <a:gd name="connsiteX15-2761" fmla="*/ 1866900 w 2715400"/>
              <a:gd name="connsiteY15-2762" fmla="*/ 2583225 h 4808265"/>
              <a:gd name="connsiteX16-2763" fmla="*/ 1813560 w 2715400"/>
              <a:gd name="connsiteY16-2764" fmla="*/ 2507025 h 4808265"/>
              <a:gd name="connsiteX17-2765" fmla="*/ 1684020 w 2715400"/>
              <a:gd name="connsiteY17-2766" fmla="*/ 2613705 h 4808265"/>
              <a:gd name="connsiteX18-2767" fmla="*/ 1653540 w 2715400"/>
              <a:gd name="connsiteY18-2768" fmla="*/ 3634785 h 4808265"/>
              <a:gd name="connsiteX19-2769" fmla="*/ 1562100 w 2715400"/>
              <a:gd name="connsiteY19-2770" fmla="*/ 3825285 h 4808265"/>
              <a:gd name="connsiteX20-2771" fmla="*/ 1432560 w 2715400"/>
              <a:gd name="connsiteY20-2772" fmla="*/ 3726225 h 4808265"/>
              <a:gd name="connsiteX21-2773" fmla="*/ 1424940 w 2715400"/>
              <a:gd name="connsiteY21-2774" fmla="*/ 3573825 h 4808265"/>
              <a:gd name="connsiteX22-2775" fmla="*/ 1356360 w 2715400"/>
              <a:gd name="connsiteY22-2776" fmla="*/ 3444285 h 4808265"/>
              <a:gd name="connsiteX23-2777" fmla="*/ 1257300 w 2715400"/>
              <a:gd name="connsiteY23-2778" fmla="*/ 3550965 h 4808265"/>
              <a:gd name="connsiteX24-2779" fmla="*/ 1226820 w 2715400"/>
              <a:gd name="connsiteY24-2780" fmla="*/ 4808265 h 4808265"/>
              <a:gd name="connsiteX25-2781" fmla="*/ 0 w 2715400"/>
              <a:gd name="connsiteY25-2782" fmla="*/ 4808265 h 4808265"/>
              <a:gd name="connsiteX26-2783" fmla="*/ 15240 w 2715400"/>
              <a:gd name="connsiteY26-2784" fmla="*/ 3688125 h 4808265"/>
              <a:gd name="connsiteX27-2785" fmla="*/ 121920 w 2715400"/>
              <a:gd name="connsiteY27-2786" fmla="*/ 3451905 h 4808265"/>
              <a:gd name="connsiteX28-2787" fmla="*/ 464820 w 2715400"/>
              <a:gd name="connsiteY28-2788" fmla="*/ 3444285 h 4808265"/>
              <a:gd name="connsiteX29-2789" fmla="*/ 464820 w 2715400"/>
              <a:gd name="connsiteY29-2790" fmla="*/ 2834685 h 4808265"/>
              <a:gd name="connsiteX30-2791" fmla="*/ 544830 w 2715400"/>
              <a:gd name="connsiteY30-2792" fmla="*/ 2541315 h 4808265"/>
              <a:gd name="connsiteX31-2793" fmla="*/ 906780 w 2715400"/>
              <a:gd name="connsiteY31-2794" fmla="*/ 2507025 h 4808265"/>
              <a:gd name="connsiteX32-2795" fmla="*/ 899160 w 2715400"/>
              <a:gd name="connsiteY32-2796" fmla="*/ 1790745 h 4808265"/>
              <a:gd name="connsiteX33-2797" fmla="*/ 990600 w 2715400"/>
              <a:gd name="connsiteY33-2798" fmla="*/ 1600245 h 4808265"/>
              <a:gd name="connsiteX34-2799" fmla="*/ 1348740 w 2715400"/>
              <a:gd name="connsiteY34-2800" fmla="*/ 1585005 h 4808265"/>
              <a:gd name="connsiteX0-2801" fmla="*/ 1348740 w 2715400"/>
              <a:gd name="connsiteY0-2802" fmla="*/ 1585005 h 4808265"/>
              <a:gd name="connsiteX1-2803" fmla="*/ 1356360 w 2715400"/>
              <a:gd name="connsiteY1-2804" fmla="*/ 754425 h 4808265"/>
              <a:gd name="connsiteX2-2805" fmla="*/ 1203960 w 2715400"/>
              <a:gd name="connsiteY2-2806" fmla="*/ 647745 h 4808265"/>
              <a:gd name="connsiteX3-2807" fmla="*/ 1943100 w 2715400"/>
              <a:gd name="connsiteY3-2808" fmla="*/ 45 h 4808265"/>
              <a:gd name="connsiteX4-2809" fmla="*/ 2715260 w 2715400"/>
              <a:gd name="connsiteY4-2810" fmla="*/ 657905 h 4808265"/>
              <a:gd name="connsiteX5-2811" fmla="*/ 2555240 w 2715400"/>
              <a:gd name="connsiteY5-2812" fmla="*/ 754425 h 4808265"/>
              <a:gd name="connsiteX6-2813" fmla="*/ 2537460 w 2715400"/>
              <a:gd name="connsiteY6-2814" fmla="*/ 1767885 h 4808265"/>
              <a:gd name="connsiteX7-2815" fmla="*/ 2430780 w 2715400"/>
              <a:gd name="connsiteY7-2816" fmla="*/ 1981245 h 4808265"/>
              <a:gd name="connsiteX8-2817" fmla="*/ 2316480 w 2715400"/>
              <a:gd name="connsiteY8-2818" fmla="*/ 1889805 h 4808265"/>
              <a:gd name="connsiteX9-2819" fmla="*/ 2316480 w 2715400"/>
              <a:gd name="connsiteY9-2820" fmla="*/ 1691685 h 4808265"/>
              <a:gd name="connsiteX10-2821" fmla="*/ 2247900 w 2715400"/>
              <a:gd name="connsiteY10-2822" fmla="*/ 1592625 h 4808265"/>
              <a:gd name="connsiteX11-2823" fmla="*/ 2125980 w 2715400"/>
              <a:gd name="connsiteY11-2824" fmla="*/ 1699305 h 4808265"/>
              <a:gd name="connsiteX12-2825" fmla="*/ 2103120 w 2715400"/>
              <a:gd name="connsiteY12-2826" fmla="*/ 2682285 h 4808265"/>
              <a:gd name="connsiteX13-2827" fmla="*/ 1988820 w 2715400"/>
              <a:gd name="connsiteY13-2828" fmla="*/ 2895645 h 4808265"/>
              <a:gd name="connsiteX14-2829" fmla="*/ 1859280 w 2715400"/>
              <a:gd name="connsiteY14-2830" fmla="*/ 2788965 h 4808265"/>
              <a:gd name="connsiteX15-2831" fmla="*/ 1866900 w 2715400"/>
              <a:gd name="connsiteY15-2832" fmla="*/ 2583225 h 4808265"/>
              <a:gd name="connsiteX16-2833" fmla="*/ 1813560 w 2715400"/>
              <a:gd name="connsiteY16-2834" fmla="*/ 2507025 h 4808265"/>
              <a:gd name="connsiteX17-2835" fmla="*/ 1684020 w 2715400"/>
              <a:gd name="connsiteY17-2836" fmla="*/ 2613705 h 4808265"/>
              <a:gd name="connsiteX18-2837" fmla="*/ 1653540 w 2715400"/>
              <a:gd name="connsiteY18-2838" fmla="*/ 3634785 h 4808265"/>
              <a:gd name="connsiteX19-2839" fmla="*/ 1562100 w 2715400"/>
              <a:gd name="connsiteY19-2840" fmla="*/ 3825285 h 4808265"/>
              <a:gd name="connsiteX20-2841" fmla="*/ 1432560 w 2715400"/>
              <a:gd name="connsiteY20-2842" fmla="*/ 3726225 h 4808265"/>
              <a:gd name="connsiteX21-2843" fmla="*/ 1424940 w 2715400"/>
              <a:gd name="connsiteY21-2844" fmla="*/ 3573825 h 4808265"/>
              <a:gd name="connsiteX22-2845" fmla="*/ 1356360 w 2715400"/>
              <a:gd name="connsiteY22-2846" fmla="*/ 3444285 h 4808265"/>
              <a:gd name="connsiteX23-2847" fmla="*/ 1257300 w 2715400"/>
              <a:gd name="connsiteY23-2848" fmla="*/ 3550965 h 4808265"/>
              <a:gd name="connsiteX24-2849" fmla="*/ 1226820 w 2715400"/>
              <a:gd name="connsiteY24-2850" fmla="*/ 4808265 h 4808265"/>
              <a:gd name="connsiteX25-2851" fmla="*/ 0 w 2715400"/>
              <a:gd name="connsiteY25-2852" fmla="*/ 4808265 h 4808265"/>
              <a:gd name="connsiteX26-2853" fmla="*/ 15240 w 2715400"/>
              <a:gd name="connsiteY26-2854" fmla="*/ 3688125 h 4808265"/>
              <a:gd name="connsiteX27-2855" fmla="*/ 121920 w 2715400"/>
              <a:gd name="connsiteY27-2856" fmla="*/ 3451905 h 4808265"/>
              <a:gd name="connsiteX28-2857" fmla="*/ 464820 w 2715400"/>
              <a:gd name="connsiteY28-2858" fmla="*/ 3444285 h 4808265"/>
              <a:gd name="connsiteX29-2859" fmla="*/ 464820 w 2715400"/>
              <a:gd name="connsiteY29-2860" fmla="*/ 2834685 h 4808265"/>
              <a:gd name="connsiteX30-2861" fmla="*/ 544830 w 2715400"/>
              <a:gd name="connsiteY30-2862" fmla="*/ 2541315 h 4808265"/>
              <a:gd name="connsiteX31-2863" fmla="*/ 906780 w 2715400"/>
              <a:gd name="connsiteY31-2864" fmla="*/ 2507025 h 4808265"/>
              <a:gd name="connsiteX32-2865" fmla="*/ 899160 w 2715400"/>
              <a:gd name="connsiteY32-2866" fmla="*/ 1790745 h 4808265"/>
              <a:gd name="connsiteX33-2867" fmla="*/ 990600 w 2715400"/>
              <a:gd name="connsiteY33-2868" fmla="*/ 1600245 h 4808265"/>
              <a:gd name="connsiteX34-2869" fmla="*/ 1348740 w 2715400"/>
              <a:gd name="connsiteY34-2870" fmla="*/ 1585005 h 4808265"/>
              <a:gd name="connsiteX0-2871" fmla="*/ 1348740 w 2715400"/>
              <a:gd name="connsiteY0-2872" fmla="*/ 1585005 h 4808265"/>
              <a:gd name="connsiteX1-2873" fmla="*/ 1356360 w 2715400"/>
              <a:gd name="connsiteY1-2874" fmla="*/ 754425 h 4808265"/>
              <a:gd name="connsiteX2-2875" fmla="*/ 1203960 w 2715400"/>
              <a:gd name="connsiteY2-2876" fmla="*/ 647745 h 4808265"/>
              <a:gd name="connsiteX3-2877" fmla="*/ 1943100 w 2715400"/>
              <a:gd name="connsiteY3-2878" fmla="*/ 45 h 4808265"/>
              <a:gd name="connsiteX4-2879" fmla="*/ 2715260 w 2715400"/>
              <a:gd name="connsiteY4-2880" fmla="*/ 657905 h 4808265"/>
              <a:gd name="connsiteX5-2881" fmla="*/ 2555240 w 2715400"/>
              <a:gd name="connsiteY5-2882" fmla="*/ 754425 h 4808265"/>
              <a:gd name="connsiteX6-2883" fmla="*/ 2537460 w 2715400"/>
              <a:gd name="connsiteY6-2884" fmla="*/ 1767885 h 4808265"/>
              <a:gd name="connsiteX7-2885" fmla="*/ 2430780 w 2715400"/>
              <a:gd name="connsiteY7-2886" fmla="*/ 1981245 h 4808265"/>
              <a:gd name="connsiteX8-2887" fmla="*/ 2316480 w 2715400"/>
              <a:gd name="connsiteY8-2888" fmla="*/ 1889805 h 4808265"/>
              <a:gd name="connsiteX9-2889" fmla="*/ 2316480 w 2715400"/>
              <a:gd name="connsiteY9-2890" fmla="*/ 1691685 h 4808265"/>
              <a:gd name="connsiteX10-2891" fmla="*/ 2247900 w 2715400"/>
              <a:gd name="connsiteY10-2892" fmla="*/ 1592625 h 4808265"/>
              <a:gd name="connsiteX11-2893" fmla="*/ 2125980 w 2715400"/>
              <a:gd name="connsiteY11-2894" fmla="*/ 1699305 h 4808265"/>
              <a:gd name="connsiteX12-2895" fmla="*/ 2103120 w 2715400"/>
              <a:gd name="connsiteY12-2896" fmla="*/ 2682285 h 4808265"/>
              <a:gd name="connsiteX13-2897" fmla="*/ 1988820 w 2715400"/>
              <a:gd name="connsiteY13-2898" fmla="*/ 2895645 h 4808265"/>
              <a:gd name="connsiteX14-2899" fmla="*/ 1859280 w 2715400"/>
              <a:gd name="connsiteY14-2900" fmla="*/ 2788965 h 4808265"/>
              <a:gd name="connsiteX15-2901" fmla="*/ 1866900 w 2715400"/>
              <a:gd name="connsiteY15-2902" fmla="*/ 2583225 h 4808265"/>
              <a:gd name="connsiteX16-2903" fmla="*/ 1813560 w 2715400"/>
              <a:gd name="connsiteY16-2904" fmla="*/ 2507025 h 4808265"/>
              <a:gd name="connsiteX17-2905" fmla="*/ 1684020 w 2715400"/>
              <a:gd name="connsiteY17-2906" fmla="*/ 2613705 h 4808265"/>
              <a:gd name="connsiteX18-2907" fmla="*/ 1653540 w 2715400"/>
              <a:gd name="connsiteY18-2908" fmla="*/ 3634785 h 4808265"/>
              <a:gd name="connsiteX19-2909" fmla="*/ 1562100 w 2715400"/>
              <a:gd name="connsiteY19-2910" fmla="*/ 3825285 h 4808265"/>
              <a:gd name="connsiteX20-2911" fmla="*/ 1432560 w 2715400"/>
              <a:gd name="connsiteY20-2912" fmla="*/ 3726225 h 4808265"/>
              <a:gd name="connsiteX21-2913" fmla="*/ 1424940 w 2715400"/>
              <a:gd name="connsiteY21-2914" fmla="*/ 3573825 h 4808265"/>
              <a:gd name="connsiteX22-2915" fmla="*/ 1356360 w 2715400"/>
              <a:gd name="connsiteY22-2916" fmla="*/ 3444285 h 4808265"/>
              <a:gd name="connsiteX23-2917" fmla="*/ 1257300 w 2715400"/>
              <a:gd name="connsiteY23-2918" fmla="*/ 3550965 h 4808265"/>
              <a:gd name="connsiteX24-2919" fmla="*/ 1226820 w 2715400"/>
              <a:gd name="connsiteY24-2920" fmla="*/ 4808265 h 4808265"/>
              <a:gd name="connsiteX25-2921" fmla="*/ 0 w 2715400"/>
              <a:gd name="connsiteY25-2922" fmla="*/ 4808265 h 4808265"/>
              <a:gd name="connsiteX26-2923" fmla="*/ 15240 w 2715400"/>
              <a:gd name="connsiteY26-2924" fmla="*/ 3688125 h 4808265"/>
              <a:gd name="connsiteX27-2925" fmla="*/ 121920 w 2715400"/>
              <a:gd name="connsiteY27-2926" fmla="*/ 3451905 h 4808265"/>
              <a:gd name="connsiteX28-2927" fmla="*/ 464820 w 2715400"/>
              <a:gd name="connsiteY28-2928" fmla="*/ 3444285 h 4808265"/>
              <a:gd name="connsiteX29-2929" fmla="*/ 464820 w 2715400"/>
              <a:gd name="connsiteY29-2930" fmla="*/ 2834685 h 4808265"/>
              <a:gd name="connsiteX30-2931" fmla="*/ 544830 w 2715400"/>
              <a:gd name="connsiteY30-2932" fmla="*/ 2541315 h 4808265"/>
              <a:gd name="connsiteX31-2933" fmla="*/ 906780 w 2715400"/>
              <a:gd name="connsiteY31-2934" fmla="*/ 2507025 h 4808265"/>
              <a:gd name="connsiteX32-2935" fmla="*/ 899160 w 2715400"/>
              <a:gd name="connsiteY32-2936" fmla="*/ 1790745 h 4808265"/>
              <a:gd name="connsiteX33-2937" fmla="*/ 990600 w 2715400"/>
              <a:gd name="connsiteY33-2938" fmla="*/ 1600245 h 4808265"/>
              <a:gd name="connsiteX34-2939" fmla="*/ 1348740 w 2715400"/>
              <a:gd name="connsiteY34-2940" fmla="*/ 1585005 h 4808265"/>
              <a:gd name="connsiteX0-2941" fmla="*/ 1348740 w 2715400"/>
              <a:gd name="connsiteY0-2942" fmla="*/ 1585005 h 4808265"/>
              <a:gd name="connsiteX1-2943" fmla="*/ 1356360 w 2715400"/>
              <a:gd name="connsiteY1-2944" fmla="*/ 754425 h 4808265"/>
              <a:gd name="connsiteX2-2945" fmla="*/ 1203960 w 2715400"/>
              <a:gd name="connsiteY2-2946" fmla="*/ 647745 h 4808265"/>
              <a:gd name="connsiteX3-2947" fmla="*/ 1943100 w 2715400"/>
              <a:gd name="connsiteY3-2948" fmla="*/ 45 h 4808265"/>
              <a:gd name="connsiteX4-2949" fmla="*/ 2715260 w 2715400"/>
              <a:gd name="connsiteY4-2950" fmla="*/ 657905 h 4808265"/>
              <a:gd name="connsiteX5-2951" fmla="*/ 2555240 w 2715400"/>
              <a:gd name="connsiteY5-2952" fmla="*/ 754425 h 4808265"/>
              <a:gd name="connsiteX6-2953" fmla="*/ 2537460 w 2715400"/>
              <a:gd name="connsiteY6-2954" fmla="*/ 1767885 h 4808265"/>
              <a:gd name="connsiteX7-2955" fmla="*/ 2430780 w 2715400"/>
              <a:gd name="connsiteY7-2956" fmla="*/ 1981245 h 4808265"/>
              <a:gd name="connsiteX8-2957" fmla="*/ 2316480 w 2715400"/>
              <a:gd name="connsiteY8-2958" fmla="*/ 1889805 h 4808265"/>
              <a:gd name="connsiteX9-2959" fmla="*/ 2316480 w 2715400"/>
              <a:gd name="connsiteY9-2960" fmla="*/ 1691685 h 4808265"/>
              <a:gd name="connsiteX10-2961" fmla="*/ 2247900 w 2715400"/>
              <a:gd name="connsiteY10-2962" fmla="*/ 1592625 h 4808265"/>
              <a:gd name="connsiteX11-2963" fmla="*/ 2125980 w 2715400"/>
              <a:gd name="connsiteY11-2964" fmla="*/ 1699305 h 4808265"/>
              <a:gd name="connsiteX12-2965" fmla="*/ 2103120 w 2715400"/>
              <a:gd name="connsiteY12-2966" fmla="*/ 2682285 h 4808265"/>
              <a:gd name="connsiteX13-2967" fmla="*/ 1988820 w 2715400"/>
              <a:gd name="connsiteY13-2968" fmla="*/ 2895645 h 4808265"/>
              <a:gd name="connsiteX14-2969" fmla="*/ 1859280 w 2715400"/>
              <a:gd name="connsiteY14-2970" fmla="*/ 2788965 h 4808265"/>
              <a:gd name="connsiteX15-2971" fmla="*/ 1866900 w 2715400"/>
              <a:gd name="connsiteY15-2972" fmla="*/ 2583225 h 4808265"/>
              <a:gd name="connsiteX16-2973" fmla="*/ 1813560 w 2715400"/>
              <a:gd name="connsiteY16-2974" fmla="*/ 2507025 h 4808265"/>
              <a:gd name="connsiteX17-2975" fmla="*/ 1684020 w 2715400"/>
              <a:gd name="connsiteY17-2976" fmla="*/ 2613705 h 4808265"/>
              <a:gd name="connsiteX18-2977" fmla="*/ 1653540 w 2715400"/>
              <a:gd name="connsiteY18-2978" fmla="*/ 3634785 h 4808265"/>
              <a:gd name="connsiteX19-2979" fmla="*/ 1562100 w 2715400"/>
              <a:gd name="connsiteY19-2980" fmla="*/ 3825285 h 4808265"/>
              <a:gd name="connsiteX20-2981" fmla="*/ 1432560 w 2715400"/>
              <a:gd name="connsiteY20-2982" fmla="*/ 3726225 h 4808265"/>
              <a:gd name="connsiteX21-2983" fmla="*/ 1424940 w 2715400"/>
              <a:gd name="connsiteY21-2984" fmla="*/ 3573825 h 4808265"/>
              <a:gd name="connsiteX22-2985" fmla="*/ 1356360 w 2715400"/>
              <a:gd name="connsiteY22-2986" fmla="*/ 3444285 h 4808265"/>
              <a:gd name="connsiteX23-2987" fmla="*/ 1257300 w 2715400"/>
              <a:gd name="connsiteY23-2988" fmla="*/ 3550965 h 4808265"/>
              <a:gd name="connsiteX24-2989" fmla="*/ 1226820 w 2715400"/>
              <a:gd name="connsiteY24-2990" fmla="*/ 4808265 h 4808265"/>
              <a:gd name="connsiteX25-2991" fmla="*/ 0 w 2715400"/>
              <a:gd name="connsiteY25-2992" fmla="*/ 4808265 h 4808265"/>
              <a:gd name="connsiteX26-2993" fmla="*/ 15240 w 2715400"/>
              <a:gd name="connsiteY26-2994" fmla="*/ 3688125 h 4808265"/>
              <a:gd name="connsiteX27-2995" fmla="*/ 121920 w 2715400"/>
              <a:gd name="connsiteY27-2996" fmla="*/ 3451905 h 4808265"/>
              <a:gd name="connsiteX28-2997" fmla="*/ 464820 w 2715400"/>
              <a:gd name="connsiteY28-2998" fmla="*/ 3444285 h 4808265"/>
              <a:gd name="connsiteX29-2999" fmla="*/ 464820 w 2715400"/>
              <a:gd name="connsiteY29-3000" fmla="*/ 2834685 h 4808265"/>
              <a:gd name="connsiteX30-3001" fmla="*/ 544830 w 2715400"/>
              <a:gd name="connsiteY30-3002" fmla="*/ 2541315 h 4808265"/>
              <a:gd name="connsiteX31-3003" fmla="*/ 906780 w 2715400"/>
              <a:gd name="connsiteY31-3004" fmla="*/ 2507025 h 4808265"/>
              <a:gd name="connsiteX32-3005" fmla="*/ 899160 w 2715400"/>
              <a:gd name="connsiteY32-3006" fmla="*/ 1790745 h 4808265"/>
              <a:gd name="connsiteX33-3007" fmla="*/ 990600 w 2715400"/>
              <a:gd name="connsiteY33-3008" fmla="*/ 1600245 h 4808265"/>
              <a:gd name="connsiteX34-3009" fmla="*/ 1348740 w 2715400"/>
              <a:gd name="connsiteY34-3010" fmla="*/ 1585005 h 4808265"/>
              <a:gd name="connsiteX0-3011" fmla="*/ 1348740 w 2715400"/>
              <a:gd name="connsiteY0-3012" fmla="*/ 1585005 h 4808265"/>
              <a:gd name="connsiteX1-3013" fmla="*/ 1356360 w 2715400"/>
              <a:gd name="connsiteY1-3014" fmla="*/ 754425 h 4808265"/>
              <a:gd name="connsiteX2-3015" fmla="*/ 1203960 w 2715400"/>
              <a:gd name="connsiteY2-3016" fmla="*/ 647745 h 4808265"/>
              <a:gd name="connsiteX3-3017" fmla="*/ 1943100 w 2715400"/>
              <a:gd name="connsiteY3-3018" fmla="*/ 45 h 4808265"/>
              <a:gd name="connsiteX4-3019" fmla="*/ 2715260 w 2715400"/>
              <a:gd name="connsiteY4-3020" fmla="*/ 657905 h 4808265"/>
              <a:gd name="connsiteX5-3021" fmla="*/ 2555240 w 2715400"/>
              <a:gd name="connsiteY5-3022" fmla="*/ 754425 h 4808265"/>
              <a:gd name="connsiteX6-3023" fmla="*/ 2537460 w 2715400"/>
              <a:gd name="connsiteY6-3024" fmla="*/ 1767885 h 4808265"/>
              <a:gd name="connsiteX7-3025" fmla="*/ 2430780 w 2715400"/>
              <a:gd name="connsiteY7-3026" fmla="*/ 1981245 h 4808265"/>
              <a:gd name="connsiteX8-3027" fmla="*/ 2316480 w 2715400"/>
              <a:gd name="connsiteY8-3028" fmla="*/ 1889805 h 4808265"/>
              <a:gd name="connsiteX9-3029" fmla="*/ 2316480 w 2715400"/>
              <a:gd name="connsiteY9-3030" fmla="*/ 1691685 h 4808265"/>
              <a:gd name="connsiteX10-3031" fmla="*/ 2247900 w 2715400"/>
              <a:gd name="connsiteY10-3032" fmla="*/ 1592625 h 4808265"/>
              <a:gd name="connsiteX11-3033" fmla="*/ 2125980 w 2715400"/>
              <a:gd name="connsiteY11-3034" fmla="*/ 1699305 h 4808265"/>
              <a:gd name="connsiteX12-3035" fmla="*/ 2103120 w 2715400"/>
              <a:gd name="connsiteY12-3036" fmla="*/ 2682285 h 4808265"/>
              <a:gd name="connsiteX13-3037" fmla="*/ 1988820 w 2715400"/>
              <a:gd name="connsiteY13-3038" fmla="*/ 2895645 h 4808265"/>
              <a:gd name="connsiteX14-3039" fmla="*/ 1859280 w 2715400"/>
              <a:gd name="connsiteY14-3040" fmla="*/ 2788965 h 4808265"/>
              <a:gd name="connsiteX15-3041" fmla="*/ 1866900 w 2715400"/>
              <a:gd name="connsiteY15-3042" fmla="*/ 2583225 h 4808265"/>
              <a:gd name="connsiteX16-3043" fmla="*/ 1813560 w 2715400"/>
              <a:gd name="connsiteY16-3044" fmla="*/ 2507025 h 4808265"/>
              <a:gd name="connsiteX17-3045" fmla="*/ 1684020 w 2715400"/>
              <a:gd name="connsiteY17-3046" fmla="*/ 2613705 h 4808265"/>
              <a:gd name="connsiteX18-3047" fmla="*/ 1653540 w 2715400"/>
              <a:gd name="connsiteY18-3048" fmla="*/ 3634785 h 4808265"/>
              <a:gd name="connsiteX19-3049" fmla="*/ 1562100 w 2715400"/>
              <a:gd name="connsiteY19-3050" fmla="*/ 3825285 h 4808265"/>
              <a:gd name="connsiteX20-3051" fmla="*/ 1432560 w 2715400"/>
              <a:gd name="connsiteY20-3052" fmla="*/ 3726225 h 4808265"/>
              <a:gd name="connsiteX21-3053" fmla="*/ 1424940 w 2715400"/>
              <a:gd name="connsiteY21-3054" fmla="*/ 3573825 h 4808265"/>
              <a:gd name="connsiteX22-3055" fmla="*/ 1356360 w 2715400"/>
              <a:gd name="connsiteY22-3056" fmla="*/ 3444285 h 4808265"/>
              <a:gd name="connsiteX23-3057" fmla="*/ 1257300 w 2715400"/>
              <a:gd name="connsiteY23-3058" fmla="*/ 3550965 h 4808265"/>
              <a:gd name="connsiteX24-3059" fmla="*/ 1226820 w 2715400"/>
              <a:gd name="connsiteY24-3060" fmla="*/ 4808265 h 4808265"/>
              <a:gd name="connsiteX25-3061" fmla="*/ 0 w 2715400"/>
              <a:gd name="connsiteY25-3062" fmla="*/ 4808265 h 4808265"/>
              <a:gd name="connsiteX26-3063" fmla="*/ 15240 w 2715400"/>
              <a:gd name="connsiteY26-3064" fmla="*/ 3688125 h 4808265"/>
              <a:gd name="connsiteX27-3065" fmla="*/ 121920 w 2715400"/>
              <a:gd name="connsiteY27-3066" fmla="*/ 3451905 h 4808265"/>
              <a:gd name="connsiteX28-3067" fmla="*/ 464820 w 2715400"/>
              <a:gd name="connsiteY28-3068" fmla="*/ 3444285 h 4808265"/>
              <a:gd name="connsiteX29-3069" fmla="*/ 464820 w 2715400"/>
              <a:gd name="connsiteY29-3070" fmla="*/ 2834685 h 4808265"/>
              <a:gd name="connsiteX30-3071" fmla="*/ 544830 w 2715400"/>
              <a:gd name="connsiteY30-3072" fmla="*/ 2541315 h 4808265"/>
              <a:gd name="connsiteX31-3073" fmla="*/ 906780 w 2715400"/>
              <a:gd name="connsiteY31-3074" fmla="*/ 2507025 h 4808265"/>
              <a:gd name="connsiteX32-3075" fmla="*/ 899160 w 2715400"/>
              <a:gd name="connsiteY32-3076" fmla="*/ 1790745 h 4808265"/>
              <a:gd name="connsiteX33-3077" fmla="*/ 990600 w 2715400"/>
              <a:gd name="connsiteY33-3078" fmla="*/ 1600245 h 4808265"/>
              <a:gd name="connsiteX34-3079" fmla="*/ 1348740 w 2715400"/>
              <a:gd name="connsiteY34-3080" fmla="*/ 1585005 h 4808265"/>
              <a:gd name="connsiteX0-3081" fmla="*/ 1348740 w 2715400"/>
              <a:gd name="connsiteY0-3082" fmla="*/ 1585005 h 4808265"/>
              <a:gd name="connsiteX1-3083" fmla="*/ 1356360 w 2715400"/>
              <a:gd name="connsiteY1-3084" fmla="*/ 754425 h 4808265"/>
              <a:gd name="connsiteX2-3085" fmla="*/ 1203960 w 2715400"/>
              <a:gd name="connsiteY2-3086" fmla="*/ 647745 h 4808265"/>
              <a:gd name="connsiteX3-3087" fmla="*/ 1943100 w 2715400"/>
              <a:gd name="connsiteY3-3088" fmla="*/ 45 h 4808265"/>
              <a:gd name="connsiteX4-3089" fmla="*/ 2715260 w 2715400"/>
              <a:gd name="connsiteY4-3090" fmla="*/ 657905 h 4808265"/>
              <a:gd name="connsiteX5-3091" fmla="*/ 2555240 w 2715400"/>
              <a:gd name="connsiteY5-3092" fmla="*/ 754425 h 4808265"/>
              <a:gd name="connsiteX6-3093" fmla="*/ 2537460 w 2715400"/>
              <a:gd name="connsiteY6-3094" fmla="*/ 1767885 h 4808265"/>
              <a:gd name="connsiteX7-3095" fmla="*/ 2430780 w 2715400"/>
              <a:gd name="connsiteY7-3096" fmla="*/ 1981245 h 4808265"/>
              <a:gd name="connsiteX8-3097" fmla="*/ 2316480 w 2715400"/>
              <a:gd name="connsiteY8-3098" fmla="*/ 1889805 h 4808265"/>
              <a:gd name="connsiteX9-3099" fmla="*/ 2316480 w 2715400"/>
              <a:gd name="connsiteY9-3100" fmla="*/ 1691685 h 4808265"/>
              <a:gd name="connsiteX10-3101" fmla="*/ 2247900 w 2715400"/>
              <a:gd name="connsiteY10-3102" fmla="*/ 1592625 h 4808265"/>
              <a:gd name="connsiteX11-3103" fmla="*/ 2125980 w 2715400"/>
              <a:gd name="connsiteY11-3104" fmla="*/ 1699305 h 4808265"/>
              <a:gd name="connsiteX12-3105" fmla="*/ 2103120 w 2715400"/>
              <a:gd name="connsiteY12-3106" fmla="*/ 2682285 h 4808265"/>
              <a:gd name="connsiteX13-3107" fmla="*/ 1988820 w 2715400"/>
              <a:gd name="connsiteY13-3108" fmla="*/ 2895645 h 4808265"/>
              <a:gd name="connsiteX14-3109" fmla="*/ 1859280 w 2715400"/>
              <a:gd name="connsiteY14-3110" fmla="*/ 2788965 h 4808265"/>
              <a:gd name="connsiteX15-3111" fmla="*/ 1866900 w 2715400"/>
              <a:gd name="connsiteY15-3112" fmla="*/ 2583225 h 4808265"/>
              <a:gd name="connsiteX16-3113" fmla="*/ 1813560 w 2715400"/>
              <a:gd name="connsiteY16-3114" fmla="*/ 2507025 h 4808265"/>
              <a:gd name="connsiteX17-3115" fmla="*/ 1684020 w 2715400"/>
              <a:gd name="connsiteY17-3116" fmla="*/ 2613705 h 4808265"/>
              <a:gd name="connsiteX18-3117" fmla="*/ 1653540 w 2715400"/>
              <a:gd name="connsiteY18-3118" fmla="*/ 3634785 h 4808265"/>
              <a:gd name="connsiteX19-3119" fmla="*/ 1562100 w 2715400"/>
              <a:gd name="connsiteY19-3120" fmla="*/ 3825285 h 4808265"/>
              <a:gd name="connsiteX20-3121" fmla="*/ 1432560 w 2715400"/>
              <a:gd name="connsiteY20-3122" fmla="*/ 3726225 h 4808265"/>
              <a:gd name="connsiteX21-3123" fmla="*/ 1424940 w 2715400"/>
              <a:gd name="connsiteY21-3124" fmla="*/ 3573825 h 4808265"/>
              <a:gd name="connsiteX22-3125" fmla="*/ 1356360 w 2715400"/>
              <a:gd name="connsiteY22-3126" fmla="*/ 3444285 h 4808265"/>
              <a:gd name="connsiteX23-3127" fmla="*/ 1257300 w 2715400"/>
              <a:gd name="connsiteY23-3128" fmla="*/ 3550965 h 4808265"/>
              <a:gd name="connsiteX24-3129" fmla="*/ 1226820 w 2715400"/>
              <a:gd name="connsiteY24-3130" fmla="*/ 4808265 h 4808265"/>
              <a:gd name="connsiteX25-3131" fmla="*/ 0 w 2715400"/>
              <a:gd name="connsiteY25-3132" fmla="*/ 4808265 h 4808265"/>
              <a:gd name="connsiteX26-3133" fmla="*/ 15240 w 2715400"/>
              <a:gd name="connsiteY26-3134" fmla="*/ 3688125 h 4808265"/>
              <a:gd name="connsiteX27-3135" fmla="*/ 121920 w 2715400"/>
              <a:gd name="connsiteY27-3136" fmla="*/ 3451905 h 4808265"/>
              <a:gd name="connsiteX28-3137" fmla="*/ 464820 w 2715400"/>
              <a:gd name="connsiteY28-3138" fmla="*/ 3444285 h 4808265"/>
              <a:gd name="connsiteX29-3139" fmla="*/ 464820 w 2715400"/>
              <a:gd name="connsiteY29-3140" fmla="*/ 2834685 h 4808265"/>
              <a:gd name="connsiteX30-3141" fmla="*/ 544830 w 2715400"/>
              <a:gd name="connsiteY30-3142" fmla="*/ 2541315 h 4808265"/>
              <a:gd name="connsiteX31-3143" fmla="*/ 906780 w 2715400"/>
              <a:gd name="connsiteY31-3144" fmla="*/ 2507025 h 4808265"/>
              <a:gd name="connsiteX32-3145" fmla="*/ 899160 w 2715400"/>
              <a:gd name="connsiteY32-3146" fmla="*/ 1790745 h 4808265"/>
              <a:gd name="connsiteX33-3147" fmla="*/ 990600 w 2715400"/>
              <a:gd name="connsiteY33-3148" fmla="*/ 1600245 h 4808265"/>
              <a:gd name="connsiteX34-3149" fmla="*/ 1348740 w 2715400"/>
              <a:gd name="connsiteY34-3150" fmla="*/ 1585005 h 4808265"/>
              <a:gd name="connsiteX0-3151" fmla="*/ 1348740 w 2715400"/>
              <a:gd name="connsiteY0-3152" fmla="*/ 1585005 h 4808265"/>
              <a:gd name="connsiteX1-3153" fmla="*/ 1356360 w 2715400"/>
              <a:gd name="connsiteY1-3154" fmla="*/ 754425 h 4808265"/>
              <a:gd name="connsiteX2-3155" fmla="*/ 1203960 w 2715400"/>
              <a:gd name="connsiteY2-3156" fmla="*/ 647745 h 4808265"/>
              <a:gd name="connsiteX3-3157" fmla="*/ 1943100 w 2715400"/>
              <a:gd name="connsiteY3-3158" fmla="*/ 45 h 4808265"/>
              <a:gd name="connsiteX4-3159" fmla="*/ 2715260 w 2715400"/>
              <a:gd name="connsiteY4-3160" fmla="*/ 657905 h 4808265"/>
              <a:gd name="connsiteX5-3161" fmla="*/ 2555240 w 2715400"/>
              <a:gd name="connsiteY5-3162" fmla="*/ 754425 h 4808265"/>
              <a:gd name="connsiteX6-3163" fmla="*/ 2537460 w 2715400"/>
              <a:gd name="connsiteY6-3164" fmla="*/ 1767885 h 4808265"/>
              <a:gd name="connsiteX7-3165" fmla="*/ 2430780 w 2715400"/>
              <a:gd name="connsiteY7-3166" fmla="*/ 1981245 h 4808265"/>
              <a:gd name="connsiteX8-3167" fmla="*/ 2316480 w 2715400"/>
              <a:gd name="connsiteY8-3168" fmla="*/ 1889805 h 4808265"/>
              <a:gd name="connsiteX9-3169" fmla="*/ 2316480 w 2715400"/>
              <a:gd name="connsiteY9-3170" fmla="*/ 1691685 h 4808265"/>
              <a:gd name="connsiteX10-3171" fmla="*/ 2247900 w 2715400"/>
              <a:gd name="connsiteY10-3172" fmla="*/ 1592625 h 4808265"/>
              <a:gd name="connsiteX11-3173" fmla="*/ 2125980 w 2715400"/>
              <a:gd name="connsiteY11-3174" fmla="*/ 1699305 h 4808265"/>
              <a:gd name="connsiteX12-3175" fmla="*/ 2103120 w 2715400"/>
              <a:gd name="connsiteY12-3176" fmla="*/ 2682285 h 4808265"/>
              <a:gd name="connsiteX13-3177" fmla="*/ 1988820 w 2715400"/>
              <a:gd name="connsiteY13-3178" fmla="*/ 2895645 h 4808265"/>
              <a:gd name="connsiteX14-3179" fmla="*/ 1859280 w 2715400"/>
              <a:gd name="connsiteY14-3180" fmla="*/ 2788965 h 4808265"/>
              <a:gd name="connsiteX15-3181" fmla="*/ 1866900 w 2715400"/>
              <a:gd name="connsiteY15-3182" fmla="*/ 2583225 h 4808265"/>
              <a:gd name="connsiteX16-3183" fmla="*/ 1813560 w 2715400"/>
              <a:gd name="connsiteY16-3184" fmla="*/ 2507025 h 4808265"/>
              <a:gd name="connsiteX17-3185" fmla="*/ 1684020 w 2715400"/>
              <a:gd name="connsiteY17-3186" fmla="*/ 2613705 h 4808265"/>
              <a:gd name="connsiteX18-3187" fmla="*/ 1653540 w 2715400"/>
              <a:gd name="connsiteY18-3188" fmla="*/ 3634785 h 4808265"/>
              <a:gd name="connsiteX19-3189" fmla="*/ 1562100 w 2715400"/>
              <a:gd name="connsiteY19-3190" fmla="*/ 3825285 h 4808265"/>
              <a:gd name="connsiteX20-3191" fmla="*/ 1432560 w 2715400"/>
              <a:gd name="connsiteY20-3192" fmla="*/ 3726225 h 4808265"/>
              <a:gd name="connsiteX21-3193" fmla="*/ 1424940 w 2715400"/>
              <a:gd name="connsiteY21-3194" fmla="*/ 3573825 h 4808265"/>
              <a:gd name="connsiteX22-3195" fmla="*/ 1356360 w 2715400"/>
              <a:gd name="connsiteY22-3196" fmla="*/ 3444285 h 4808265"/>
              <a:gd name="connsiteX23-3197" fmla="*/ 1257300 w 2715400"/>
              <a:gd name="connsiteY23-3198" fmla="*/ 3550965 h 4808265"/>
              <a:gd name="connsiteX24-3199" fmla="*/ 1226820 w 2715400"/>
              <a:gd name="connsiteY24-3200" fmla="*/ 4808265 h 4808265"/>
              <a:gd name="connsiteX25-3201" fmla="*/ 0 w 2715400"/>
              <a:gd name="connsiteY25-3202" fmla="*/ 4808265 h 4808265"/>
              <a:gd name="connsiteX26-3203" fmla="*/ 15240 w 2715400"/>
              <a:gd name="connsiteY26-3204" fmla="*/ 3688125 h 4808265"/>
              <a:gd name="connsiteX27-3205" fmla="*/ 121920 w 2715400"/>
              <a:gd name="connsiteY27-3206" fmla="*/ 3451905 h 4808265"/>
              <a:gd name="connsiteX28-3207" fmla="*/ 464820 w 2715400"/>
              <a:gd name="connsiteY28-3208" fmla="*/ 3444285 h 4808265"/>
              <a:gd name="connsiteX29-3209" fmla="*/ 464820 w 2715400"/>
              <a:gd name="connsiteY29-3210" fmla="*/ 2834685 h 4808265"/>
              <a:gd name="connsiteX30-3211" fmla="*/ 544830 w 2715400"/>
              <a:gd name="connsiteY30-3212" fmla="*/ 2541315 h 4808265"/>
              <a:gd name="connsiteX31-3213" fmla="*/ 906780 w 2715400"/>
              <a:gd name="connsiteY31-3214" fmla="*/ 2507025 h 4808265"/>
              <a:gd name="connsiteX32-3215" fmla="*/ 899160 w 2715400"/>
              <a:gd name="connsiteY32-3216" fmla="*/ 1790745 h 4808265"/>
              <a:gd name="connsiteX33-3217" fmla="*/ 990600 w 2715400"/>
              <a:gd name="connsiteY33-3218" fmla="*/ 1600245 h 4808265"/>
              <a:gd name="connsiteX34-3219" fmla="*/ 1348740 w 2715400"/>
              <a:gd name="connsiteY34-3220" fmla="*/ 1585005 h 4808265"/>
              <a:gd name="connsiteX0-3221" fmla="*/ 1348740 w 2715400"/>
              <a:gd name="connsiteY0-3222" fmla="*/ 1585005 h 4808265"/>
              <a:gd name="connsiteX1-3223" fmla="*/ 1356360 w 2715400"/>
              <a:gd name="connsiteY1-3224" fmla="*/ 754425 h 4808265"/>
              <a:gd name="connsiteX2-3225" fmla="*/ 1203960 w 2715400"/>
              <a:gd name="connsiteY2-3226" fmla="*/ 647745 h 4808265"/>
              <a:gd name="connsiteX3-3227" fmla="*/ 1943100 w 2715400"/>
              <a:gd name="connsiteY3-3228" fmla="*/ 45 h 4808265"/>
              <a:gd name="connsiteX4-3229" fmla="*/ 2715260 w 2715400"/>
              <a:gd name="connsiteY4-3230" fmla="*/ 657905 h 4808265"/>
              <a:gd name="connsiteX5-3231" fmla="*/ 2555240 w 2715400"/>
              <a:gd name="connsiteY5-3232" fmla="*/ 754425 h 4808265"/>
              <a:gd name="connsiteX6-3233" fmla="*/ 2537460 w 2715400"/>
              <a:gd name="connsiteY6-3234" fmla="*/ 1767885 h 4808265"/>
              <a:gd name="connsiteX7-3235" fmla="*/ 2430780 w 2715400"/>
              <a:gd name="connsiteY7-3236" fmla="*/ 1981245 h 4808265"/>
              <a:gd name="connsiteX8-3237" fmla="*/ 2316480 w 2715400"/>
              <a:gd name="connsiteY8-3238" fmla="*/ 1889805 h 4808265"/>
              <a:gd name="connsiteX9-3239" fmla="*/ 2316480 w 2715400"/>
              <a:gd name="connsiteY9-3240" fmla="*/ 1691685 h 4808265"/>
              <a:gd name="connsiteX10-3241" fmla="*/ 2247900 w 2715400"/>
              <a:gd name="connsiteY10-3242" fmla="*/ 1592625 h 4808265"/>
              <a:gd name="connsiteX11-3243" fmla="*/ 2125980 w 2715400"/>
              <a:gd name="connsiteY11-3244" fmla="*/ 1699305 h 4808265"/>
              <a:gd name="connsiteX12-3245" fmla="*/ 2103120 w 2715400"/>
              <a:gd name="connsiteY12-3246" fmla="*/ 2682285 h 4808265"/>
              <a:gd name="connsiteX13-3247" fmla="*/ 1988820 w 2715400"/>
              <a:gd name="connsiteY13-3248" fmla="*/ 2895645 h 4808265"/>
              <a:gd name="connsiteX14-3249" fmla="*/ 1859280 w 2715400"/>
              <a:gd name="connsiteY14-3250" fmla="*/ 2788965 h 4808265"/>
              <a:gd name="connsiteX15-3251" fmla="*/ 1866900 w 2715400"/>
              <a:gd name="connsiteY15-3252" fmla="*/ 2583225 h 4808265"/>
              <a:gd name="connsiteX16-3253" fmla="*/ 1813560 w 2715400"/>
              <a:gd name="connsiteY16-3254" fmla="*/ 2507025 h 4808265"/>
              <a:gd name="connsiteX17-3255" fmla="*/ 1684020 w 2715400"/>
              <a:gd name="connsiteY17-3256" fmla="*/ 2613705 h 4808265"/>
              <a:gd name="connsiteX18-3257" fmla="*/ 1653540 w 2715400"/>
              <a:gd name="connsiteY18-3258" fmla="*/ 3634785 h 4808265"/>
              <a:gd name="connsiteX19-3259" fmla="*/ 1562100 w 2715400"/>
              <a:gd name="connsiteY19-3260" fmla="*/ 3825285 h 4808265"/>
              <a:gd name="connsiteX20-3261" fmla="*/ 1432560 w 2715400"/>
              <a:gd name="connsiteY20-3262" fmla="*/ 3726225 h 4808265"/>
              <a:gd name="connsiteX21-3263" fmla="*/ 1424940 w 2715400"/>
              <a:gd name="connsiteY21-3264" fmla="*/ 3573825 h 4808265"/>
              <a:gd name="connsiteX22-3265" fmla="*/ 1356360 w 2715400"/>
              <a:gd name="connsiteY22-3266" fmla="*/ 3444285 h 4808265"/>
              <a:gd name="connsiteX23-3267" fmla="*/ 1257300 w 2715400"/>
              <a:gd name="connsiteY23-3268" fmla="*/ 3550965 h 4808265"/>
              <a:gd name="connsiteX24-3269" fmla="*/ 1226820 w 2715400"/>
              <a:gd name="connsiteY24-3270" fmla="*/ 4808265 h 4808265"/>
              <a:gd name="connsiteX25-3271" fmla="*/ 0 w 2715400"/>
              <a:gd name="connsiteY25-3272" fmla="*/ 4808265 h 4808265"/>
              <a:gd name="connsiteX26-3273" fmla="*/ 15240 w 2715400"/>
              <a:gd name="connsiteY26-3274" fmla="*/ 3688125 h 4808265"/>
              <a:gd name="connsiteX27-3275" fmla="*/ 121920 w 2715400"/>
              <a:gd name="connsiteY27-3276" fmla="*/ 3451905 h 4808265"/>
              <a:gd name="connsiteX28-3277" fmla="*/ 464820 w 2715400"/>
              <a:gd name="connsiteY28-3278" fmla="*/ 3444285 h 4808265"/>
              <a:gd name="connsiteX29-3279" fmla="*/ 464820 w 2715400"/>
              <a:gd name="connsiteY29-3280" fmla="*/ 2834685 h 4808265"/>
              <a:gd name="connsiteX30-3281" fmla="*/ 544830 w 2715400"/>
              <a:gd name="connsiteY30-3282" fmla="*/ 2541315 h 4808265"/>
              <a:gd name="connsiteX31-3283" fmla="*/ 906780 w 2715400"/>
              <a:gd name="connsiteY31-3284" fmla="*/ 2507025 h 4808265"/>
              <a:gd name="connsiteX32-3285" fmla="*/ 899160 w 2715400"/>
              <a:gd name="connsiteY32-3286" fmla="*/ 1790745 h 4808265"/>
              <a:gd name="connsiteX33-3287" fmla="*/ 990600 w 2715400"/>
              <a:gd name="connsiteY33-3288" fmla="*/ 1600245 h 4808265"/>
              <a:gd name="connsiteX34-3289" fmla="*/ 1348740 w 2715400"/>
              <a:gd name="connsiteY34-3290" fmla="*/ 1585005 h 4808265"/>
              <a:gd name="connsiteX0-3291" fmla="*/ 1439051 w 2805711"/>
              <a:gd name="connsiteY0-3292" fmla="*/ 1585005 h 4808265"/>
              <a:gd name="connsiteX1-3293" fmla="*/ 1446671 w 2805711"/>
              <a:gd name="connsiteY1-3294" fmla="*/ 754425 h 4808265"/>
              <a:gd name="connsiteX2-3295" fmla="*/ 1294271 w 2805711"/>
              <a:gd name="connsiteY2-3296" fmla="*/ 647745 h 4808265"/>
              <a:gd name="connsiteX3-3297" fmla="*/ 2033411 w 2805711"/>
              <a:gd name="connsiteY3-3298" fmla="*/ 45 h 4808265"/>
              <a:gd name="connsiteX4-3299" fmla="*/ 2805571 w 2805711"/>
              <a:gd name="connsiteY4-3300" fmla="*/ 657905 h 4808265"/>
              <a:gd name="connsiteX5-3301" fmla="*/ 2645551 w 2805711"/>
              <a:gd name="connsiteY5-3302" fmla="*/ 754425 h 4808265"/>
              <a:gd name="connsiteX6-3303" fmla="*/ 2627771 w 2805711"/>
              <a:gd name="connsiteY6-3304" fmla="*/ 1767885 h 4808265"/>
              <a:gd name="connsiteX7-3305" fmla="*/ 2521091 w 2805711"/>
              <a:gd name="connsiteY7-3306" fmla="*/ 1981245 h 4808265"/>
              <a:gd name="connsiteX8-3307" fmla="*/ 2406791 w 2805711"/>
              <a:gd name="connsiteY8-3308" fmla="*/ 1889805 h 4808265"/>
              <a:gd name="connsiteX9-3309" fmla="*/ 2406791 w 2805711"/>
              <a:gd name="connsiteY9-3310" fmla="*/ 1691685 h 4808265"/>
              <a:gd name="connsiteX10-3311" fmla="*/ 2338211 w 2805711"/>
              <a:gd name="connsiteY10-3312" fmla="*/ 1592625 h 4808265"/>
              <a:gd name="connsiteX11-3313" fmla="*/ 2216291 w 2805711"/>
              <a:gd name="connsiteY11-3314" fmla="*/ 1699305 h 4808265"/>
              <a:gd name="connsiteX12-3315" fmla="*/ 2193431 w 2805711"/>
              <a:gd name="connsiteY12-3316" fmla="*/ 2682285 h 4808265"/>
              <a:gd name="connsiteX13-3317" fmla="*/ 2079131 w 2805711"/>
              <a:gd name="connsiteY13-3318" fmla="*/ 2895645 h 4808265"/>
              <a:gd name="connsiteX14-3319" fmla="*/ 1949591 w 2805711"/>
              <a:gd name="connsiteY14-3320" fmla="*/ 2788965 h 4808265"/>
              <a:gd name="connsiteX15-3321" fmla="*/ 1957211 w 2805711"/>
              <a:gd name="connsiteY15-3322" fmla="*/ 2583225 h 4808265"/>
              <a:gd name="connsiteX16-3323" fmla="*/ 1903871 w 2805711"/>
              <a:gd name="connsiteY16-3324" fmla="*/ 2507025 h 4808265"/>
              <a:gd name="connsiteX17-3325" fmla="*/ 1774331 w 2805711"/>
              <a:gd name="connsiteY17-3326" fmla="*/ 2613705 h 4808265"/>
              <a:gd name="connsiteX18-3327" fmla="*/ 1743851 w 2805711"/>
              <a:gd name="connsiteY18-3328" fmla="*/ 3634785 h 4808265"/>
              <a:gd name="connsiteX19-3329" fmla="*/ 1652411 w 2805711"/>
              <a:gd name="connsiteY19-3330" fmla="*/ 3825285 h 4808265"/>
              <a:gd name="connsiteX20-3331" fmla="*/ 1522871 w 2805711"/>
              <a:gd name="connsiteY20-3332" fmla="*/ 3726225 h 4808265"/>
              <a:gd name="connsiteX21-3333" fmla="*/ 1515251 w 2805711"/>
              <a:gd name="connsiteY21-3334" fmla="*/ 3573825 h 4808265"/>
              <a:gd name="connsiteX22-3335" fmla="*/ 1446671 w 2805711"/>
              <a:gd name="connsiteY22-3336" fmla="*/ 3444285 h 4808265"/>
              <a:gd name="connsiteX23-3337" fmla="*/ 1347611 w 2805711"/>
              <a:gd name="connsiteY23-3338" fmla="*/ 3550965 h 4808265"/>
              <a:gd name="connsiteX24-3339" fmla="*/ 1317131 w 2805711"/>
              <a:gd name="connsiteY24-3340" fmla="*/ 4808265 h 4808265"/>
              <a:gd name="connsiteX25-3341" fmla="*/ 90311 w 2805711"/>
              <a:gd name="connsiteY25-3342" fmla="*/ 4808265 h 4808265"/>
              <a:gd name="connsiteX26-3343" fmla="*/ 105551 w 2805711"/>
              <a:gd name="connsiteY26-3344" fmla="*/ 3688125 h 4808265"/>
              <a:gd name="connsiteX27-3345" fmla="*/ 212231 w 2805711"/>
              <a:gd name="connsiteY27-3346" fmla="*/ 3451905 h 4808265"/>
              <a:gd name="connsiteX28-3347" fmla="*/ 555131 w 2805711"/>
              <a:gd name="connsiteY28-3348" fmla="*/ 3444285 h 4808265"/>
              <a:gd name="connsiteX29-3349" fmla="*/ 555131 w 2805711"/>
              <a:gd name="connsiteY29-3350" fmla="*/ 2834685 h 4808265"/>
              <a:gd name="connsiteX30-3351" fmla="*/ 635141 w 2805711"/>
              <a:gd name="connsiteY30-3352" fmla="*/ 2541315 h 4808265"/>
              <a:gd name="connsiteX31-3353" fmla="*/ 997091 w 2805711"/>
              <a:gd name="connsiteY31-3354" fmla="*/ 2507025 h 4808265"/>
              <a:gd name="connsiteX32-3355" fmla="*/ 989471 w 2805711"/>
              <a:gd name="connsiteY32-3356" fmla="*/ 1790745 h 4808265"/>
              <a:gd name="connsiteX33-3357" fmla="*/ 1080911 w 2805711"/>
              <a:gd name="connsiteY33-3358" fmla="*/ 1600245 h 4808265"/>
              <a:gd name="connsiteX34-3359" fmla="*/ 1439051 w 2805711"/>
              <a:gd name="connsiteY34-3360" fmla="*/ 1585005 h 4808265"/>
              <a:gd name="connsiteX0-3361" fmla="*/ 1436564 w 2803224"/>
              <a:gd name="connsiteY0-3362" fmla="*/ 1585005 h 4808265"/>
              <a:gd name="connsiteX1-3363" fmla="*/ 1444184 w 2803224"/>
              <a:gd name="connsiteY1-3364" fmla="*/ 754425 h 4808265"/>
              <a:gd name="connsiteX2-3365" fmla="*/ 1291784 w 2803224"/>
              <a:gd name="connsiteY2-3366" fmla="*/ 647745 h 4808265"/>
              <a:gd name="connsiteX3-3367" fmla="*/ 2030924 w 2803224"/>
              <a:gd name="connsiteY3-3368" fmla="*/ 45 h 4808265"/>
              <a:gd name="connsiteX4-3369" fmla="*/ 2803084 w 2803224"/>
              <a:gd name="connsiteY4-3370" fmla="*/ 657905 h 4808265"/>
              <a:gd name="connsiteX5-3371" fmla="*/ 2643064 w 2803224"/>
              <a:gd name="connsiteY5-3372" fmla="*/ 754425 h 4808265"/>
              <a:gd name="connsiteX6-3373" fmla="*/ 2625284 w 2803224"/>
              <a:gd name="connsiteY6-3374" fmla="*/ 1767885 h 4808265"/>
              <a:gd name="connsiteX7-3375" fmla="*/ 2518604 w 2803224"/>
              <a:gd name="connsiteY7-3376" fmla="*/ 1981245 h 4808265"/>
              <a:gd name="connsiteX8-3377" fmla="*/ 2404304 w 2803224"/>
              <a:gd name="connsiteY8-3378" fmla="*/ 1889805 h 4808265"/>
              <a:gd name="connsiteX9-3379" fmla="*/ 2404304 w 2803224"/>
              <a:gd name="connsiteY9-3380" fmla="*/ 1691685 h 4808265"/>
              <a:gd name="connsiteX10-3381" fmla="*/ 2335724 w 2803224"/>
              <a:gd name="connsiteY10-3382" fmla="*/ 1592625 h 4808265"/>
              <a:gd name="connsiteX11-3383" fmla="*/ 2213804 w 2803224"/>
              <a:gd name="connsiteY11-3384" fmla="*/ 1699305 h 4808265"/>
              <a:gd name="connsiteX12-3385" fmla="*/ 2190944 w 2803224"/>
              <a:gd name="connsiteY12-3386" fmla="*/ 2682285 h 4808265"/>
              <a:gd name="connsiteX13-3387" fmla="*/ 2076644 w 2803224"/>
              <a:gd name="connsiteY13-3388" fmla="*/ 2895645 h 4808265"/>
              <a:gd name="connsiteX14-3389" fmla="*/ 1947104 w 2803224"/>
              <a:gd name="connsiteY14-3390" fmla="*/ 2788965 h 4808265"/>
              <a:gd name="connsiteX15-3391" fmla="*/ 1954724 w 2803224"/>
              <a:gd name="connsiteY15-3392" fmla="*/ 2583225 h 4808265"/>
              <a:gd name="connsiteX16-3393" fmla="*/ 1901384 w 2803224"/>
              <a:gd name="connsiteY16-3394" fmla="*/ 2507025 h 4808265"/>
              <a:gd name="connsiteX17-3395" fmla="*/ 1771844 w 2803224"/>
              <a:gd name="connsiteY17-3396" fmla="*/ 2613705 h 4808265"/>
              <a:gd name="connsiteX18-3397" fmla="*/ 1741364 w 2803224"/>
              <a:gd name="connsiteY18-3398" fmla="*/ 3634785 h 4808265"/>
              <a:gd name="connsiteX19-3399" fmla="*/ 1649924 w 2803224"/>
              <a:gd name="connsiteY19-3400" fmla="*/ 3825285 h 4808265"/>
              <a:gd name="connsiteX20-3401" fmla="*/ 1520384 w 2803224"/>
              <a:gd name="connsiteY20-3402" fmla="*/ 3726225 h 4808265"/>
              <a:gd name="connsiteX21-3403" fmla="*/ 1512764 w 2803224"/>
              <a:gd name="connsiteY21-3404" fmla="*/ 3573825 h 4808265"/>
              <a:gd name="connsiteX22-3405" fmla="*/ 1444184 w 2803224"/>
              <a:gd name="connsiteY22-3406" fmla="*/ 3444285 h 4808265"/>
              <a:gd name="connsiteX23-3407" fmla="*/ 1345124 w 2803224"/>
              <a:gd name="connsiteY23-3408" fmla="*/ 3550965 h 4808265"/>
              <a:gd name="connsiteX24-3409" fmla="*/ 1314644 w 2803224"/>
              <a:gd name="connsiteY24-3410" fmla="*/ 4808265 h 4808265"/>
              <a:gd name="connsiteX25-3411" fmla="*/ 87824 w 2803224"/>
              <a:gd name="connsiteY25-3412" fmla="*/ 4808265 h 4808265"/>
              <a:gd name="connsiteX26-3413" fmla="*/ 103064 w 2803224"/>
              <a:gd name="connsiteY26-3414" fmla="*/ 3688125 h 4808265"/>
              <a:gd name="connsiteX27-3415" fmla="*/ 209744 w 2803224"/>
              <a:gd name="connsiteY27-3416" fmla="*/ 3451905 h 4808265"/>
              <a:gd name="connsiteX28-3417" fmla="*/ 552644 w 2803224"/>
              <a:gd name="connsiteY28-3418" fmla="*/ 3444285 h 4808265"/>
              <a:gd name="connsiteX29-3419" fmla="*/ 552644 w 2803224"/>
              <a:gd name="connsiteY29-3420" fmla="*/ 2834685 h 4808265"/>
              <a:gd name="connsiteX30-3421" fmla="*/ 632654 w 2803224"/>
              <a:gd name="connsiteY30-3422" fmla="*/ 2541315 h 4808265"/>
              <a:gd name="connsiteX31-3423" fmla="*/ 994604 w 2803224"/>
              <a:gd name="connsiteY31-3424" fmla="*/ 2507025 h 4808265"/>
              <a:gd name="connsiteX32-3425" fmla="*/ 986984 w 2803224"/>
              <a:gd name="connsiteY32-3426" fmla="*/ 1790745 h 4808265"/>
              <a:gd name="connsiteX33-3427" fmla="*/ 1078424 w 2803224"/>
              <a:gd name="connsiteY33-3428" fmla="*/ 1600245 h 4808265"/>
              <a:gd name="connsiteX34-3429" fmla="*/ 1436564 w 2803224"/>
              <a:gd name="connsiteY34-3430" fmla="*/ 1585005 h 4808265"/>
              <a:gd name="connsiteX0-3431" fmla="*/ 1439051 w 2805711"/>
              <a:gd name="connsiteY0-3432" fmla="*/ 1585005 h 4956978"/>
              <a:gd name="connsiteX1-3433" fmla="*/ 1446671 w 2805711"/>
              <a:gd name="connsiteY1-3434" fmla="*/ 754425 h 4956978"/>
              <a:gd name="connsiteX2-3435" fmla="*/ 1294271 w 2805711"/>
              <a:gd name="connsiteY2-3436" fmla="*/ 647745 h 4956978"/>
              <a:gd name="connsiteX3-3437" fmla="*/ 2033411 w 2805711"/>
              <a:gd name="connsiteY3-3438" fmla="*/ 45 h 4956978"/>
              <a:gd name="connsiteX4-3439" fmla="*/ 2805571 w 2805711"/>
              <a:gd name="connsiteY4-3440" fmla="*/ 657905 h 4956978"/>
              <a:gd name="connsiteX5-3441" fmla="*/ 2645551 w 2805711"/>
              <a:gd name="connsiteY5-3442" fmla="*/ 754425 h 4956978"/>
              <a:gd name="connsiteX6-3443" fmla="*/ 2627771 w 2805711"/>
              <a:gd name="connsiteY6-3444" fmla="*/ 1767885 h 4956978"/>
              <a:gd name="connsiteX7-3445" fmla="*/ 2521091 w 2805711"/>
              <a:gd name="connsiteY7-3446" fmla="*/ 1981245 h 4956978"/>
              <a:gd name="connsiteX8-3447" fmla="*/ 2406791 w 2805711"/>
              <a:gd name="connsiteY8-3448" fmla="*/ 1889805 h 4956978"/>
              <a:gd name="connsiteX9-3449" fmla="*/ 2406791 w 2805711"/>
              <a:gd name="connsiteY9-3450" fmla="*/ 1691685 h 4956978"/>
              <a:gd name="connsiteX10-3451" fmla="*/ 2338211 w 2805711"/>
              <a:gd name="connsiteY10-3452" fmla="*/ 1592625 h 4956978"/>
              <a:gd name="connsiteX11-3453" fmla="*/ 2216291 w 2805711"/>
              <a:gd name="connsiteY11-3454" fmla="*/ 1699305 h 4956978"/>
              <a:gd name="connsiteX12-3455" fmla="*/ 2193431 w 2805711"/>
              <a:gd name="connsiteY12-3456" fmla="*/ 2682285 h 4956978"/>
              <a:gd name="connsiteX13-3457" fmla="*/ 2079131 w 2805711"/>
              <a:gd name="connsiteY13-3458" fmla="*/ 2895645 h 4956978"/>
              <a:gd name="connsiteX14-3459" fmla="*/ 1949591 w 2805711"/>
              <a:gd name="connsiteY14-3460" fmla="*/ 2788965 h 4956978"/>
              <a:gd name="connsiteX15-3461" fmla="*/ 1957211 w 2805711"/>
              <a:gd name="connsiteY15-3462" fmla="*/ 2583225 h 4956978"/>
              <a:gd name="connsiteX16-3463" fmla="*/ 1903871 w 2805711"/>
              <a:gd name="connsiteY16-3464" fmla="*/ 2507025 h 4956978"/>
              <a:gd name="connsiteX17-3465" fmla="*/ 1774331 w 2805711"/>
              <a:gd name="connsiteY17-3466" fmla="*/ 2613705 h 4956978"/>
              <a:gd name="connsiteX18-3467" fmla="*/ 1743851 w 2805711"/>
              <a:gd name="connsiteY18-3468" fmla="*/ 3634785 h 4956978"/>
              <a:gd name="connsiteX19-3469" fmla="*/ 1652411 w 2805711"/>
              <a:gd name="connsiteY19-3470" fmla="*/ 3825285 h 4956978"/>
              <a:gd name="connsiteX20-3471" fmla="*/ 1522871 w 2805711"/>
              <a:gd name="connsiteY20-3472" fmla="*/ 3726225 h 4956978"/>
              <a:gd name="connsiteX21-3473" fmla="*/ 1515251 w 2805711"/>
              <a:gd name="connsiteY21-3474" fmla="*/ 3573825 h 4956978"/>
              <a:gd name="connsiteX22-3475" fmla="*/ 1446671 w 2805711"/>
              <a:gd name="connsiteY22-3476" fmla="*/ 3444285 h 4956978"/>
              <a:gd name="connsiteX23-3477" fmla="*/ 1347611 w 2805711"/>
              <a:gd name="connsiteY23-3478" fmla="*/ 3550965 h 4956978"/>
              <a:gd name="connsiteX24-3479" fmla="*/ 1317131 w 2805711"/>
              <a:gd name="connsiteY24-3480" fmla="*/ 4808265 h 4956978"/>
              <a:gd name="connsiteX25-3481" fmla="*/ 90311 w 2805711"/>
              <a:gd name="connsiteY25-3482" fmla="*/ 4808265 h 4956978"/>
              <a:gd name="connsiteX26-3483" fmla="*/ 105551 w 2805711"/>
              <a:gd name="connsiteY26-3484" fmla="*/ 3688125 h 4956978"/>
              <a:gd name="connsiteX27-3485" fmla="*/ 212231 w 2805711"/>
              <a:gd name="connsiteY27-3486" fmla="*/ 3451905 h 4956978"/>
              <a:gd name="connsiteX28-3487" fmla="*/ 555131 w 2805711"/>
              <a:gd name="connsiteY28-3488" fmla="*/ 3444285 h 4956978"/>
              <a:gd name="connsiteX29-3489" fmla="*/ 555131 w 2805711"/>
              <a:gd name="connsiteY29-3490" fmla="*/ 2834685 h 4956978"/>
              <a:gd name="connsiteX30-3491" fmla="*/ 635141 w 2805711"/>
              <a:gd name="connsiteY30-3492" fmla="*/ 2541315 h 4956978"/>
              <a:gd name="connsiteX31-3493" fmla="*/ 997091 w 2805711"/>
              <a:gd name="connsiteY31-3494" fmla="*/ 2507025 h 4956978"/>
              <a:gd name="connsiteX32-3495" fmla="*/ 989471 w 2805711"/>
              <a:gd name="connsiteY32-3496" fmla="*/ 1790745 h 4956978"/>
              <a:gd name="connsiteX33-3497" fmla="*/ 1080911 w 2805711"/>
              <a:gd name="connsiteY33-3498" fmla="*/ 1600245 h 4956978"/>
              <a:gd name="connsiteX34-3499" fmla="*/ 1439051 w 2805711"/>
              <a:gd name="connsiteY34-3500" fmla="*/ 1585005 h 4956978"/>
              <a:gd name="connsiteX0-3501" fmla="*/ 1361158 w 2727818"/>
              <a:gd name="connsiteY0-3502" fmla="*/ 1585005 h 4904878"/>
              <a:gd name="connsiteX1-3503" fmla="*/ 1368778 w 2727818"/>
              <a:gd name="connsiteY1-3504" fmla="*/ 754425 h 4904878"/>
              <a:gd name="connsiteX2-3505" fmla="*/ 1216378 w 2727818"/>
              <a:gd name="connsiteY2-3506" fmla="*/ 647745 h 4904878"/>
              <a:gd name="connsiteX3-3507" fmla="*/ 1955518 w 2727818"/>
              <a:gd name="connsiteY3-3508" fmla="*/ 45 h 4904878"/>
              <a:gd name="connsiteX4-3509" fmla="*/ 2727678 w 2727818"/>
              <a:gd name="connsiteY4-3510" fmla="*/ 657905 h 4904878"/>
              <a:gd name="connsiteX5-3511" fmla="*/ 2567658 w 2727818"/>
              <a:gd name="connsiteY5-3512" fmla="*/ 754425 h 4904878"/>
              <a:gd name="connsiteX6-3513" fmla="*/ 2549878 w 2727818"/>
              <a:gd name="connsiteY6-3514" fmla="*/ 1767885 h 4904878"/>
              <a:gd name="connsiteX7-3515" fmla="*/ 2443198 w 2727818"/>
              <a:gd name="connsiteY7-3516" fmla="*/ 1981245 h 4904878"/>
              <a:gd name="connsiteX8-3517" fmla="*/ 2328898 w 2727818"/>
              <a:gd name="connsiteY8-3518" fmla="*/ 1889805 h 4904878"/>
              <a:gd name="connsiteX9-3519" fmla="*/ 2328898 w 2727818"/>
              <a:gd name="connsiteY9-3520" fmla="*/ 1691685 h 4904878"/>
              <a:gd name="connsiteX10-3521" fmla="*/ 2260318 w 2727818"/>
              <a:gd name="connsiteY10-3522" fmla="*/ 1592625 h 4904878"/>
              <a:gd name="connsiteX11-3523" fmla="*/ 2138398 w 2727818"/>
              <a:gd name="connsiteY11-3524" fmla="*/ 1699305 h 4904878"/>
              <a:gd name="connsiteX12-3525" fmla="*/ 2115538 w 2727818"/>
              <a:gd name="connsiteY12-3526" fmla="*/ 2682285 h 4904878"/>
              <a:gd name="connsiteX13-3527" fmla="*/ 2001238 w 2727818"/>
              <a:gd name="connsiteY13-3528" fmla="*/ 2895645 h 4904878"/>
              <a:gd name="connsiteX14-3529" fmla="*/ 1871698 w 2727818"/>
              <a:gd name="connsiteY14-3530" fmla="*/ 2788965 h 4904878"/>
              <a:gd name="connsiteX15-3531" fmla="*/ 1879318 w 2727818"/>
              <a:gd name="connsiteY15-3532" fmla="*/ 2583225 h 4904878"/>
              <a:gd name="connsiteX16-3533" fmla="*/ 1825978 w 2727818"/>
              <a:gd name="connsiteY16-3534" fmla="*/ 2507025 h 4904878"/>
              <a:gd name="connsiteX17-3535" fmla="*/ 1696438 w 2727818"/>
              <a:gd name="connsiteY17-3536" fmla="*/ 2613705 h 4904878"/>
              <a:gd name="connsiteX18-3537" fmla="*/ 1665958 w 2727818"/>
              <a:gd name="connsiteY18-3538" fmla="*/ 3634785 h 4904878"/>
              <a:gd name="connsiteX19-3539" fmla="*/ 1574518 w 2727818"/>
              <a:gd name="connsiteY19-3540" fmla="*/ 3825285 h 4904878"/>
              <a:gd name="connsiteX20-3541" fmla="*/ 1444978 w 2727818"/>
              <a:gd name="connsiteY20-3542" fmla="*/ 3726225 h 4904878"/>
              <a:gd name="connsiteX21-3543" fmla="*/ 1437358 w 2727818"/>
              <a:gd name="connsiteY21-3544" fmla="*/ 3573825 h 4904878"/>
              <a:gd name="connsiteX22-3545" fmla="*/ 1368778 w 2727818"/>
              <a:gd name="connsiteY22-3546" fmla="*/ 3444285 h 4904878"/>
              <a:gd name="connsiteX23-3547" fmla="*/ 1269718 w 2727818"/>
              <a:gd name="connsiteY23-3548" fmla="*/ 3550965 h 4904878"/>
              <a:gd name="connsiteX24-3549" fmla="*/ 1239238 w 2727818"/>
              <a:gd name="connsiteY24-3550" fmla="*/ 4808265 h 4904878"/>
              <a:gd name="connsiteX25-3551" fmla="*/ 12418 w 2727818"/>
              <a:gd name="connsiteY25-3552" fmla="*/ 4808265 h 4904878"/>
              <a:gd name="connsiteX26-3553" fmla="*/ 27658 w 2727818"/>
              <a:gd name="connsiteY26-3554" fmla="*/ 3688125 h 4904878"/>
              <a:gd name="connsiteX27-3555" fmla="*/ 134338 w 2727818"/>
              <a:gd name="connsiteY27-3556" fmla="*/ 3451905 h 4904878"/>
              <a:gd name="connsiteX28-3557" fmla="*/ 477238 w 2727818"/>
              <a:gd name="connsiteY28-3558" fmla="*/ 3444285 h 4904878"/>
              <a:gd name="connsiteX29-3559" fmla="*/ 477238 w 2727818"/>
              <a:gd name="connsiteY29-3560" fmla="*/ 2834685 h 4904878"/>
              <a:gd name="connsiteX30-3561" fmla="*/ 557248 w 2727818"/>
              <a:gd name="connsiteY30-3562" fmla="*/ 2541315 h 4904878"/>
              <a:gd name="connsiteX31-3563" fmla="*/ 919198 w 2727818"/>
              <a:gd name="connsiteY31-3564" fmla="*/ 2507025 h 4904878"/>
              <a:gd name="connsiteX32-3565" fmla="*/ 911578 w 2727818"/>
              <a:gd name="connsiteY32-3566" fmla="*/ 1790745 h 4904878"/>
              <a:gd name="connsiteX33-3567" fmla="*/ 1003018 w 2727818"/>
              <a:gd name="connsiteY33-3568" fmla="*/ 1600245 h 4904878"/>
              <a:gd name="connsiteX34-3569" fmla="*/ 1361158 w 2727818"/>
              <a:gd name="connsiteY34-3570" fmla="*/ 1585005 h 4904878"/>
              <a:gd name="connsiteX0-3571" fmla="*/ 1361158 w 2727818"/>
              <a:gd name="connsiteY0-3572" fmla="*/ 1585005 h 4956978"/>
              <a:gd name="connsiteX1-3573" fmla="*/ 1368778 w 2727818"/>
              <a:gd name="connsiteY1-3574" fmla="*/ 754425 h 4956978"/>
              <a:gd name="connsiteX2-3575" fmla="*/ 1216378 w 2727818"/>
              <a:gd name="connsiteY2-3576" fmla="*/ 647745 h 4956978"/>
              <a:gd name="connsiteX3-3577" fmla="*/ 1955518 w 2727818"/>
              <a:gd name="connsiteY3-3578" fmla="*/ 45 h 4956978"/>
              <a:gd name="connsiteX4-3579" fmla="*/ 2727678 w 2727818"/>
              <a:gd name="connsiteY4-3580" fmla="*/ 657905 h 4956978"/>
              <a:gd name="connsiteX5-3581" fmla="*/ 2567658 w 2727818"/>
              <a:gd name="connsiteY5-3582" fmla="*/ 754425 h 4956978"/>
              <a:gd name="connsiteX6-3583" fmla="*/ 2549878 w 2727818"/>
              <a:gd name="connsiteY6-3584" fmla="*/ 1767885 h 4956978"/>
              <a:gd name="connsiteX7-3585" fmla="*/ 2443198 w 2727818"/>
              <a:gd name="connsiteY7-3586" fmla="*/ 1981245 h 4956978"/>
              <a:gd name="connsiteX8-3587" fmla="*/ 2328898 w 2727818"/>
              <a:gd name="connsiteY8-3588" fmla="*/ 1889805 h 4956978"/>
              <a:gd name="connsiteX9-3589" fmla="*/ 2328898 w 2727818"/>
              <a:gd name="connsiteY9-3590" fmla="*/ 1691685 h 4956978"/>
              <a:gd name="connsiteX10-3591" fmla="*/ 2260318 w 2727818"/>
              <a:gd name="connsiteY10-3592" fmla="*/ 1592625 h 4956978"/>
              <a:gd name="connsiteX11-3593" fmla="*/ 2138398 w 2727818"/>
              <a:gd name="connsiteY11-3594" fmla="*/ 1699305 h 4956978"/>
              <a:gd name="connsiteX12-3595" fmla="*/ 2115538 w 2727818"/>
              <a:gd name="connsiteY12-3596" fmla="*/ 2682285 h 4956978"/>
              <a:gd name="connsiteX13-3597" fmla="*/ 2001238 w 2727818"/>
              <a:gd name="connsiteY13-3598" fmla="*/ 2895645 h 4956978"/>
              <a:gd name="connsiteX14-3599" fmla="*/ 1871698 w 2727818"/>
              <a:gd name="connsiteY14-3600" fmla="*/ 2788965 h 4956978"/>
              <a:gd name="connsiteX15-3601" fmla="*/ 1879318 w 2727818"/>
              <a:gd name="connsiteY15-3602" fmla="*/ 2583225 h 4956978"/>
              <a:gd name="connsiteX16-3603" fmla="*/ 1825978 w 2727818"/>
              <a:gd name="connsiteY16-3604" fmla="*/ 2507025 h 4956978"/>
              <a:gd name="connsiteX17-3605" fmla="*/ 1696438 w 2727818"/>
              <a:gd name="connsiteY17-3606" fmla="*/ 2613705 h 4956978"/>
              <a:gd name="connsiteX18-3607" fmla="*/ 1665958 w 2727818"/>
              <a:gd name="connsiteY18-3608" fmla="*/ 3634785 h 4956978"/>
              <a:gd name="connsiteX19-3609" fmla="*/ 1574518 w 2727818"/>
              <a:gd name="connsiteY19-3610" fmla="*/ 3825285 h 4956978"/>
              <a:gd name="connsiteX20-3611" fmla="*/ 1444978 w 2727818"/>
              <a:gd name="connsiteY20-3612" fmla="*/ 3726225 h 4956978"/>
              <a:gd name="connsiteX21-3613" fmla="*/ 1437358 w 2727818"/>
              <a:gd name="connsiteY21-3614" fmla="*/ 3573825 h 4956978"/>
              <a:gd name="connsiteX22-3615" fmla="*/ 1368778 w 2727818"/>
              <a:gd name="connsiteY22-3616" fmla="*/ 3444285 h 4956978"/>
              <a:gd name="connsiteX23-3617" fmla="*/ 1269718 w 2727818"/>
              <a:gd name="connsiteY23-3618" fmla="*/ 3550965 h 4956978"/>
              <a:gd name="connsiteX24-3619" fmla="*/ 1239238 w 2727818"/>
              <a:gd name="connsiteY24-3620" fmla="*/ 4808265 h 4956978"/>
              <a:gd name="connsiteX25-3621" fmla="*/ 12418 w 2727818"/>
              <a:gd name="connsiteY25-3622" fmla="*/ 4808265 h 4956978"/>
              <a:gd name="connsiteX26-3623" fmla="*/ 27658 w 2727818"/>
              <a:gd name="connsiteY26-3624" fmla="*/ 3688125 h 4956978"/>
              <a:gd name="connsiteX27-3625" fmla="*/ 134338 w 2727818"/>
              <a:gd name="connsiteY27-3626" fmla="*/ 3451905 h 4956978"/>
              <a:gd name="connsiteX28-3627" fmla="*/ 477238 w 2727818"/>
              <a:gd name="connsiteY28-3628" fmla="*/ 3444285 h 4956978"/>
              <a:gd name="connsiteX29-3629" fmla="*/ 477238 w 2727818"/>
              <a:gd name="connsiteY29-3630" fmla="*/ 2834685 h 4956978"/>
              <a:gd name="connsiteX30-3631" fmla="*/ 557248 w 2727818"/>
              <a:gd name="connsiteY30-3632" fmla="*/ 2541315 h 4956978"/>
              <a:gd name="connsiteX31-3633" fmla="*/ 919198 w 2727818"/>
              <a:gd name="connsiteY31-3634" fmla="*/ 2507025 h 4956978"/>
              <a:gd name="connsiteX32-3635" fmla="*/ 911578 w 2727818"/>
              <a:gd name="connsiteY32-3636" fmla="*/ 1790745 h 4956978"/>
              <a:gd name="connsiteX33-3637" fmla="*/ 1003018 w 2727818"/>
              <a:gd name="connsiteY33-3638" fmla="*/ 1600245 h 4956978"/>
              <a:gd name="connsiteX34-3639" fmla="*/ 1361158 w 2727818"/>
              <a:gd name="connsiteY34-3640" fmla="*/ 1585005 h 4956978"/>
              <a:gd name="connsiteX0-3641" fmla="*/ 1361158 w 2727818"/>
              <a:gd name="connsiteY0-3642" fmla="*/ 1585005 h 4895636"/>
              <a:gd name="connsiteX1-3643" fmla="*/ 1368778 w 2727818"/>
              <a:gd name="connsiteY1-3644" fmla="*/ 754425 h 4895636"/>
              <a:gd name="connsiteX2-3645" fmla="*/ 1216378 w 2727818"/>
              <a:gd name="connsiteY2-3646" fmla="*/ 647745 h 4895636"/>
              <a:gd name="connsiteX3-3647" fmla="*/ 1955518 w 2727818"/>
              <a:gd name="connsiteY3-3648" fmla="*/ 45 h 4895636"/>
              <a:gd name="connsiteX4-3649" fmla="*/ 2727678 w 2727818"/>
              <a:gd name="connsiteY4-3650" fmla="*/ 657905 h 4895636"/>
              <a:gd name="connsiteX5-3651" fmla="*/ 2567658 w 2727818"/>
              <a:gd name="connsiteY5-3652" fmla="*/ 754425 h 4895636"/>
              <a:gd name="connsiteX6-3653" fmla="*/ 2549878 w 2727818"/>
              <a:gd name="connsiteY6-3654" fmla="*/ 1767885 h 4895636"/>
              <a:gd name="connsiteX7-3655" fmla="*/ 2443198 w 2727818"/>
              <a:gd name="connsiteY7-3656" fmla="*/ 1981245 h 4895636"/>
              <a:gd name="connsiteX8-3657" fmla="*/ 2328898 w 2727818"/>
              <a:gd name="connsiteY8-3658" fmla="*/ 1889805 h 4895636"/>
              <a:gd name="connsiteX9-3659" fmla="*/ 2328898 w 2727818"/>
              <a:gd name="connsiteY9-3660" fmla="*/ 1691685 h 4895636"/>
              <a:gd name="connsiteX10-3661" fmla="*/ 2260318 w 2727818"/>
              <a:gd name="connsiteY10-3662" fmla="*/ 1592625 h 4895636"/>
              <a:gd name="connsiteX11-3663" fmla="*/ 2138398 w 2727818"/>
              <a:gd name="connsiteY11-3664" fmla="*/ 1699305 h 4895636"/>
              <a:gd name="connsiteX12-3665" fmla="*/ 2115538 w 2727818"/>
              <a:gd name="connsiteY12-3666" fmla="*/ 2682285 h 4895636"/>
              <a:gd name="connsiteX13-3667" fmla="*/ 2001238 w 2727818"/>
              <a:gd name="connsiteY13-3668" fmla="*/ 2895645 h 4895636"/>
              <a:gd name="connsiteX14-3669" fmla="*/ 1871698 w 2727818"/>
              <a:gd name="connsiteY14-3670" fmla="*/ 2788965 h 4895636"/>
              <a:gd name="connsiteX15-3671" fmla="*/ 1879318 w 2727818"/>
              <a:gd name="connsiteY15-3672" fmla="*/ 2583225 h 4895636"/>
              <a:gd name="connsiteX16-3673" fmla="*/ 1825978 w 2727818"/>
              <a:gd name="connsiteY16-3674" fmla="*/ 2507025 h 4895636"/>
              <a:gd name="connsiteX17-3675" fmla="*/ 1696438 w 2727818"/>
              <a:gd name="connsiteY17-3676" fmla="*/ 2613705 h 4895636"/>
              <a:gd name="connsiteX18-3677" fmla="*/ 1665958 w 2727818"/>
              <a:gd name="connsiteY18-3678" fmla="*/ 3634785 h 4895636"/>
              <a:gd name="connsiteX19-3679" fmla="*/ 1574518 w 2727818"/>
              <a:gd name="connsiteY19-3680" fmla="*/ 3825285 h 4895636"/>
              <a:gd name="connsiteX20-3681" fmla="*/ 1444978 w 2727818"/>
              <a:gd name="connsiteY20-3682" fmla="*/ 3726225 h 4895636"/>
              <a:gd name="connsiteX21-3683" fmla="*/ 1437358 w 2727818"/>
              <a:gd name="connsiteY21-3684" fmla="*/ 3573825 h 4895636"/>
              <a:gd name="connsiteX22-3685" fmla="*/ 1368778 w 2727818"/>
              <a:gd name="connsiteY22-3686" fmla="*/ 3444285 h 4895636"/>
              <a:gd name="connsiteX23-3687" fmla="*/ 1269718 w 2727818"/>
              <a:gd name="connsiteY23-3688" fmla="*/ 3550965 h 4895636"/>
              <a:gd name="connsiteX24-3689" fmla="*/ 1239238 w 2727818"/>
              <a:gd name="connsiteY24-3690" fmla="*/ 4808265 h 4895636"/>
              <a:gd name="connsiteX25-3691" fmla="*/ 12418 w 2727818"/>
              <a:gd name="connsiteY25-3692" fmla="*/ 4808265 h 4895636"/>
              <a:gd name="connsiteX26-3693" fmla="*/ 27658 w 2727818"/>
              <a:gd name="connsiteY26-3694" fmla="*/ 3688125 h 4895636"/>
              <a:gd name="connsiteX27-3695" fmla="*/ 134338 w 2727818"/>
              <a:gd name="connsiteY27-3696" fmla="*/ 3451905 h 4895636"/>
              <a:gd name="connsiteX28-3697" fmla="*/ 477238 w 2727818"/>
              <a:gd name="connsiteY28-3698" fmla="*/ 3444285 h 4895636"/>
              <a:gd name="connsiteX29-3699" fmla="*/ 477238 w 2727818"/>
              <a:gd name="connsiteY29-3700" fmla="*/ 2834685 h 4895636"/>
              <a:gd name="connsiteX30-3701" fmla="*/ 557248 w 2727818"/>
              <a:gd name="connsiteY30-3702" fmla="*/ 2541315 h 4895636"/>
              <a:gd name="connsiteX31-3703" fmla="*/ 919198 w 2727818"/>
              <a:gd name="connsiteY31-3704" fmla="*/ 2507025 h 4895636"/>
              <a:gd name="connsiteX32-3705" fmla="*/ 911578 w 2727818"/>
              <a:gd name="connsiteY32-3706" fmla="*/ 1790745 h 4895636"/>
              <a:gd name="connsiteX33-3707" fmla="*/ 1003018 w 2727818"/>
              <a:gd name="connsiteY33-3708" fmla="*/ 1600245 h 4895636"/>
              <a:gd name="connsiteX34-3709" fmla="*/ 1361158 w 2727818"/>
              <a:gd name="connsiteY34-3710" fmla="*/ 1585005 h 4895636"/>
              <a:gd name="connsiteX0-3711" fmla="*/ 1369624 w 2736284"/>
              <a:gd name="connsiteY0-3712" fmla="*/ 1585005 h 4824013"/>
              <a:gd name="connsiteX1-3713" fmla="*/ 1377244 w 2736284"/>
              <a:gd name="connsiteY1-3714" fmla="*/ 754425 h 4824013"/>
              <a:gd name="connsiteX2-3715" fmla="*/ 1224844 w 2736284"/>
              <a:gd name="connsiteY2-3716" fmla="*/ 647745 h 4824013"/>
              <a:gd name="connsiteX3-3717" fmla="*/ 1963984 w 2736284"/>
              <a:gd name="connsiteY3-3718" fmla="*/ 45 h 4824013"/>
              <a:gd name="connsiteX4-3719" fmla="*/ 2736144 w 2736284"/>
              <a:gd name="connsiteY4-3720" fmla="*/ 657905 h 4824013"/>
              <a:gd name="connsiteX5-3721" fmla="*/ 2576124 w 2736284"/>
              <a:gd name="connsiteY5-3722" fmla="*/ 754425 h 4824013"/>
              <a:gd name="connsiteX6-3723" fmla="*/ 2558344 w 2736284"/>
              <a:gd name="connsiteY6-3724" fmla="*/ 1767885 h 4824013"/>
              <a:gd name="connsiteX7-3725" fmla="*/ 2451664 w 2736284"/>
              <a:gd name="connsiteY7-3726" fmla="*/ 1981245 h 4824013"/>
              <a:gd name="connsiteX8-3727" fmla="*/ 2337364 w 2736284"/>
              <a:gd name="connsiteY8-3728" fmla="*/ 1889805 h 4824013"/>
              <a:gd name="connsiteX9-3729" fmla="*/ 2337364 w 2736284"/>
              <a:gd name="connsiteY9-3730" fmla="*/ 1691685 h 4824013"/>
              <a:gd name="connsiteX10-3731" fmla="*/ 2268784 w 2736284"/>
              <a:gd name="connsiteY10-3732" fmla="*/ 1592625 h 4824013"/>
              <a:gd name="connsiteX11-3733" fmla="*/ 2146864 w 2736284"/>
              <a:gd name="connsiteY11-3734" fmla="*/ 1699305 h 4824013"/>
              <a:gd name="connsiteX12-3735" fmla="*/ 2124004 w 2736284"/>
              <a:gd name="connsiteY12-3736" fmla="*/ 2682285 h 4824013"/>
              <a:gd name="connsiteX13-3737" fmla="*/ 2009704 w 2736284"/>
              <a:gd name="connsiteY13-3738" fmla="*/ 2895645 h 4824013"/>
              <a:gd name="connsiteX14-3739" fmla="*/ 1880164 w 2736284"/>
              <a:gd name="connsiteY14-3740" fmla="*/ 2788965 h 4824013"/>
              <a:gd name="connsiteX15-3741" fmla="*/ 1887784 w 2736284"/>
              <a:gd name="connsiteY15-3742" fmla="*/ 2583225 h 4824013"/>
              <a:gd name="connsiteX16-3743" fmla="*/ 1834444 w 2736284"/>
              <a:gd name="connsiteY16-3744" fmla="*/ 2507025 h 4824013"/>
              <a:gd name="connsiteX17-3745" fmla="*/ 1704904 w 2736284"/>
              <a:gd name="connsiteY17-3746" fmla="*/ 2613705 h 4824013"/>
              <a:gd name="connsiteX18-3747" fmla="*/ 1674424 w 2736284"/>
              <a:gd name="connsiteY18-3748" fmla="*/ 3634785 h 4824013"/>
              <a:gd name="connsiteX19-3749" fmla="*/ 1582984 w 2736284"/>
              <a:gd name="connsiteY19-3750" fmla="*/ 3825285 h 4824013"/>
              <a:gd name="connsiteX20-3751" fmla="*/ 1453444 w 2736284"/>
              <a:gd name="connsiteY20-3752" fmla="*/ 3726225 h 4824013"/>
              <a:gd name="connsiteX21-3753" fmla="*/ 1445824 w 2736284"/>
              <a:gd name="connsiteY21-3754" fmla="*/ 3573825 h 4824013"/>
              <a:gd name="connsiteX22-3755" fmla="*/ 1377244 w 2736284"/>
              <a:gd name="connsiteY22-3756" fmla="*/ 3444285 h 4824013"/>
              <a:gd name="connsiteX23-3757" fmla="*/ 1278184 w 2736284"/>
              <a:gd name="connsiteY23-3758" fmla="*/ 3550965 h 4824013"/>
              <a:gd name="connsiteX24-3759" fmla="*/ 1247704 w 2736284"/>
              <a:gd name="connsiteY24-3760" fmla="*/ 4808265 h 4824013"/>
              <a:gd name="connsiteX25-3761" fmla="*/ 20884 w 2736284"/>
              <a:gd name="connsiteY25-3762" fmla="*/ 4808265 h 4824013"/>
              <a:gd name="connsiteX26-3763" fmla="*/ 36124 w 2736284"/>
              <a:gd name="connsiteY26-3764" fmla="*/ 3688125 h 4824013"/>
              <a:gd name="connsiteX27-3765" fmla="*/ 142804 w 2736284"/>
              <a:gd name="connsiteY27-3766" fmla="*/ 3451905 h 4824013"/>
              <a:gd name="connsiteX28-3767" fmla="*/ 485704 w 2736284"/>
              <a:gd name="connsiteY28-3768" fmla="*/ 3444285 h 4824013"/>
              <a:gd name="connsiteX29-3769" fmla="*/ 485704 w 2736284"/>
              <a:gd name="connsiteY29-3770" fmla="*/ 2834685 h 4824013"/>
              <a:gd name="connsiteX30-3771" fmla="*/ 565714 w 2736284"/>
              <a:gd name="connsiteY30-3772" fmla="*/ 2541315 h 4824013"/>
              <a:gd name="connsiteX31-3773" fmla="*/ 927664 w 2736284"/>
              <a:gd name="connsiteY31-3774" fmla="*/ 2507025 h 4824013"/>
              <a:gd name="connsiteX32-3775" fmla="*/ 920044 w 2736284"/>
              <a:gd name="connsiteY32-3776" fmla="*/ 1790745 h 4824013"/>
              <a:gd name="connsiteX33-3777" fmla="*/ 1011484 w 2736284"/>
              <a:gd name="connsiteY33-3778" fmla="*/ 1600245 h 4824013"/>
              <a:gd name="connsiteX34-3779" fmla="*/ 1369624 w 2736284"/>
              <a:gd name="connsiteY34-3780" fmla="*/ 1585005 h 4824013"/>
              <a:gd name="connsiteX0-3781" fmla="*/ 1369624 w 2736284"/>
              <a:gd name="connsiteY0-3782" fmla="*/ 1585005 h 4824013"/>
              <a:gd name="connsiteX1-3783" fmla="*/ 1377244 w 2736284"/>
              <a:gd name="connsiteY1-3784" fmla="*/ 754425 h 4824013"/>
              <a:gd name="connsiteX2-3785" fmla="*/ 1224844 w 2736284"/>
              <a:gd name="connsiteY2-3786" fmla="*/ 647745 h 4824013"/>
              <a:gd name="connsiteX3-3787" fmla="*/ 1963984 w 2736284"/>
              <a:gd name="connsiteY3-3788" fmla="*/ 45 h 4824013"/>
              <a:gd name="connsiteX4-3789" fmla="*/ 2736144 w 2736284"/>
              <a:gd name="connsiteY4-3790" fmla="*/ 657905 h 4824013"/>
              <a:gd name="connsiteX5-3791" fmla="*/ 2576124 w 2736284"/>
              <a:gd name="connsiteY5-3792" fmla="*/ 754425 h 4824013"/>
              <a:gd name="connsiteX6-3793" fmla="*/ 2558344 w 2736284"/>
              <a:gd name="connsiteY6-3794" fmla="*/ 1767885 h 4824013"/>
              <a:gd name="connsiteX7-3795" fmla="*/ 2451664 w 2736284"/>
              <a:gd name="connsiteY7-3796" fmla="*/ 1981245 h 4824013"/>
              <a:gd name="connsiteX8-3797" fmla="*/ 2337364 w 2736284"/>
              <a:gd name="connsiteY8-3798" fmla="*/ 1889805 h 4824013"/>
              <a:gd name="connsiteX9-3799" fmla="*/ 2337364 w 2736284"/>
              <a:gd name="connsiteY9-3800" fmla="*/ 1691685 h 4824013"/>
              <a:gd name="connsiteX10-3801" fmla="*/ 2268784 w 2736284"/>
              <a:gd name="connsiteY10-3802" fmla="*/ 1592625 h 4824013"/>
              <a:gd name="connsiteX11-3803" fmla="*/ 2146864 w 2736284"/>
              <a:gd name="connsiteY11-3804" fmla="*/ 1699305 h 4824013"/>
              <a:gd name="connsiteX12-3805" fmla="*/ 2124004 w 2736284"/>
              <a:gd name="connsiteY12-3806" fmla="*/ 2682285 h 4824013"/>
              <a:gd name="connsiteX13-3807" fmla="*/ 2009704 w 2736284"/>
              <a:gd name="connsiteY13-3808" fmla="*/ 2895645 h 4824013"/>
              <a:gd name="connsiteX14-3809" fmla="*/ 1880164 w 2736284"/>
              <a:gd name="connsiteY14-3810" fmla="*/ 2788965 h 4824013"/>
              <a:gd name="connsiteX15-3811" fmla="*/ 1887784 w 2736284"/>
              <a:gd name="connsiteY15-3812" fmla="*/ 2583225 h 4824013"/>
              <a:gd name="connsiteX16-3813" fmla="*/ 1834444 w 2736284"/>
              <a:gd name="connsiteY16-3814" fmla="*/ 2507025 h 4824013"/>
              <a:gd name="connsiteX17-3815" fmla="*/ 1704904 w 2736284"/>
              <a:gd name="connsiteY17-3816" fmla="*/ 2613705 h 4824013"/>
              <a:gd name="connsiteX18-3817" fmla="*/ 1674424 w 2736284"/>
              <a:gd name="connsiteY18-3818" fmla="*/ 3634785 h 4824013"/>
              <a:gd name="connsiteX19-3819" fmla="*/ 1582984 w 2736284"/>
              <a:gd name="connsiteY19-3820" fmla="*/ 3825285 h 4824013"/>
              <a:gd name="connsiteX20-3821" fmla="*/ 1453444 w 2736284"/>
              <a:gd name="connsiteY20-3822" fmla="*/ 3726225 h 4824013"/>
              <a:gd name="connsiteX21-3823" fmla="*/ 1445824 w 2736284"/>
              <a:gd name="connsiteY21-3824" fmla="*/ 3573825 h 4824013"/>
              <a:gd name="connsiteX22-3825" fmla="*/ 1377244 w 2736284"/>
              <a:gd name="connsiteY22-3826" fmla="*/ 3444285 h 4824013"/>
              <a:gd name="connsiteX23-3827" fmla="*/ 1278184 w 2736284"/>
              <a:gd name="connsiteY23-3828" fmla="*/ 3550965 h 4824013"/>
              <a:gd name="connsiteX24-3829" fmla="*/ 1247704 w 2736284"/>
              <a:gd name="connsiteY24-3830" fmla="*/ 4808265 h 4824013"/>
              <a:gd name="connsiteX25-3831" fmla="*/ 20884 w 2736284"/>
              <a:gd name="connsiteY25-3832" fmla="*/ 4808265 h 4824013"/>
              <a:gd name="connsiteX26-3833" fmla="*/ 36124 w 2736284"/>
              <a:gd name="connsiteY26-3834" fmla="*/ 3688125 h 4824013"/>
              <a:gd name="connsiteX27-3835" fmla="*/ 142804 w 2736284"/>
              <a:gd name="connsiteY27-3836" fmla="*/ 3451905 h 4824013"/>
              <a:gd name="connsiteX28-3837" fmla="*/ 485704 w 2736284"/>
              <a:gd name="connsiteY28-3838" fmla="*/ 3444285 h 4824013"/>
              <a:gd name="connsiteX29-3839" fmla="*/ 485704 w 2736284"/>
              <a:gd name="connsiteY29-3840" fmla="*/ 2834685 h 4824013"/>
              <a:gd name="connsiteX30-3841" fmla="*/ 565714 w 2736284"/>
              <a:gd name="connsiteY30-3842" fmla="*/ 2541315 h 4824013"/>
              <a:gd name="connsiteX31-3843" fmla="*/ 927664 w 2736284"/>
              <a:gd name="connsiteY31-3844" fmla="*/ 2507025 h 4824013"/>
              <a:gd name="connsiteX32-3845" fmla="*/ 920044 w 2736284"/>
              <a:gd name="connsiteY32-3846" fmla="*/ 1790745 h 4824013"/>
              <a:gd name="connsiteX33-3847" fmla="*/ 1011484 w 2736284"/>
              <a:gd name="connsiteY33-3848" fmla="*/ 1600245 h 4824013"/>
              <a:gd name="connsiteX34-3849" fmla="*/ 1369624 w 2736284"/>
              <a:gd name="connsiteY34-3850" fmla="*/ 1585005 h 4824013"/>
              <a:gd name="connsiteX0-3851" fmla="*/ 1369624 w 2736284"/>
              <a:gd name="connsiteY0-3852" fmla="*/ 1585005 h 4824013"/>
              <a:gd name="connsiteX1-3853" fmla="*/ 1377244 w 2736284"/>
              <a:gd name="connsiteY1-3854" fmla="*/ 754425 h 4824013"/>
              <a:gd name="connsiteX2-3855" fmla="*/ 1224844 w 2736284"/>
              <a:gd name="connsiteY2-3856" fmla="*/ 647745 h 4824013"/>
              <a:gd name="connsiteX3-3857" fmla="*/ 1963984 w 2736284"/>
              <a:gd name="connsiteY3-3858" fmla="*/ 45 h 4824013"/>
              <a:gd name="connsiteX4-3859" fmla="*/ 2736144 w 2736284"/>
              <a:gd name="connsiteY4-3860" fmla="*/ 657905 h 4824013"/>
              <a:gd name="connsiteX5-3861" fmla="*/ 2576124 w 2736284"/>
              <a:gd name="connsiteY5-3862" fmla="*/ 754425 h 4824013"/>
              <a:gd name="connsiteX6-3863" fmla="*/ 2558344 w 2736284"/>
              <a:gd name="connsiteY6-3864" fmla="*/ 1767885 h 4824013"/>
              <a:gd name="connsiteX7-3865" fmla="*/ 2451664 w 2736284"/>
              <a:gd name="connsiteY7-3866" fmla="*/ 1981245 h 4824013"/>
              <a:gd name="connsiteX8-3867" fmla="*/ 2337364 w 2736284"/>
              <a:gd name="connsiteY8-3868" fmla="*/ 1889805 h 4824013"/>
              <a:gd name="connsiteX9-3869" fmla="*/ 2337364 w 2736284"/>
              <a:gd name="connsiteY9-3870" fmla="*/ 1691685 h 4824013"/>
              <a:gd name="connsiteX10-3871" fmla="*/ 2268784 w 2736284"/>
              <a:gd name="connsiteY10-3872" fmla="*/ 1592625 h 4824013"/>
              <a:gd name="connsiteX11-3873" fmla="*/ 2146864 w 2736284"/>
              <a:gd name="connsiteY11-3874" fmla="*/ 1699305 h 4824013"/>
              <a:gd name="connsiteX12-3875" fmla="*/ 2124004 w 2736284"/>
              <a:gd name="connsiteY12-3876" fmla="*/ 2682285 h 4824013"/>
              <a:gd name="connsiteX13-3877" fmla="*/ 2009704 w 2736284"/>
              <a:gd name="connsiteY13-3878" fmla="*/ 2895645 h 4824013"/>
              <a:gd name="connsiteX14-3879" fmla="*/ 1880164 w 2736284"/>
              <a:gd name="connsiteY14-3880" fmla="*/ 2788965 h 4824013"/>
              <a:gd name="connsiteX15-3881" fmla="*/ 1887784 w 2736284"/>
              <a:gd name="connsiteY15-3882" fmla="*/ 2583225 h 4824013"/>
              <a:gd name="connsiteX16-3883" fmla="*/ 1834444 w 2736284"/>
              <a:gd name="connsiteY16-3884" fmla="*/ 2507025 h 4824013"/>
              <a:gd name="connsiteX17-3885" fmla="*/ 1704904 w 2736284"/>
              <a:gd name="connsiteY17-3886" fmla="*/ 2613705 h 4824013"/>
              <a:gd name="connsiteX18-3887" fmla="*/ 1674424 w 2736284"/>
              <a:gd name="connsiteY18-3888" fmla="*/ 3634785 h 4824013"/>
              <a:gd name="connsiteX19-3889" fmla="*/ 1582984 w 2736284"/>
              <a:gd name="connsiteY19-3890" fmla="*/ 3825285 h 4824013"/>
              <a:gd name="connsiteX20-3891" fmla="*/ 1453444 w 2736284"/>
              <a:gd name="connsiteY20-3892" fmla="*/ 3726225 h 4824013"/>
              <a:gd name="connsiteX21-3893" fmla="*/ 1445824 w 2736284"/>
              <a:gd name="connsiteY21-3894" fmla="*/ 3573825 h 4824013"/>
              <a:gd name="connsiteX22-3895" fmla="*/ 1377244 w 2736284"/>
              <a:gd name="connsiteY22-3896" fmla="*/ 3444285 h 4824013"/>
              <a:gd name="connsiteX23-3897" fmla="*/ 1278184 w 2736284"/>
              <a:gd name="connsiteY23-3898" fmla="*/ 3550965 h 4824013"/>
              <a:gd name="connsiteX24-3899" fmla="*/ 1247704 w 2736284"/>
              <a:gd name="connsiteY24-3900" fmla="*/ 4808265 h 4824013"/>
              <a:gd name="connsiteX25-3901" fmla="*/ 20884 w 2736284"/>
              <a:gd name="connsiteY25-3902" fmla="*/ 4808265 h 4824013"/>
              <a:gd name="connsiteX26-3903" fmla="*/ 36124 w 2736284"/>
              <a:gd name="connsiteY26-3904" fmla="*/ 3688125 h 4824013"/>
              <a:gd name="connsiteX27-3905" fmla="*/ 142804 w 2736284"/>
              <a:gd name="connsiteY27-3906" fmla="*/ 3451905 h 4824013"/>
              <a:gd name="connsiteX28-3907" fmla="*/ 485704 w 2736284"/>
              <a:gd name="connsiteY28-3908" fmla="*/ 3444285 h 4824013"/>
              <a:gd name="connsiteX29-3909" fmla="*/ 485704 w 2736284"/>
              <a:gd name="connsiteY29-3910" fmla="*/ 2834685 h 4824013"/>
              <a:gd name="connsiteX30-3911" fmla="*/ 565714 w 2736284"/>
              <a:gd name="connsiteY30-3912" fmla="*/ 2541315 h 4824013"/>
              <a:gd name="connsiteX31-3913" fmla="*/ 927664 w 2736284"/>
              <a:gd name="connsiteY31-3914" fmla="*/ 2507025 h 4824013"/>
              <a:gd name="connsiteX32-3915" fmla="*/ 920044 w 2736284"/>
              <a:gd name="connsiteY32-3916" fmla="*/ 1790745 h 4824013"/>
              <a:gd name="connsiteX33-3917" fmla="*/ 1011484 w 2736284"/>
              <a:gd name="connsiteY33-3918" fmla="*/ 1600245 h 4824013"/>
              <a:gd name="connsiteX34-3919" fmla="*/ 1369624 w 2736284"/>
              <a:gd name="connsiteY34-3920" fmla="*/ 1585005 h 4824013"/>
              <a:gd name="connsiteX0-3921" fmla="*/ 1369624 w 2736284"/>
              <a:gd name="connsiteY0-3922" fmla="*/ 1585005 h 4824013"/>
              <a:gd name="connsiteX1-3923" fmla="*/ 1377244 w 2736284"/>
              <a:gd name="connsiteY1-3924" fmla="*/ 754425 h 4824013"/>
              <a:gd name="connsiteX2-3925" fmla="*/ 1224844 w 2736284"/>
              <a:gd name="connsiteY2-3926" fmla="*/ 647745 h 4824013"/>
              <a:gd name="connsiteX3-3927" fmla="*/ 1963984 w 2736284"/>
              <a:gd name="connsiteY3-3928" fmla="*/ 45 h 4824013"/>
              <a:gd name="connsiteX4-3929" fmla="*/ 2736144 w 2736284"/>
              <a:gd name="connsiteY4-3930" fmla="*/ 657905 h 4824013"/>
              <a:gd name="connsiteX5-3931" fmla="*/ 2576124 w 2736284"/>
              <a:gd name="connsiteY5-3932" fmla="*/ 754425 h 4824013"/>
              <a:gd name="connsiteX6-3933" fmla="*/ 2558344 w 2736284"/>
              <a:gd name="connsiteY6-3934" fmla="*/ 1767885 h 4824013"/>
              <a:gd name="connsiteX7-3935" fmla="*/ 2451664 w 2736284"/>
              <a:gd name="connsiteY7-3936" fmla="*/ 1981245 h 4824013"/>
              <a:gd name="connsiteX8-3937" fmla="*/ 2337364 w 2736284"/>
              <a:gd name="connsiteY8-3938" fmla="*/ 1889805 h 4824013"/>
              <a:gd name="connsiteX9-3939" fmla="*/ 2337364 w 2736284"/>
              <a:gd name="connsiteY9-3940" fmla="*/ 1691685 h 4824013"/>
              <a:gd name="connsiteX10-3941" fmla="*/ 2268784 w 2736284"/>
              <a:gd name="connsiteY10-3942" fmla="*/ 1592625 h 4824013"/>
              <a:gd name="connsiteX11-3943" fmla="*/ 2146864 w 2736284"/>
              <a:gd name="connsiteY11-3944" fmla="*/ 1699305 h 4824013"/>
              <a:gd name="connsiteX12-3945" fmla="*/ 2124004 w 2736284"/>
              <a:gd name="connsiteY12-3946" fmla="*/ 2682285 h 4824013"/>
              <a:gd name="connsiteX13-3947" fmla="*/ 2009704 w 2736284"/>
              <a:gd name="connsiteY13-3948" fmla="*/ 2895645 h 4824013"/>
              <a:gd name="connsiteX14-3949" fmla="*/ 1880164 w 2736284"/>
              <a:gd name="connsiteY14-3950" fmla="*/ 2788965 h 4824013"/>
              <a:gd name="connsiteX15-3951" fmla="*/ 1887784 w 2736284"/>
              <a:gd name="connsiteY15-3952" fmla="*/ 2583225 h 4824013"/>
              <a:gd name="connsiteX16-3953" fmla="*/ 1834444 w 2736284"/>
              <a:gd name="connsiteY16-3954" fmla="*/ 2507025 h 4824013"/>
              <a:gd name="connsiteX17-3955" fmla="*/ 1704904 w 2736284"/>
              <a:gd name="connsiteY17-3956" fmla="*/ 2613705 h 4824013"/>
              <a:gd name="connsiteX18-3957" fmla="*/ 1674424 w 2736284"/>
              <a:gd name="connsiteY18-3958" fmla="*/ 3634785 h 4824013"/>
              <a:gd name="connsiteX19-3959" fmla="*/ 1582984 w 2736284"/>
              <a:gd name="connsiteY19-3960" fmla="*/ 3825285 h 4824013"/>
              <a:gd name="connsiteX20-3961" fmla="*/ 1453444 w 2736284"/>
              <a:gd name="connsiteY20-3962" fmla="*/ 3726225 h 4824013"/>
              <a:gd name="connsiteX21-3963" fmla="*/ 1445824 w 2736284"/>
              <a:gd name="connsiteY21-3964" fmla="*/ 3573825 h 4824013"/>
              <a:gd name="connsiteX22-3965" fmla="*/ 1377244 w 2736284"/>
              <a:gd name="connsiteY22-3966" fmla="*/ 3444285 h 4824013"/>
              <a:gd name="connsiteX23-3967" fmla="*/ 1278184 w 2736284"/>
              <a:gd name="connsiteY23-3968" fmla="*/ 3550965 h 4824013"/>
              <a:gd name="connsiteX24-3969" fmla="*/ 1247704 w 2736284"/>
              <a:gd name="connsiteY24-3970" fmla="*/ 4808265 h 4824013"/>
              <a:gd name="connsiteX25-3971" fmla="*/ 20884 w 2736284"/>
              <a:gd name="connsiteY25-3972" fmla="*/ 4808265 h 4824013"/>
              <a:gd name="connsiteX26-3973" fmla="*/ 36124 w 2736284"/>
              <a:gd name="connsiteY26-3974" fmla="*/ 3688125 h 4824013"/>
              <a:gd name="connsiteX27-3975" fmla="*/ 142804 w 2736284"/>
              <a:gd name="connsiteY27-3976" fmla="*/ 3451905 h 4824013"/>
              <a:gd name="connsiteX28-3977" fmla="*/ 485704 w 2736284"/>
              <a:gd name="connsiteY28-3978" fmla="*/ 3444285 h 4824013"/>
              <a:gd name="connsiteX29-3979" fmla="*/ 485704 w 2736284"/>
              <a:gd name="connsiteY29-3980" fmla="*/ 2834685 h 4824013"/>
              <a:gd name="connsiteX30-3981" fmla="*/ 565714 w 2736284"/>
              <a:gd name="connsiteY30-3982" fmla="*/ 2541315 h 4824013"/>
              <a:gd name="connsiteX31-3983" fmla="*/ 927664 w 2736284"/>
              <a:gd name="connsiteY31-3984" fmla="*/ 2507025 h 4824013"/>
              <a:gd name="connsiteX32-3985" fmla="*/ 920044 w 2736284"/>
              <a:gd name="connsiteY32-3986" fmla="*/ 1790745 h 4824013"/>
              <a:gd name="connsiteX33-3987" fmla="*/ 1011484 w 2736284"/>
              <a:gd name="connsiteY33-3988" fmla="*/ 1600245 h 4824013"/>
              <a:gd name="connsiteX34-3989" fmla="*/ 1369624 w 2736284"/>
              <a:gd name="connsiteY34-3990" fmla="*/ 1585005 h 4824013"/>
              <a:gd name="connsiteX0-3991" fmla="*/ 1369624 w 2736284"/>
              <a:gd name="connsiteY0-3992" fmla="*/ 1585005 h 4824013"/>
              <a:gd name="connsiteX1-3993" fmla="*/ 1377244 w 2736284"/>
              <a:gd name="connsiteY1-3994" fmla="*/ 754425 h 4824013"/>
              <a:gd name="connsiteX2-3995" fmla="*/ 1224844 w 2736284"/>
              <a:gd name="connsiteY2-3996" fmla="*/ 647745 h 4824013"/>
              <a:gd name="connsiteX3-3997" fmla="*/ 1963984 w 2736284"/>
              <a:gd name="connsiteY3-3998" fmla="*/ 45 h 4824013"/>
              <a:gd name="connsiteX4-3999" fmla="*/ 2736144 w 2736284"/>
              <a:gd name="connsiteY4-4000" fmla="*/ 657905 h 4824013"/>
              <a:gd name="connsiteX5-4001" fmla="*/ 2576124 w 2736284"/>
              <a:gd name="connsiteY5-4002" fmla="*/ 754425 h 4824013"/>
              <a:gd name="connsiteX6-4003" fmla="*/ 2558344 w 2736284"/>
              <a:gd name="connsiteY6-4004" fmla="*/ 1767885 h 4824013"/>
              <a:gd name="connsiteX7-4005" fmla="*/ 2451664 w 2736284"/>
              <a:gd name="connsiteY7-4006" fmla="*/ 1981245 h 4824013"/>
              <a:gd name="connsiteX8-4007" fmla="*/ 2337364 w 2736284"/>
              <a:gd name="connsiteY8-4008" fmla="*/ 1889805 h 4824013"/>
              <a:gd name="connsiteX9-4009" fmla="*/ 2337364 w 2736284"/>
              <a:gd name="connsiteY9-4010" fmla="*/ 1691685 h 4824013"/>
              <a:gd name="connsiteX10-4011" fmla="*/ 2268784 w 2736284"/>
              <a:gd name="connsiteY10-4012" fmla="*/ 1592625 h 4824013"/>
              <a:gd name="connsiteX11-4013" fmla="*/ 2146864 w 2736284"/>
              <a:gd name="connsiteY11-4014" fmla="*/ 1699305 h 4824013"/>
              <a:gd name="connsiteX12-4015" fmla="*/ 2124004 w 2736284"/>
              <a:gd name="connsiteY12-4016" fmla="*/ 2682285 h 4824013"/>
              <a:gd name="connsiteX13-4017" fmla="*/ 2009704 w 2736284"/>
              <a:gd name="connsiteY13-4018" fmla="*/ 2895645 h 4824013"/>
              <a:gd name="connsiteX14-4019" fmla="*/ 1880164 w 2736284"/>
              <a:gd name="connsiteY14-4020" fmla="*/ 2788965 h 4824013"/>
              <a:gd name="connsiteX15-4021" fmla="*/ 1887784 w 2736284"/>
              <a:gd name="connsiteY15-4022" fmla="*/ 2583225 h 4824013"/>
              <a:gd name="connsiteX16-4023" fmla="*/ 1834444 w 2736284"/>
              <a:gd name="connsiteY16-4024" fmla="*/ 2507025 h 4824013"/>
              <a:gd name="connsiteX17-4025" fmla="*/ 1704904 w 2736284"/>
              <a:gd name="connsiteY17-4026" fmla="*/ 2613705 h 4824013"/>
              <a:gd name="connsiteX18-4027" fmla="*/ 1674424 w 2736284"/>
              <a:gd name="connsiteY18-4028" fmla="*/ 3634785 h 4824013"/>
              <a:gd name="connsiteX19-4029" fmla="*/ 1582984 w 2736284"/>
              <a:gd name="connsiteY19-4030" fmla="*/ 3825285 h 4824013"/>
              <a:gd name="connsiteX20-4031" fmla="*/ 1453444 w 2736284"/>
              <a:gd name="connsiteY20-4032" fmla="*/ 3726225 h 4824013"/>
              <a:gd name="connsiteX21-4033" fmla="*/ 1445824 w 2736284"/>
              <a:gd name="connsiteY21-4034" fmla="*/ 3573825 h 4824013"/>
              <a:gd name="connsiteX22-4035" fmla="*/ 1377244 w 2736284"/>
              <a:gd name="connsiteY22-4036" fmla="*/ 3444285 h 4824013"/>
              <a:gd name="connsiteX23-4037" fmla="*/ 1278184 w 2736284"/>
              <a:gd name="connsiteY23-4038" fmla="*/ 3550965 h 4824013"/>
              <a:gd name="connsiteX24-4039" fmla="*/ 1247704 w 2736284"/>
              <a:gd name="connsiteY24-4040" fmla="*/ 4808265 h 4824013"/>
              <a:gd name="connsiteX25-4041" fmla="*/ 20884 w 2736284"/>
              <a:gd name="connsiteY25-4042" fmla="*/ 4808265 h 4824013"/>
              <a:gd name="connsiteX26-4043" fmla="*/ 36124 w 2736284"/>
              <a:gd name="connsiteY26-4044" fmla="*/ 3688125 h 4824013"/>
              <a:gd name="connsiteX27-4045" fmla="*/ 142804 w 2736284"/>
              <a:gd name="connsiteY27-4046" fmla="*/ 3451905 h 4824013"/>
              <a:gd name="connsiteX28-4047" fmla="*/ 485704 w 2736284"/>
              <a:gd name="connsiteY28-4048" fmla="*/ 3444285 h 4824013"/>
              <a:gd name="connsiteX29-4049" fmla="*/ 485704 w 2736284"/>
              <a:gd name="connsiteY29-4050" fmla="*/ 2834685 h 4824013"/>
              <a:gd name="connsiteX30-4051" fmla="*/ 565714 w 2736284"/>
              <a:gd name="connsiteY30-4052" fmla="*/ 2541315 h 4824013"/>
              <a:gd name="connsiteX31-4053" fmla="*/ 927664 w 2736284"/>
              <a:gd name="connsiteY31-4054" fmla="*/ 2507025 h 4824013"/>
              <a:gd name="connsiteX32-4055" fmla="*/ 920044 w 2736284"/>
              <a:gd name="connsiteY32-4056" fmla="*/ 1790745 h 4824013"/>
              <a:gd name="connsiteX33-4057" fmla="*/ 1011484 w 2736284"/>
              <a:gd name="connsiteY33-4058" fmla="*/ 1600245 h 4824013"/>
              <a:gd name="connsiteX34-4059" fmla="*/ 1369624 w 2736284"/>
              <a:gd name="connsiteY34-4060" fmla="*/ 1585005 h 4824013"/>
              <a:gd name="connsiteX0-4061" fmla="*/ 1369624 w 2736284"/>
              <a:gd name="connsiteY0-4062" fmla="*/ 1585005 h 4824013"/>
              <a:gd name="connsiteX1-4063" fmla="*/ 1377244 w 2736284"/>
              <a:gd name="connsiteY1-4064" fmla="*/ 754425 h 4824013"/>
              <a:gd name="connsiteX2-4065" fmla="*/ 1224844 w 2736284"/>
              <a:gd name="connsiteY2-4066" fmla="*/ 647745 h 4824013"/>
              <a:gd name="connsiteX3-4067" fmla="*/ 1963984 w 2736284"/>
              <a:gd name="connsiteY3-4068" fmla="*/ 45 h 4824013"/>
              <a:gd name="connsiteX4-4069" fmla="*/ 2736144 w 2736284"/>
              <a:gd name="connsiteY4-4070" fmla="*/ 657905 h 4824013"/>
              <a:gd name="connsiteX5-4071" fmla="*/ 2576124 w 2736284"/>
              <a:gd name="connsiteY5-4072" fmla="*/ 754425 h 4824013"/>
              <a:gd name="connsiteX6-4073" fmla="*/ 2558344 w 2736284"/>
              <a:gd name="connsiteY6-4074" fmla="*/ 1767885 h 4824013"/>
              <a:gd name="connsiteX7-4075" fmla="*/ 2451664 w 2736284"/>
              <a:gd name="connsiteY7-4076" fmla="*/ 1981245 h 4824013"/>
              <a:gd name="connsiteX8-4077" fmla="*/ 2337364 w 2736284"/>
              <a:gd name="connsiteY8-4078" fmla="*/ 1889805 h 4824013"/>
              <a:gd name="connsiteX9-4079" fmla="*/ 2337364 w 2736284"/>
              <a:gd name="connsiteY9-4080" fmla="*/ 1691685 h 4824013"/>
              <a:gd name="connsiteX10-4081" fmla="*/ 2268784 w 2736284"/>
              <a:gd name="connsiteY10-4082" fmla="*/ 1592625 h 4824013"/>
              <a:gd name="connsiteX11-4083" fmla="*/ 2146864 w 2736284"/>
              <a:gd name="connsiteY11-4084" fmla="*/ 1699305 h 4824013"/>
              <a:gd name="connsiteX12-4085" fmla="*/ 2124004 w 2736284"/>
              <a:gd name="connsiteY12-4086" fmla="*/ 2682285 h 4824013"/>
              <a:gd name="connsiteX13-4087" fmla="*/ 2009704 w 2736284"/>
              <a:gd name="connsiteY13-4088" fmla="*/ 2895645 h 4824013"/>
              <a:gd name="connsiteX14-4089" fmla="*/ 1880164 w 2736284"/>
              <a:gd name="connsiteY14-4090" fmla="*/ 2788965 h 4824013"/>
              <a:gd name="connsiteX15-4091" fmla="*/ 1887784 w 2736284"/>
              <a:gd name="connsiteY15-4092" fmla="*/ 2583225 h 4824013"/>
              <a:gd name="connsiteX16-4093" fmla="*/ 1834444 w 2736284"/>
              <a:gd name="connsiteY16-4094" fmla="*/ 2507025 h 4824013"/>
              <a:gd name="connsiteX17-4095" fmla="*/ 1704904 w 2736284"/>
              <a:gd name="connsiteY17-4096" fmla="*/ 2613705 h 4824013"/>
              <a:gd name="connsiteX18-4097" fmla="*/ 1674424 w 2736284"/>
              <a:gd name="connsiteY18-4098" fmla="*/ 3634785 h 4824013"/>
              <a:gd name="connsiteX19-4099" fmla="*/ 1582984 w 2736284"/>
              <a:gd name="connsiteY19-4100" fmla="*/ 3825285 h 4824013"/>
              <a:gd name="connsiteX20-4101" fmla="*/ 1453444 w 2736284"/>
              <a:gd name="connsiteY20-4102" fmla="*/ 3726225 h 4824013"/>
              <a:gd name="connsiteX21-4103" fmla="*/ 1445824 w 2736284"/>
              <a:gd name="connsiteY21-4104" fmla="*/ 3573825 h 4824013"/>
              <a:gd name="connsiteX22-4105" fmla="*/ 1377244 w 2736284"/>
              <a:gd name="connsiteY22-4106" fmla="*/ 3444285 h 4824013"/>
              <a:gd name="connsiteX23-4107" fmla="*/ 1278184 w 2736284"/>
              <a:gd name="connsiteY23-4108" fmla="*/ 3550965 h 4824013"/>
              <a:gd name="connsiteX24-4109" fmla="*/ 1247704 w 2736284"/>
              <a:gd name="connsiteY24-4110" fmla="*/ 4808265 h 4824013"/>
              <a:gd name="connsiteX25-4111" fmla="*/ 20884 w 2736284"/>
              <a:gd name="connsiteY25-4112" fmla="*/ 4808265 h 4824013"/>
              <a:gd name="connsiteX26-4113" fmla="*/ 36124 w 2736284"/>
              <a:gd name="connsiteY26-4114" fmla="*/ 3688125 h 4824013"/>
              <a:gd name="connsiteX27-4115" fmla="*/ 142804 w 2736284"/>
              <a:gd name="connsiteY27-4116" fmla="*/ 3451905 h 4824013"/>
              <a:gd name="connsiteX28-4117" fmla="*/ 485704 w 2736284"/>
              <a:gd name="connsiteY28-4118" fmla="*/ 3444285 h 4824013"/>
              <a:gd name="connsiteX29-4119" fmla="*/ 485704 w 2736284"/>
              <a:gd name="connsiteY29-4120" fmla="*/ 2834685 h 4824013"/>
              <a:gd name="connsiteX30-4121" fmla="*/ 565714 w 2736284"/>
              <a:gd name="connsiteY30-4122" fmla="*/ 2541315 h 4824013"/>
              <a:gd name="connsiteX31-4123" fmla="*/ 927664 w 2736284"/>
              <a:gd name="connsiteY31-4124" fmla="*/ 2507025 h 4824013"/>
              <a:gd name="connsiteX32-4125" fmla="*/ 920044 w 2736284"/>
              <a:gd name="connsiteY32-4126" fmla="*/ 1790745 h 4824013"/>
              <a:gd name="connsiteX33-4127" fmla="*/ 1011484 w 2736284"/>
              <a:gd name="connsiteY33-4128" fmla="*/ 1600245 h 4824013"/>
              <a:gd name="connsiteX34-4129" fmla="*/ 1369624 w 2736284"/>
              <a:gd name="connsiteY34-4130" fmla="*/ 1585005 h 4824013"/>
              <a:gd name="connsiteX0-4131" fmla="*/ 1369624 w 2736284"/>
              <a:gd name="connsiteY0-4132" fmla="*/ 1585005 h 4824013"/>
              <a:gd name="connsiteX1-4133" fmla="*/ 1377244 w 2736284"/>
              <a:gd name="connsiteY1-4134" fmla="*/ 754425 h 4824013"/>
              <a:gd name="connsiteX2-4135" fmla="*/ 1224844 w 2736284"/>
              <a:gd name="connsiteY2-4136" fmla="*/ 647745 h 4824013"/>
              <a:gd name="connsiteX3-4137" fmla="*/ 1963984 w 2736284"/>
              <a:gd name="connsiteY3-4138" fmla="*/ 45 h 4824013"/>
              <a:gd name="connsiteX4-4139" fmla="*/ 2736144 w 2736284"/>
              <a:gd name="connsiteY4-4140" fmla="*/ 657905 h 4824013"/>
              <a:gd name="connsiteX5-4141" fmla="*/ 2576124 w 2736284"/>
              <a:gd name="connsiteY5-4142" fmla="*/ 754425 h 4824013"/>
              <a:gd name="connsiteX6-4143" fmla="*/ 2558344 w 2736284"/>
              <a:gd name="connsiteY6-4144" fmla="*/ 1767885 h 4824013"/>
              <a:gd name="connsiteX7-4145" fmla="*/ 2451664 w 2736284"/>
              <a:gd name="connsiteY7-4146" fmla="*/ 1981245 h 4824013"/>
              <a:gd name="connsiteX8-4147" fmla="*/ 2337364 w 2736284"/>
              <a:gd name="connsiteY8-4148" fmla="*/ 1889805 h 4824013"/>
              <a:gd name="connsiteX9-4149" fmla="*/ 2337364 w 2736284"/>
              <a:gd name="connsiteY9-4150" fmla="*/ 1691685 h 4824013"/>
              <a:gd name="connsiteX10-4151" fmla="*/ 2268784 w 2736284"/>
              <a:gd name="connsiteY10-4152" fmla="*/ 1592625 h 4824013"/>
              <a:gd name="connsiteX11-4153" fmla="*/ 2146864 w 2736284"/>
              <a:gd name="connsiteY11-4154" fmla="*/ 1699305 h 4824013"/>
              <a:gd name="connsiteX12-4155" fmla="*/ 2124004 w 2736284"/>
              <a:gd name="connsiteY12-4156" fmla="*/ 2682285 h 4824013"/>
              <a:gd name="connsiteX13-4157" fmla="*/ 2009704 w 2736284"/>
              <a:gd name="connsiteY13-4158" fmla="*/ 2895645 h 4824013"/>
              <a:gd name="connsiteX14-4159" fmla="*/ 1880164 w 2736284"/>
              <a:gd name="connsiteY14-4160" fmla="*/ 2788965 h 4824013"/>
              <a:gd name="connsiteX15-4161" fmla="*/ 1887784 w 2736284"/>
              <a:gd name="connsiteY15-4162" fmla="*/ 2583225 h 4824013"/>
              <a:gd name="connsiteX16-4163" fmla="*/ 1834444 w 2736284"/>
              <a:gd name="connsiteY16-4164" fmla="*/ 2507025 h 4824013"/>
              <a:gd name="connsiteX17-4165" fmla="*/ 1704904 w 2736284"/>
              <a:gd name="connsiteY17-4166" fmla="*/ 2613705 h 4824013"/>
              <a:gd name="connsiteX18-4167" fmla="*/ 1674424 w 2736284"/>
              <a:gd name="connsiteY18-4168" fmla="*/ 3634785 h 4824013"/>
              <a:gd name="connsiteX19-4169" fmla="*/ 1582984 w 2736284"/>
              <a:gd name="connsiteY19-4170" fmla="*/ 3825285 h 4824013"/>
              <a:gd name="connsiteX20-4171" fmla="*/ 1453444 w 2736284"/>
              <a:gd name="connsiteY20-4172" fmla="*/ 3726225 h 4824013"/>
              <a:gd name="connsiteX21-4173" fmla="*/ 1445824 w 2736284"/>
              <a:gd name="connsiteY21-4174" fmla="*/ 3573825 h 4824013"/>
              <a:gd name="connsiteX22-4175" fmla="*/ 1377244 w 2736284"/>
              <a:gd name="connsiteY22-4176" fmla="*/ 3444285 h 4824013"/>
              <a:gd name="connsiteX23-4177" fmla="*/ 1278184 w 2736284"/>
              <a:gd name="connsiteY23-4178" fmla="*/ 3550965 h 4824013"/>
              <a:gd name="connsiteX24-4179" fmla="*/ 1247704 w 2736284"/>
              <a:gd name="connsiteY24-4180" fmla="*/ 4808265 h 4824013"/>
              <a:gd name="connsiteX25-4181" fmla="*/ 20884 w 2736284"/>
              <a:gd name="connsiteY25-4182" fmla="*/ 4808265 h 4824013"/>
              <a:gd name="connsiteX26-4183" fmla="*/ 36124 w 2736284"/>
              <a:gd name="connsiteY26-4184" fmla="*/ 3688125 h 4824013"/>
              <a:gd name="connsiteX27-4185" fmla="*/ 142804 w 2736284"/>
              <a:gd name="connsiteY27-4186" fmla="*/ 3451905 h 4824013"/>
              <a:gd name="connsiteX28-4187" fmla="*/ 485704 w 2736284"/>
              <a:gd name="connsiteY28-4188" fmla="*/ 3444285 h 4824013"/>
              <a:gd name="connsiteX29-4189" fmla="*/ 485704 w 2736284"/>
              <a:gd name="connsiteY29-4190" fmla="*/ 2834685 h 4824013"/>
              <a:gd name="connsiteX30-4191" fmla="*/ 565714 w 2736284"/>
              <a:gd name="connsiteY30-4192" fmla="*/ 2541315 h 4824013"/>
              <a:gd name="connsiteX31-4193" fmla="*/ 927664 w 2736284"/>
              <a:gd name="connsiteY31-4194" fmla="*/ 2507025 h 4824013"/>
              <a:gd name="connsiteX32-4195" fmla="*/ 920044 w 2736284"/>
              <a:gd name="connsiteY32-4196" fmla="*/ 1790745 h 4824013"/>
              <a:gd name="connsiteX33-4197" fmla="*/ 1011484 w 2736284"/>
              <a:gd name="connsiteY33-4198" fmla="*/ 1600245 h 4824013"/>
              <a:gd name="connsiteX34-4199" fmla="*/ 1369624 w 2736284"/>
              <a:gd name="connsiteY34-4200" fmla="*/ 1585005 h 4824013"/>
              <a:gd name="connsiteX0-4201" fmla="*/ 1369624 w 2736284"/>
              <a:gd name="connsiteY0-4202" fmla="*/ 1585005 h 4824013"/>
              <a:gd name="connsiteX1-4203" fmla="*/ 1377244 w 2736284"/>
              <a:gd name="connsiteY1-4204" fmla="*/ 754425 h 4824013"/>
              <a:gd name="connsiteX2-4205" fmla="*/ 1224844 w 2736284"/>
              <a:gd name="connsiteY2-4206" fmla="*/ 647745 h 4824013"/>
              <a:gd name="connsiteX3-4207" fmla="*/ 1963984 w 2736284"/>
              <a:gd name="connsiteY3-4208" fmla="*/ 45 h 4824013"/>
              <a:gd name="connsiteX4-4209" fmla="*/ 2736144 w 2736284"/>
              <a:gd name="connsiteY4-4210" fmla="*/ 657905 h 4824013"/>
              <a:gd name="connsiteX5-4211" fmla="*/ 2576124 w 2736284"/>
              <a:gd name="connsiteY5-4212" fmla="*/ 754425 h 4824013"/>
              <a:gd name="connsiteX6-4213" fmla="*/ 2558344 w 2736284"/>
              <a:gd name="connsiteY6-4214" fmla="*/ 1767885 h 4824013"/>
              <a:gd name="connsiteX7-4215" fmla="*/ 2451664 w 2736284"/>
              <a:gd name="connsiteY7-4216" fmla="*/ 1981245 h 4824013"/>
              <a:gd name="connsiteX8-4217" fmla="*/ 2337364 w 2736284"/>
              <a:gd name="connsiteY8-4218" fmla="*/ 1889805 h 4824013"/>
              <a:gd name="connsiteX9-4219" fmla="*/ 2337364 w 2736284"/>
              <a:gd name="connsiteY9-4220" fmla="*/ 1691685 h 4824013"/>
              <a:gd name="connsiteX10-4221" fmla="*/ 2268784 w 2736284"/>
              <a:gd name="connsiteY10-4222" fmla="*/ 1592625 h 4824013"/>
              <a:gd name="connsiteX11-4223" fmla="*/ 2146864 w 2736284"/>
              <a:gd name="connsiteY11-4224" fmla="*/ 1699305 h 4824013"/>
              <a:gd name="connsiteX12-4225" fmla="*/ 2124004 w 2736284"/>
              <a:gd name="connsiteY12-4226" fmla="*/ 2682285 h 4824013"/>
              <a:gd name="connsiteX13-4227" fmla="*/ 2009704 w 2736284"/>
              <a:gd name="connsiteY13-4228" fmla="*/ 2895645 h 4824013"/>
              <a:gd name="connsiteX14-4229" fmla="*/ 1880164 w 2736284"/>
              <a:gd name="connsiteY14-4230" fmla="*/ 2788965 h 4824013"/>
              <a:gd name="connsiteX15-4231" fmla="*/ 1887784 w 2736284"/>
              <a:gd name="connsiteY15-4232" fmla="*/ 2583225 h 4824013"/>
              <a:gd name="connsiteX16-4233" fmla="*/ 1834444 w 2736284"/>
              <a:gd name="connsiteY16-4234" fmla="*/ 2507025 h 4824013"/>
              <a:gd name="connsiteX17-4235" fmla="*/ 1704904 w 2736284"/>
              <a:gd name="connsiteY17-4236" fmla="*/ 2613705 h 4824013"/>
              <a:gd name="connsiteX18-4237" fmla="*/ 1674424 w 2736284"/>
              <a:gd name="connsiteY18-4238" fmla="*/ 3634785 h 4824013"/>
              <a:gd name="connsiteX19-4239" fmla="*/ 1582984 w 2736284"/>
              <a:gd name="connsiteY19-4240" fmla="*/ 3825285 h 4824013"/>
              <a:gd name="connsiteX20-4241" fmla="*/ 1453444 w 2736284"/>
              <a:gd name="connsiteY20-4242" fmla="*/ 3726225 h 4824013"/>
              <a:gd name="connsiteX21-4243" fmla="*/ 1445824 w 2736284"/>
              <a:gd name="connsiteY21-4244" fmla="*/ 3573825 h 4824013"/>
              <a:gd name="connsiteX22-4245" fmla="*/ 1377244 w 2736284"/>
              <a:gd name="connsiteY22-4246" fmla="*/ 3444285 h 4824013"/>
              <a:gd name="connsiteX23-4247" fmla="*/ 1278184 w 2736284"/>
              <a:gd name="connsiteY23-4248" fmla="*/ 3550965 h 4824013"/>
              <a:gd name="connsiteX24-4249" fmla="*/ 1247704 w 2736284"/>
              <a:gd name="connsiteY24-4250" fmla="*/ 4808265 h 4824013"/>
              <a:gd name="connsiteX25-4251" fmla="*/ 20884 w 2736284"/>
              <a:gd name="connsiteY25-4252" fmla="*/ 4808265 h 4824013"/>
              <a:gd name="connsiteX26-4253" fmla="*/ 36124 w 2736284"/>
              <a:gd name="connsiteY26-4254" fmla="*/ 3688125 h 4824013"/>
              <a:gd name="connsiteX27-4255" fmla="*/ 142804 w 2736284"/>
              <a:gd name="connsiteY27-4256" fmla="*/ 3451905 h 4824013"/>
              <a:gd name="connsiteX28-4257" fmla="*/ 485704 w 2736284"/>
              <a:gd name="connsiteY28-4258" fmla="*/ 3444285 h 4824013"/>
              <a:gd name="connsiteX29-4259" fmla="*/ 485704 w 2736284"/>
              <a:gd name="connsiteY29-4260" fmla="*/ 2834685 h 4824013"/>
              <a:gd name="connsiteX30-4261" fmla="*/ 565714 w 2736284"/>
              <a:gd name="connsiteY30-4262" fmla="*/ 2541315 h 4824013"/>
              <a:gd name="connsiteX31-4263" fmla="*/ 927664 w 2736284"/>
              <a:gd name="connsiteY31-4264" fmla="*/ 2507025 h 4824013"/>
              <a:gd name="connsiteX32-4265" fmla="*/ 920044 w 2736284"/>
              <a:gd name="connsiteY32-4266" fmla="*/ 1790745 h 4824013"/>
              <a:gd name="connsiteX33-4267" fmla="*/ 1011484 w 2736284"/>
              <a:gd name="connsiteY33-4268" fmla="*/ 1600245 h 4824013"/>
              <a:gd name="connsiteX34-4269" fmla="*/ 1369624 w 2736284"/>
              <a:gd name="connsiteY34-4270" fmla="*/ 1585005 h 4824013"/>
              <a:gd name="connsiteX0-4271" fmla="*/ 1369624 w 2736284"/>
              <a:gd name="connsiteY0-4272" fmla="*/ 1585005 h 4824013"/>
              <a:gd name="connsiteX1-4273" fmla="*/ 1377244 w 2736284"/>
              <a:gd name="connsiteY1-4274" fmla="*/ 754425 h 4824013"/>
              <a:gd name="connsiteX2-4275" fmla="*/ 1224844 w 2736284"/>
              <a:gd name="connsiteY2-4276" fmla="*/ 647745 h 4824013"/>
              <a:gd name="connsiteX3-4277" fmla="*/ 1963984 w 2736284"/>
              <a:gd name="connsiteY3-4278" fmla="*/ 45 h 4824013"/>
              <a:gd name="connsiteX4-4279" fmla="*/ 2736144 w 2736284"/>
              <a:gd name="connsiteY4-4280" fmla="*/ 657905 h 4824013"/>
              <a:gd name="connsiteX5-4281" fmla="*/ 2576124 w 2736284"/>
              <a:gd name="connsiteY5-4282" fmla="*/ 754425 h 4824013"/>
              <a:gd name="connsiteX6-4283" fmla="*/ 2558344 w 2736284"/>
              <a:gd name="connsiteY6-4284" fmla="*/ 1767885 h 4824013"/>
              <a:gd name="connsiteX7-4285" fmla="*/ 2451664 w 2736284"/>
              <a:gd name="connsiteY7-4286" fmla="*/ 1981245 h 4824013"/>
              <a:gd name="connsiteX8-4287" fmla="*/ 2337364 w 2736284"/>
              <a:gd name="connsiteY8-4288" fmla="*/ 1889805 h 4824013"/>
              <a:gd name="connsiteX9-4289" fmla="*/ 2337364 w 2736284"/>
              <a:gd name="connsiteY9-4290" fmla="*/ 1691685 h 4824013"/>
              <a:gd name="connsiteX10-4291" fmla="*/ 2268784 w 2736284"/>
              <a:gd name="connsiteY10-4292" fmla="*/ 1592625 h 4824013"/>
              <a:gd name="connsiteX11-4293" fmla="*/ 2146864 w 2736284"/>
              <a:gd name="connsiteY11-4294" fmla="*/ 1699305 h 4824013"/>
              <a:gd name="connsiteX12-4295" fmla="*/ 2124004 w 2736284"/>
              <a:gd name="connsiteY12-4296" fmla="*/ 2682285 h 4824013"/>
              <a:gd name="connsiteX13-4297" fmla="*/ 2009704 w 2736284"/>
              <a:gd name="connsiteY13-4298" fmla="*/ 2895645 h 4824013"/>
              <a:gd name="connsiteX14-4299" fmla="*/ 1880164 w 2736284"/>
              <a:gd name="connsiteY14-4300" fmla="*/ 2788965 h 4824013"/>
              <a:gd name="connsiteX15-4301" fmla="*/ 1887784 w 2736284"/>
              <a:gd name="connsiteY15-4302" fmla="*/ 2583225 h 4824013"/>
              <a:gd name="connsiteX16-4303" fmla="*/ 1834444 w 2736284"/>
              <a:gd name="connsiteY16-4304" fmla="*/ 2507025 h 4824013"/>
              <a:gd name="connsiteX17-4305" fmla="*/ 1704904 w 2736284"/>
              <a:gd name="connsiteY17-4306" fmla="*/ 2613705 h 4824013"/>
              <a:gd name="connsiteX18-4307" fmla="*/ 1674424 w 2736284"/>
              <a:gd name="connsiteY18-4308" fmla="*/ 3634785 h 4824013"/>
              <a:gd name="connsiteX19-4309" fmla="*/ 1582984 w 2736284"/>
              <a:gd name="connsiteY19-4310" fmla="*/ 3825285 h 4824013"/>
              <a:gd name="connsiteX20-4311" fmla="*/ 1453444 w 2736284"/>
              <a:gd name="connsiteY20-4312" fmla="*/ 3726225 h 4824013"/>
              <a:gd name="connsiteX21-4313" fmla="*/ 1445824 w 2736284"/>
              <a:gd name="connsiteY21-4314" fmla="*/ 3573825 h 4824013"/>
              <a:gd name="connsiteX22-4315" fmla="*/ 1377244 w 2736284"/>
              <a:gd name="connsiteY22-4316" fmla="*/ 3444285 h 4824013"/>
              <a:gd name="connsiteX23-4317" fmla="*/ 1278184 w 2736284"/>
              <a:gd name="connsiteY23-4318" fmla="*/ 3550965 h 4824013"/>
              <a:gd name="connsiteX24-4319" fmla="*/ 1247704 w 2736284"/>
              <a:gd name="connsiteY24-4320" fmla="*/ 4808265 h 4824013"/>
              <a:gd name="connsiteX25-4321" fmla="*/ 20884 w 2736284"/>
              <a:gd name="connsiteY25-4322" fmla="*/ 4808265 h 4824013"/>
              <a:gd name="connsiteX26-4323" fmla="*/ 36124 w 2736284"/>
              <a:gd name="connsiteY26-4324" fmla="*/ 3688125 h 4824013"/>
              <a:gd name="connsiteX27-4325" fmla="*/ 142804 w 2736284"/>
              <a:gd name="connsiteY27-4326" fmla="*/ 3451905 h 4824013"/>
              <a:gd name="connsiteX28-4327" fmla="*/ 485704 w 2736284"/>
              <a:gd name="connsiteY28-4328" fmla="*/ 3444285 h 4824013"/>
              <a:gd name="connsiteX29-4329" fmla="*/ 485704 w 2736284"/>
              <a:gd name="connsiteY29-4330" fmla="*/ 2834685 h 4824013"/>
              <a:gd name="connsiteX30-4331" fmla="*/ 565714 w 2736284"/>
              <a:gd name="connsiteY30-4332" fmla="*/ 2541315 h 4824013"/>
              <a:gd name="connsiteX31-4333" fmla="*/ 927664 w 2736284"/>
              <a:gd name="connsiteY31-4334" fmla="*/ 2507025 h 4824013"/>
              <a:gd name="connsiteX32-4335" fmla="*/ 920044 w 2736284"/>
              <a:gd name="connsiteY32-4336" fmla="*/ 1790745 h 4824013"/>
              <a:gd name="connsiteX33-4337" fmla="*/ 1011484 w 2736284"/>
              <a:gd name="connsiteY33-4338" fmla="*/ 1600245 h 4824013"/>
              <a:gd name="connsiteX34-4339" fmla="*/ 1369624 w 2736284"/>
              <a:gd name="connsiteY34-4340" fmla="*/ 1585005 h 4824013"/>
              <a:gd name="connsiteX0-4341" fmla="*/ 1369624 w 2736284"/>
              <a:gd name="connsiteY0-4342" fmla="*/ 1585005 h 4824013"/>
              <a:gd name="connsiteX1-4343" fmla="*/ 1377244 w 2736284"/>
              <a:gd name="connsiteY1-4344" fmla="*/ 754425 h 4824013"/>
              <a:gd name="connsiteX2-4345" fmla="*/ 1224844 w 2736284"/>
              <a:gd name="connsiteY2-4346" fmla="*/ 647745 h 4824013"/>
              <a:gd name="connsiteX3-4347" fmla="*/ 1963984 w 2736284"/>
              <a:gd name="connsiteY3-4348" fmla="*/ 45 h 4824013"/>
              <a:gd name="connsiteX4-4349" fmla="*/ 2736144 w 2736284"/>
              <a:gd name="connsiteY4-4350" fmla="*/ 657905 h 4824013"/>
              <a:gd name="connsiteX5-4351" fmla="*/ 2576124 w 2736284"/>
              <a:gd name="connsiteY5-4352" fmla="*/ 754425 h 4824013"/>
              <a:gd name="connsiteX6-4353" fmla="*/ 2558344 w 2736284"/>
              <a:gd name="connsiteY6-4354" fmla="*/ 1767885 h 4824013"/>
              <a:gd name="connsiteX7-4355" fmla="*/ 2451664 w 2736284"/>
              <a:gd name="connsiteY7-4356" fmla="*/ 1981245 h 4824013"/>
              <a:gd name="connsiteX8-4357" fmla="*/ 2337364 w 2736284"/>
              <a:gd name="connsiteY8-4358" fmla="*/ 1889805 h 4824013"/>
              <a:gd name="connsiteX9-4359" fmla="*/ 2337364 w 2736284"/>
              <a:gd name="connsiteY9-4360" fmla="*/ 1691685 h 4824013"/>
              <a:gd name="connsiteX10-4361" fmla="*/ 2268784 w 2736284"/>
              <a:gd name="connsiteY10-4362" fmla="*/ 1592625 h 4824013"/>
              <a:gd name="connsiteX11-4363" fmla="*/ 2146864 w 2736284"/>
              <a:gd name="connsiteY11-4364" fmla="*/ 1699305 h 4824013"/>
              <a:gd name="connsiteX12-4365" fmla="*/ 2124004 w 2736284"/>
              <a:gd name="connsiteY12-4366" fmla="*/ 2682285 h 4824013"/>
              <a:gd name="connsiteX13-4367" fmla="*/ 2009704 w 2736284"/>
              <a:gd name="connsiteY13-4368" fmla="*/ 2895645 h 4824013"/>
              <a:gd name="connsiteX14-4369" fmla="*/ 1880164 w 2736284"/>
              <a:gd name="connsiteY14-4370" fmla="*/ 2788965 h 4824013"/>
              <a:gd name="connsiteX15-4371" fmla="*/ 1887784 w 2736284"/>
              <a:gd name="connsiteY15-4372" fmla="*/ 2583225 h 4824013"/>
              <a:gd name="connsiteX16-4373" fmla="*/ 1834444 w 2736284"/>
              <a:gd name="connsiteY16-4374" fmla="*/ 2507025 h 4824013"/>
              <a:gd name="connsiteX17-4375" fmla="*/ 1704904 w 2736284"/>
              <a:gd name="connsiteY17-4376" fmla="*/ 2613705 h 4824013"/>
              <a:gd name="connsiteX18-4377" fmla="*/ 1674424 w 2736284"/>
              <a:gd name="connsiteY18-4378" fmla="*/ 3634785 h 4824013"/>
              <a:gd name="connsiteX19-4379" fmla="*/ 1582984 w 2736284"/>
              <a:gd name="connsiteY19-4380" fmla="*/ 3825285 h 4824013"/>
              <a:gd name="connsiteX20-4381" fmla="*/ 1453444 w 2736284"/>
              <a:gd name="connsiteY20-4382" fmla="*/ 3726225 h 4824013"/>
              <a:gd name="connsiteX21-4383" fmla="*/ 1445824 w 2736284"/>
              <a:gd name="connsiteY21-4384" fmla="*/ 3573825 h 4824013"/>
              <a:gd name="connsiteX22-4385" fmla="*/ 1377244 w 2736284"/>
              <a:gd name="connsiteY22-4386" fmla="*/ 3444285 h 4824013"/>
              <a:gd name="connsiteX23-4387" fmla="*/ 1278184 w 2736284"/>
              <a:gd name="connsiteY23-4388" fmla="*/ 3550965 h 4824013"/>
              <a:gd name="connsiteX24-4389" fmla="*/ 1247704 w 2736284"/>
              <a:gd name="connsiteY24-4390" fmla="*/ 4808265 h 4824013"/>
              <a:gd name="connsiteX25-4391" fmla="*/ 20884 w 2736284"/>
              <a:gd name="connsiteY25-4392" fmla="*/ 4808265 h 4824013"/>
              <a:gd name="connsiteX26-4393" fmla="*/ 36124 w 2736284"/>
              <a:gd name="connsiteY26-4394" fmla="*/ 3688125 h 4824013"/>
              <a:gd name="connsiteX27-4395" fmla="*/ 142804 w 2736284"/>
              <a:gd name="connsiteY27-4396" fmla="*/ 3451905 h 4824013"/>
              <a:gd name="connsiteX28-4397" fmla="*/ 485704 w 2736284"/>
              <a:gd name="connsiteY28-4398" fmla="*/ 3444285 h 4824013"/>
              <a:gd name="connsiteX29-4399" fmla="*/ 485704 w 2736284"/>
              <a:gd name="connsiteY29-4400" fmla="*/ 2834685 h 4824013"/>
              <a:gd name="connsiteX30-4401" fmla="*/ 565714 w 2736284"/>
              <a:gd name="connsiteY30-4402" fmla="*/ 2541315 h 4824013"/>
              <a:gd name="connsiteX31-4403" fmla="*/ 927664 w 2736284"/>
              <a:gd name="connsiteY31-4404" fmla="*/ 2507025 h 4824013"/>
              <a:gd name="connsiteX32-4405" fmla="*/ 920044 w 2736284"/>
              <a:gd name="connsiteY32-4406" fmla="*/ 1790745 h 4824013"/>
              <a:gd name="connsiteX33-4407" fmla="*/ 1011484 w 2736284"/>
              <a:gd name="connsiteY33-4408" fmla="*/ 1600245 h 4824013"/>
              <a:gd name="connsiteX34-4409" fmla="*/ 1369624 w 2736284"/>
              <a:gd name="connsiteY34-4410" fmla="*/ 1585005 h 4824013"/>
              <a:gd name="connsiteX0-4411" fmla="*/ 1369624 w 2736284"/>
              <a:gd name="connsiteY0-4412" fmla="*/ 1585005 h 4824013"/>
              <a:gd name="connsiteX1-4413" fmla="*/ 1377244 w 2736284"/>
              <a:gd name="connsiteY1-4414" fmla="*/ 754425 h 4824013"/>
              <a:gd name="connsiteX2-4415" fmla="*/ 1224844 w 2736284"/>
              <a:gd name="connsiteY2-4416" fmla="*/ 647745 h 4824013"/>
              <a:gd name="connsiteX3-4417" fmla="*/ 1963984 w 2736284"/>
              <a:gd name="connsiteY3-4418" fmla="*/ 45 h 4824013"/>
              <a:gd name="connsiteX4-4419" fmla="*/ 2736144 w 2736284"/>
              <a:gd name="connsiteY4-4420" fmla="*/ 657905 h 4824013"/>
              <a:gd name="connsiteX5-4421" fmla="*/ 2576124 w 2736284"/>
              <a:gd name="connsiteY5-4422" fmla="*/ 754425 h 4824013"/>
              <a:gd name="connsiteX6-4423" fmla="*/ 2558344 w 2736284"/>
              <a:gd name="connsiteY6-4424" fmla="*/ 1767885 h 4824013"/>
              <a:gd name="connsiteX7-4425" fmla="*/ 2451664 w 2736284"/>
              <a:gd name="connsiteY7-4426" fmla="*/ 1981245 h 4824013"/>
              <a:gd name="connsiteX8-4427" fmla="*/ 2337364 w 2736284"/>
              <a:gd name="connsiteY8-4428" fmla="*/ 1889805 h 4824013"/>
              <a:gd name="connsiteX9-4429" fmla="*/ 2337364 w 2736284"/>
              <a:gd name="connsiteY9-4430" fmla="*/ 1691685 h 4824013"/>
              <a:gd name="connsiteX10-4431" fmla="*/ 2268784 w 2736284"/>
              <a:gd name="connsiteY10-4432" fmla="*/ 1592625 h 4824013"/>
              <a:gd name="connsiteX11-4433" fmla="*/ 2146864 w 2736284"/>
              <a:gd name="connsiteY11-4434" fmla="*/ 1699305 h 4824013"/>
              <a:gd name="connsiteX12-4435" fmla="*/ 2124004 w 2736284"/>
              <a:gd name="connsiteY12-4436" fmla="*/ 2682285 h 4824013"/>
              <a:gd name="connsiteX13-4437" fmla="*/ 2009704 w 2736284"/>
              <a:gd name="connsiteY13-4438" fmla="*/ 2895645 h 4824013"/>
              <a:gd name="connsiteX14-4439" fmla="*/ 1880164 w 2736284"/>
              <a:gd name="connsiteY14-4440" fmla="*/ 2788965 h 4824013"/>
              <a:gd name="connsiteX15-4441" fmla="*/ 1887784 w 2736284"/>
              <a:gd name="connsiteY15-4442" fmla="*/ 2583225 h 4824013"/>
              <a:gd name="connsiteX16-4443" fmla="*/ 1834444 w 2736284"/>
              <a:gd name="connsiteY16-4444" fmla="*/ 2507025 h 4824013"/>
              <a:gd name="connsiteX17-4445" fmla="*/ 1704904 w 2736284"/>
              <a:gd name="connsiteY17-4446" fmla="*/ 2613705 h 4824013"/>
              <a:gd name="connsiteX18-4447" fmla="*/ 1674424 w 2736284"/>
              <a:gd name="connsiteY18-4448" fmla="*/ 3634785 h 4824013"/>
              <a:gd name="connsiteX19-4449" fmla="*/ 1582984 w 2736284"/>
              <a:gd name="connsiteY19-4450" fmla="*/ 3825285 h 4824013"/>
              <a:gd name="connsiteX20-4451" fmla="*/ 1453444 w 2736284"/>
              <a:gd name="connsiteY20-4452" fmla="*/ 3726225 h 4824013"/>
              <a:gd name="connsiteX21-4453" fmla="*/ 1445824 w 2736284"/>
              <a:gd name="connsiteY21-4454" fmla="*/ 3573825 h 4824013"/>
              <a:gd name="connsiteX22-4455" fmla="*/ 1377244 w 2736284"/>
              <a:gd name="connsiteY22-4456" fmla="*/ 3444285 h 4824013"/>
              <a:gd name="connsiteX23-4457" fmla="*/ 1278184 w 2736284"/>
              <a:gd name="connsiteY23-4458" fmla="*/ 3550965 h 4824013"/>
              <a:gd name="connsiteX24-4459" fmla="*/ 1247704 w 2736284"/>
              <a:gd name="connsiteY24-4460" fmla="*/ 4808265 h 4824013"/>
              <a:gd name="connsiteX25-4461" fmla="*/ 20884 w 2736284"/>
              <a:gd name="connsiteY25-4462" fmla="*/ 4808265 h 4824013"/>
              <a:gd name="connsiteX26-4463" fmla="*/ 36124 w 2736284"/>
              <a:gd name="connsiteY26-4464" fmla="*/ 3688125 h 4824013"/>
              <a:gd name="connsiteX27-4465" fmla="*/ 142804 w 2736284"/>
              <a:gd name="connsiteY27-4466" fmla="*/ 3451905 h 4824013"/>
              <a:gd name="connsiteX28-4467" fmla="*/ 485704 w 2736284"/>
              <a:gd name="connsiteY28-4468" fmla="*/ 3444285 h 4824013"/>
              <a:gd name="connsiteX29-4469" fmla="*/ 485704 w 2736284"/>
              <a:gd name="connsiteY29-4470" fmla="*/ 2834685 h 4824013"/>
              <a:gd name="connsiteX30-4471" fmla="*/ 565714 w 2736284"/>
              <a:gd name="connsiteY30-4472" fmla="*/ 2541315 h 4824013"/>
              <a:gd name="connsiteX31-4473" fmla="*/ 927664 w 2736284"/>
              <a:gd name="connsiteY31-4474" fmla="*/ 2507025 h 4824013"/>
              <a:gd name="connsiteX32-4475" fmla="*/ 920044 w 2736284"/>
              <a:gd name="connsiteY32-4476" fmla="*/ 1790745 h 4824013"/>
              <a:gd name="connsiteX33-4477" fmla="*/ 1011484 w 2736284"/>
              <a:gd name="connsiteY33-4478" fmla="*/ 1600245 h 4824013"/>
              <a:gd name="connsiteX34-4479" fmla="*/ 1369624 w 2736284"/>
              <a:gd name="connsiteY34-4480" fmla="*/ 1585005 h 4824013"/>
              <a:gd name="connsiteX0-4481" fmla="*/ 1369624 w 2736284"/>
              <a:gd name="connsiteY0-4482" fmla="*/ 1585005 h 4824013"/>
              <a:gd name="connsiteX1-4483" fmla="*/ 1377244 w 2736284"/>
              <a:gd name="connsiteY1-4484" fmla="*/ 754425 h 4824013"/>
              <a:gd name="connsiteX2-4485" fmla="*/ 1224844 w 2736284"/>
              <a:gd name="connsiteY2-4486" fmla="*/ 647745 h 4824013"/>
              <a:gd name="connsiteX3-4487" fmla="*/ 1963984 w 2736284"/>
              <a:gd name="connsiteY3-4488" fmla="*/ 45 h 4824013"/>
              <a:gd name="connsiteX4-4489" fmla="*/ 2736144 w 2736284"/>
              <a:gd name="connsiteY4-4490" fmla="*/ 657905 h 4824013"/>
              <a:gd name="connsiteX5-4491" fmla="*/ 2576124 w 2736284"/>
              <a:gd name="connsiteY5-4492" fmla="*/ 754425 h 4824013"/>
              <a:gd name="connsiteX6-4493" fmla="*/ 2558344 w 2736284"/>
              <a:gd name="connsiteY6-4494" fmla="*/ 1767885 h 4824013"/>
              <a:gd name="connsiteX7-4495" fmla="*/ 2451664 w 2736284"/>
              <a:gd name="connsiteY7-4496" fmla="*/ 1981245 h 4824013"/>
              <a:gd name="connsiteX8-4497" fmla="*/ 2337364 w 2736284"/>
              <a:gd name="connsiteY8-4498" fmla="*/ 1889805 h 4824013"/>
              <a:gd name="connsiteX9-4499" fmla="*/ 2337364 w 2736284"/>
              <a:gd name="connsiteY9-4500" fmla="*/ 1691685 h 4824013"/>
              <a:gd name="connsiteX10-4501" fmla="*/ 2268784 w 2736284"/>
              <a:gd name="connsiteY10-4502" fmla="*/ 1592625 h 4824013"/>
              <a:gd name="connsiteX11-4503" fmla="*/ 2146864 w 2736284"/>
              <a:gd name="connsiteY11-4504" fmla="*/ 1699305 h 4824013"/>
              <a:gd name="connsiteX12-4505" fmla="*/ 2124004 w 2736284"/>
              <a:gd name="connsiteY12-4506" fmla="*/ 2682285 h 4824013"/>
              <a:gd name="connsiteX13-4507" fmla="*/ 2009704 w 2736284"/>
              <a:gd name="connsiteY13-4508" fmla="*/ 2895645 h 4824013"/>
              <a:gd name="connsiteX14-4509" fmla="*/ 1880164 w 2736284"/>
              <a:gd name="connsiteY14-4510" fmla="*/ 2788965 h 4824013"/>
              <a:gd name="connsiteX15-4511" fmla="*/ 1887784 w 2736284"/>
              <a:gd name="connsiteY15-4512" fmla="*/ 2583225 h 4824013"/>
              <a:gd name="connsiteX16-4513" fmla="*/ 1834444 w 2736284"/>
              <a:gd name="connsiteY16-4514" fmla="*/ 2507025 h 4824013"/>
              <a:gd name="connsiteX17-4515" fmla="*/ 1704904 w 2736284"/>
              <a:gd name="connsiteY17-4516" fmla="*/ 2613705 h 4824013"/>
              <a:gd name="connsiteX18-4517" fmla="*/ 1674424 w 2736284"/>
              <a:gd name="connsiteY18-4518" fmla="*/ 3634785 h 4824013"/>
              <a:gd name="connsiteX19-4519" fmla="*/ 1582984 w 2736284"/>
              <a:gd name="connsiteY19-4520" fmla="*/ 3825285 h 4824013"/>
              <a:gd name="connsiteX20-4521" fmla="*/ 1453444 w 2736284"/>
              <a:gd name="connsiteY20-4522" fmla="*/ 3726225 h 4824013"/>
              <a:gd name="connsiteX21-4523" fmla="*/ 1445824 w 2736284"/>
              <a:gd name="connsiteY21-4524" fmla="*/ 3573825 h 4824013"/>
              <a:gd name="connsiteX22-4525" fmla="*/ 1377244 w 2736284"/>
              <a:gd name="connsiteY22-4526" fmla="*/ 3444285 h 4824013"/>
              <a:gd name="connsiteX23-4527" fmla="*/ 1278184 w 2736284"/>
              <a:gd name="connsiteY23-4528" fmla="*/ 3550965 h 4824013"/>
              <a:gd name="connsiteX24-4529" fmla="*/ 1247704 w 2736284"/>
              <a:gd name="connsiteY24-4530" fmla="*/ 4808265 h 4824013"/>
              <a:gd name="connsiteX25-4531" fmla="*/ 20884 w 2736284"/>
              <a:gd name="connsiteY25-4532" fmla="*/ 4808265 h 4824013"/>
              <a:gd name="connsiteX26-4533" fmla="*/ 36124 w 2736284"/>
              <a:gd name="connsiteY26-4534" fmla="*/ 3688125 h 4824013"/>
              <a:gd name="connsiteX27-4535" fmla="*/ 142804 w 2736284"/>
              <a:gd name="connsiteY27-4536" fmla="*/ 3451905 h 4824013"/>
              <a:gd name="connsiteX28-4537" fmla="*/ 485704 w 2736284"/>
              <a:gd name="connsiteY28-4538" fmla="*/ 3444285 h 4824013"/>
              <a:gd name="connsiteX29-4539" fmla="*/ 485704 w 2736284"/>
              <a:gd name="connsiteY29-4540" fmla="*/ 2834685 h 4824013"/>
              <a:gd name="connsiteX30-4541" fmla="*/ 565714 w 2736284"/>
              <a:gd name="connsiteY30-4542" fmla="*/ 2541315 h 4824013"/>
              <a:gd name="connsiteX31-4543" fmla="*/ 927664 w 2736284"/>
              <a:gd name="connsiteY31-4544" fmla="*/ 2507025 h 4824013"/>
              <a:gd name="connsiteX32-4545" fmla="*/ 920044 w 2736284"/>
              <a:gd name="connsiteY32-4546" fmla="*/ 1790745 h 4824013"/>
              <a:gd name="connsiteX33-4547" fmla="*/ 1011484 w 2736284"/>
              <a:gd name="connsiteY33-4548" fmla="*/ 1600245 h 4824013"/>
              <a:gd name="connsiteX34-4549" fmla="*/ 1369624 w 2736284"/>
              <a:gd name="connsiteY34-4550" fmla="*/ 1585005 h 4824013"/>
              <a:gd name="connsiteX0-4551" fmla="*/ 1369624 w 2736284"/>
              <a:gd name="connsiteY0-4552" fmla="*/ 1585005 h 4824013"/>
              <a:gd name="connsiteX1-4553" fmla="*/ 1377244 w 2736284"/>
              <a:gd name="connsiteY1-4554" fmla="*/ 754425 h 4824013"/>
              <a:gd name="connsiteX2-4555" fmla="*/ 1224844 w 2736284"/>
              <a:gd name="connsiteY2-4556" fmla="*/ 647745 h 4824013"/>
              <a:gd name="connsiteX3-4557" fmla="*/ 1963984 w 2736284"/>
              <a:gd name="connsiteY3-4558" fmla="*/ 45 h 4824013"/>
              <a:gd name="connsiteX4-4559" fmla="*/ 2736144 w 2736284"/>
              <a:gd name="connsiteY4-4560" fmla="*/ 657905 h 4824013"/>
              <a:gd name="connsiteX5-4561" fmla="*/ 2576124 w 2736284"/>
              <a:gd name="connsiteY5-4562" fmla="*/ 754425 h 4824013"/>
              <a:gd name="connsiteX6-4563" fmla="*/ 2558344 w 2736284"/>
              <a:gd name="connsiteY6-4564" fmla="*/ 1767885 h 4824013"/>
              <a:gd name="connsiteX7-4565" fmla="*/ 2451664 w 2736284"/>
              <a:gd name="connsiteY7-4566" fmla="*/ 1981245 h 4824013"/>
              <a:gd name="connsiteX8-4567" fmla="*/ 2337364 w 2736284"/>
              <a:gd name="connsiteY8-4568" fmla="*/ 1889805 h 4824013"/>
              <a:gd name="connsiteX9-4569" fmla="*/ 2337364 w 2736284"/>
              <a:gd name="connsiteY9-4570" fmla="*/ 1691685 h 4824013"/>
              <a:gd name="connsiteX10-4571" fmla="*/ 2268784 w 2736284"/>
              <a:gd name="connsiteY10-4572" fmla="*/ 1592625 h 4824013"/>
              <a:gd name="connsiteX11-4573" fmla="*/ 2146864 w 2736284"/>
              <a:gd name="connsiteY11-4574" fmla="*/ 1699305 h 4824013"/>
              <a:gd name="connsiteX12-4575" fmla="*/ 2124004 w 2736284"/>
              <a:gd name="connsiteY12-4576" fmla="*/ 2682285 h 4824013"/>
              <a:gd name="connsiteX13-4577" fmla="*/ 2009704 w 2736284"/>
              <a:gd name="connsiteY13-4578" fmla="*/ 2895645 h 4824013"/>
              <a:gd name="connsiteX14-4579" fmla="*/ 1880164 w 2736284"/>
              <a:gd name="connsiteY14-4580" fmla="*/ 2788965 h 4824013"/>
              <a:gd name="connsiteX15-4581" fmla="*/ 1887784 w 2736284"/>
              <a:gd name="connsiteY15-4582" fmla="*/ 2583225 h 4824013"/>
              <a:gd name="connsiteX16-4583" fmla="*/ 1834444 w 2736284"/>
              <a:gd name="connsiteY16-4584" fmla="*/ 2507025 h 4824013"/>
              <a:gd name="connsiteX17-4585" fmla="*/ 1704904 w 2736284"/>
              <a:gd name="connsiteY17-4586" fmla="*/ 2613705 h 4824013"/>
              <a:gd name="connsiteX18-4587" fmla="*/ 1674424 w 2736284"/>
              <a:gd name="connsiteY18-4588" fmla="*/ 3634785 h 4824013"/>
              <a:gd name="connsiteX19-4589" fmla="*/ 1582984 w 2736284"/>
              <a:gd name="connsiteY19-4590" fmla="*/ 3825285 h 4824013"/>
              <a:gd name="connsiteX20-4591" fmla="*/ 1453444 w 2736284"/>
              <a:gd name="connsiteY20-4592" fmla="*/ 3726225 h 4824013"/>
              <a:gd name="connsiteX21-4593" fmla="*/ 1445824 w 2736284"/>
              <a:gd name="connsiteY21-4594" fmla="*/ 3573825 h 4824013"/>
              <a:gd name="connsiteX22-4595" fmla="*/ 1377244 w 2736284"/>
              <a:gd name="connsiteY22-4596" fmla="*/ 3444285 h 4824013"/>
              <a:gd name="connsiteX23-4597" fmla="*/ 1278184 w 2736284"/>
              <a:gd name="connsiteY23-4598" fmla="*/ 3550965 h 4824013"/>
              <a:gd name="connsiteX24-4599" fmla="*/ 1247704 w 2736284"/>
              <a:gd name="connsiteY24-4600" fmla="*/ 4808265 h 4824013"/>
              <a:gd name="connsiteX25-4601" fmla="*/ 20884 w 2736284"/>
              <a:gd name="connsiteY25-4602" fmla="*/ 4808265 h 4824013"/>
              <a:gd name="connsiteX26-4603" fmla="*/ 36124 w 2736284"/>
              <a:gd name="connsiteY26-4604" fmla="*/ 3688125 h 4824013"/>
              <a:gd name="connsiteX27-4605" fmla="*/ 142804 w 2736284"/>
              <a:gd name="connsiteY27-4606" fmla="*/ 3451905 h 4824013"/>
              <a:gd name="connsiteX28-4607" fmla="*/ 485704 w 2736284"/>
              <a:gd name="connsiteY28-4608" fmla="*/ 3444285 h 4824013"/>
              <a:gd name="connsiteX29-4609" fmla="*/ 485704 w 2736284"/>
              <a:gd name="connsiteY29-4610" fmla="*/ 2834685 h 4824013"/>
              <a:gd name="connsiteX30-4611" fmla="*/ 565714 w 2736284"/>
              <a:gd name="connsiteY30-4612" fmla="*/ 2541315 h 4824013"/>
              <a:gd name="connsiteX31-4613" fmla="*/ 927664 w 2736284"/>
              <a:gd name="connsiteY31-4614" fmla="*/ 2507025 h 4824013"/>
              <a:gd name="connsiteX32-4615" fmla="*/ 920044 w 2736284"/>
              <a:gd name="connsiteY32-4616" fmla="*/ 1790745 h 4824013"/>
              <a:gd name="connsiteX33-4617" fmla="*/ 1011484 w 2736284"/>
              <a:gd name="connsiteY33-4618" fmla="*/ 1600245 h 4824013"/>
              <a:gd name="connsiteX34-4619" fmla="*/ 1369624 w 2736284"/>
              <a:gd name="connsiteY34-4620" fmla="*/ 1585005 h 4824013"/>
              <a:gd name="connsiteX0-4621" fmla="*/ 1369624 w 2736284"/>
              <a:gd name="connsiteY0-4622" fmla="*/ 1585005 h 4824013"/>
              <a:gd name="connsiteX1-4623" fmla="*/ 1377244 w 2736284"/>
              <a:gd name="connsiteY1-4624" fmla="*/ 754425 h 4824013"/>
              <a:gd name="connsiteX2-4625" fmla="*/ 1224844 w 2736284"/>
              <a:gd name="connsiteY2-4626" fmla="*/ 647745 h 4824013"/>
              <a:gd name="connsiteX3-4627" fmla="*/ 1963984 w 2736284"/>
              <a:gd name="connsiteY3-4628" fmla="*/ 45 h 4824013"/>
              <a:gd name="connsiteX4-4629" fmla="*/ 2736144 w 2736284"/>
              <a:gd name="connsiteY4-4630" fmla="*/ 657905 h 4824013"/>
              <a:gd name="connsiteX5-4631" fmla="*/ 2576124 w 2736284"/>
              <a:gd name="connsiteY5-4632" fmla="*/ 754425 h 4824013"/>
              <a:gd name="connsiteX6-4633" fmla="*/ 2558344 w 2736284"/>
              <a:gd name="connsiteY6-4634" fmla="*/ 1767885 h 4824013"/>
              <a:gd name="connsiteX7-4635" fmla="*/ 2451664 w 2736284"/>
              <a:gd name="connsiteY7-4636" fmla="*/ 1981245 h 4824013"/>
              <a:gd name="connsiteX8-4637" fmla="*/ 2337364 w 2736284"/>
              <a:gd name="connsiteY8-4638" fmla="*/ 1889805 h 4824013"/>
              <a:gd name="connsiteX9-4639" fmla="*/ 2337364 w 2736284"/>
              <a:gd name="connsiteY9-4640" fmla="*/ 1691685 h 4824013"/>
              <a:gd name="connsiteX10-4641" fmla="*/ 2268784 w 2736284"/>
              <a:gd name="connsiteY10-4642" fmla="*/ 1592625 h 4824013"/>
              <a:gd name="connsiteX11-4643" fmla="*/ 2146864 w 2736284"/>
              <a:gd name="connsiteY11-4644" fmla="*/ 1699305 h 4824013"/>
              <a:gd name="connsiteX12-4645" fmla="*/ 2124004 w 2736284"/>
              <a:gd name="connsiteY12-4646" fmla="*/ 2682285 h 4824013"/>
              <a:gd name="connsiteX13-4647" fmla="*/ 2009704 w 2736284"/>
              <a:gd name="connsiteY13-4648" fmla="*/ 2895645 h 4824013"/>
              <a:gd name="connsiteX14-4649" fmla="*/ 1880164 w 2736284"/>
              <a:gd name="connsiteY14-4650" fmla="*/ 2788965 h 4824013"/>
              <a:gd name="connsiteX15-4651" fmla="*/ 1887784 w 2736284"/>
              <a:gd name="connsiteY15-4652" fmla="*/ 2583225 h 4824013"/>
              <a:gd name="connsiteX16-4653" fmla="*/ 1834444 w 2736284"/>
              <a:gd name="connsiteY16-4654" fmla="*/ 2507025 h 4824013"/>
              <a:gd name="connsiteX17-4655" fmla="*/ 1704904 w 2736284"/>
              <a:gd name="connsiteY17-4656" fmla="*/ 2613705 h 4824013"/>
              <a:gd name="connsiteX18-4657" fmla="*/ 1674424 w 2736284"/>
              <a:gd name="connsiteY18-4658" fmla="*/ 3634785 h 4824013"/>
              <a:gd name="connsiteX19-4659" fmla="*/ 1582984 w 2736284"/>
              <a:gd name="connsiteY19-4660" fmla="*/ 3825285 h 4824013"/>
              <a:gd name="connsiteX20-4661" fmla="*/ 1453444 w 2736284"/>
              <a:gd name="connsiteY20-4662" fmla="*/ 3726225 h 4824013"/>
              <a:gd name="connsiteX21-4663" fmla="*/ 1445824 w 2736284"/>
              <a:gd name="connsiteY21-4664" fmla="*/ 3573825 h 4824013"/>
              <a:gd name="connsiteX22-4665" fmla="*/ 1377244 w 2736284"/>
              <a:gd name="connsiteY22-4666" fmla="*/ 3444285 h 4824013"/>
              <a:gd name="connsiteX23-4667" fmla="*/ 1278184 w 2736284"/>
              <a:gd name="connsiteY23-4668" fmla="*/ 3550965 h 4824013"/>
              <a:gd name="connsiteX24-4669" fmla="*/ 1247704 w 2736284"/>
              <a:gd name="connsiteY24-4670" fmla="*/ 4808265 h 4824013"/>
              <a:gd name="connsiteX25-4671" fmla="*/ 20884 w 2736284"/>
              <a:gd name="connsiteY25-4672" fmla="*/ 4808265 h 4824013"/>
              <a:gd name="connsiteX26-4673" fmla="*/ 36124 w 2736284"/>
              <a:gd name="connsiteY26-4674" fmla="*/ 3688125 h 4824013"/>
              <a:gd name="connsiteX27-4675" fmla="*/ 142804 w 2736284"/>
              <a:gd name="connsiteY27-4676" fmla="*/ 3451905 h 4824013"/>
              <a:gd name="connsiteX28-4677" fmla="*/ 485704 w 2736284"/>
              <a:gd name="connsiteY28-4678" fmla="*/ 3444285 h 4824013"/>
              <a:gd name="connsiteX29-4679" fmla="*/ 485704 w 2736284"/>
              <a:gd name="connsiteY29-4680" fmla="*/ 2834685 h 4824013"/>
              <a:gd name="connsiteX30-4681" fmla="*/ 565714 w 2736284"/>
              <a:gd name="connsiteY30-4682" fmla="*/ 2541315 h 4824013"/>
              <a:gd name="connsiteX31-4683" fmla="*/ 927664 w 2736284"/>
              <a:gd name="connsiteY31-4684" fmla="*/ 2507025 h 4824013"/>
              <a:gd name="connsiteX32-4685" fmla="*/ 920044 w 2736284"/>
              <a:gd name="connsiteY32-4686" fmla="*/ 1790745 h 4824013"/>
              <a:gd name="connsiteX33-4687" fmla="*/ 1011484 w 2736284"/>
              <a:gd name="connsiteY33-4688" fmla="*/ 1600245 h 4824013"/>
              <a:gd name="connsiteX34-4689" fmla="*/ 1369624 w 2736284"/>
              <a:gd name="connsiteY34-4690" fmla="*/ 1585005 h 4824013"/>
              <a:gd name="connsiteX0-4691" fmla="*/ 1369624 w 2736284"/>
              <a:gd name="connsiteY0-4692" fmla="*/ 1585005 h 4824013"/>
              <a:gd name="connsiteX1-4693" fmla="*/ 1377244 w 2736284"/>
              <a:gd name="connsiteY1-4694" fmla="*/ 754425 h 4824013"/>
              <a:gd name="connsiteX2-4695" fmla="*/ 1224844 w 2736284"/>
              <a:gd name="connsiteY2-4696" fmla="*/ 647745 h 4824013"/>
              <a:gd name="connsiteX3-4697" fmla="*/ 1963984 w 2736284"/>
              <a:gd name="connsiteY3-4698" fmla="*/ 45 h 4824013"/>
              <a:gd name="connsiteX4-4699" fmla="*/ 2736144 w 2736284"/>
              <a:gd name="connsiteY4-4700" fmla="*/ 657905 h 4824013"/>
              <a:gd name="connsiteX5-4701" fmla="*/ 2576124 w 2736284"/>
              <a:gd name="connsiteY5-4702" fmla="*/ 754425 h 4824013"/>
              <a:gd name="connsiteX6-4703" fmla="*/ 2558344 w 2736284"/>
              <a:gd name="connsiteY6-4704" fmla="*/ 1767885 h 4824013"/>
              <a:gd name="connsiteX7-4705" fmla="*/ 2451664 w 2736284"/>
              <a:gd name="connsiteY7-4706" fmla="*/ 1981245 h 4824013"/>
              <a:gd name="connsiteX8-4707" fmla="*/ 2337364 w 2736284"/>
              <a:gd name="connsiteY8-4708" fmla="*/ 1889805 h 4824013"/>
              <a:gd name="connsiteX9-4709" fmla="*/ 2337364 w 2736284"/>
              <a:gd name="connsiteY9-4710" fmla="*/ 1691685 h 4824013"/>
              <a:gd name="connsiteX10-4711" fmla="*/ 2268784 w 2736284"/>
              <a:gd name="connsiteY10-4712" fmla="*/ 1592625 h 4824013"/>
              <a:gd name="connsiteX11-4713" fmla="*/ 2146864 w 2736284"/>
              <a:gd name="connsiteY11-4714" fmla="*/ 1699305 h 4824013"/>
              <a:gd name="connsiteX12-4715" fmla="*/ 2124004 w 2736284"/>
              <a:gd name="connsiteY12-4716" fmla="*/ 2682285 h 4824013"/>
              <a:gd name="connsiteX13-4717" fmla="*/ 2009704 w 2736284"/>
              <a:gd name="connsiteY13-4718" fmla="*/ 2895645 h 4824013"/>
              <a:gd name="connsiteX14-4719" fmla="*/ 1880164 w 2736284"/>
              <a:gd name="connsiteY14-4720" fmla="*/ 2788965 h 4824013"/>
              <a:gd name="connsiteX15-4721" fmla="*/ 1887784 w 2736284"/>
              <a:gd name="connsiteY15-4722" fmla="*/ 2583225 h 4824013"/>
              <a:gd name="connsiteX16-4723" fmla="*/ 1834444 w 2736284"/>
              <a:gd name="connsiteY16-4724" fmla="*/ 2507025 h 4824013"/>
              <a:gd name="connsiteX17-4725" fmla="*/ 1704904 w 2736284"/>
              <a:gd name="connsiteY17-4726" fmla="*/ 2613705 h 4824013"/>
              <a:gd name="connsiteX18-4727" fmla="*/ 1674424 w 2736284"/>
              <a:gd name="connsiteY18-4728" fmla="*/ 3634785 h 4824013"/>
              <a:gd name="connsiteX19-4729" fmla="*/ 1582984 w 2736284"/>
              <a:gd name="connsiteY19-4730" fmla="*/ 3825285 h 4824013"/>
              <a:gd name="connsiteX20-4731" fmla="*/ 1453444 w 2736284"/>
              <a:gd name="connsiteY20-4732" fmla="*/ 3726225 h 4824013"/>
              <a:gd name="connsiteX21-4733" fmla="*/ 1445824 w 2736284"/>
              <a:gd name="connsiteY21-4734" fmla="*/ 3573825 h 4824013"/>
              <a:gd name="connsiteX22-4735" fmla="*/ 1377244 w 2736284"/>
              <a:gd name="connsiteY22-4736" fmla="*/ 3444285 h 4824013"/>
              <a:gd name="connsiteX23-4737" fmla="*/ 1278184 w 2736284"/>
              <a:gd name="connsiteY23-4738" fmla="*/ 3550965 h 4824013"/>
              <a:gd name="connsiteX24-4739" fmla="*/ 1247704 w 2736284"/>
              <a:gd name="connsiteY24-4740" fmla="*/ 4808265 h 4824013"/>
              <a:gd name="connsiteX25-4741" fmla="*/ 20884 w 2736284"/>
              <a:gd name="connsiteY25-4742" fmla="*/ 4808265 h 4824013"/>
              <a:gd name="connsiteX26-4743" fmla="*/ 36124 w 2736284"/>
              <a:gd name="connsiteY26-4744" fmla="*/ 3688125 h 4824013"/>
              <a:gd name="connsiteX27-4745" fmla="*/ 142804 w 2736284"/>
              <a:gd name="connsiteY27-4746" fmla="*/ 3451905 h 4824013"/>
              <a:gd name="connsiteX28-4747" fmla="*/ 485704 w 2736284"/>
              <a:gd name="connsiteY28-4748" fmla="*/ 3444285 h 4824013"/>
              <a:gd name="connsiteX29-4749" fmla="*/ 485704 w 2736284"/>
              <a:gd name="connsiteY29-4750" fmla="*/ 2834685 h 4824013"/>
              <a:gd name="connsiteX30-4751" fmla="*/ 565714 w 2736284"/>
              <a:gd name="connsiteY30-4752" fmla="*/ 2541315 h 4824013"/>
              <a:gd name="connsiteX31-4753" fmla="*/ 927664 w 2736284"/>
              <a:gd name="connsiteY31-4754" fmla="*/ 2507025 h 4824013"/>
              <a:gd name="connsiteX32-4755" fmla="*/ 920044 w 2736284"/>
              <a:gd name="connsiteY32-4756" fmla="*/ 1790745 h 4824013"/>
              <a:gd name="connsiteX33-4757" fmla="*/ 1011484 w 2736284"/>
              <a:gd name="connsiteY33-4758" fmla="*/ 1600245 h 4824013"/>
              <a:gd name="connsiteX34-4759" fmla="*/ 1369624 w 2736284"/>
              <a:gd name="connsiteY34-4760" fmla="*/ 1585005 h 4824013"/>
              <a:gd name="connsiteX0-4761" fmla="*/ 1369624 w 2736284"/>
              <a:gd name="connsiteY0-4762" fmla="*/ 1585005 h 4824013"/>
              <a:gd name="connsiteX1-4763" fmla="*/ 1377244 w 2736284"/>
              <a:gd name="connsiteY1-4764" fmla="*/ 754425 h 4824013"/>
              <a:gd name="connsiteX2-4765" fmla="*/ 1224844 w 2736284"/>
              <a:gd name="connsiteY2-4766" fmla="*/ 647745 h 4824013"/>
              <a:gd name="connsiteX3-4767" fmla="*/ 1963984 w 2736284"/>
              <a:gd name="connsiteY3-4768" fmla="*/ 45 h 4824013"/>
              <a:gd name="connsiteX4-4769" fmla="*/ 2736144 w 2736284"/>
              <a:gd name="connsiteY4-4770" fmla="*/ 657905 h 4824013"/>
              <a:gd name="connsiteX5-4771" fmla="*/ 2576124 w 2736284"/>
              <a:gd name="connsiteY5-4772" fmla="*/ 754425 h 4824013"/>
              <a:gd name="connsiteX6-4773" fmla="*/ 2558344 w 2736284"/>
              <a:gd name="connsiteY6-4774" fmla="*/ 1767885 h 4824013"/>
              <a:gd name="connsiteX7-4775" fmla="*/ 2451664 w 2736284"/>
              <a:gd name="connsiteY7-4776" fmla="*/ 1981245 h 4824013"/>
              <a:gd name="connsiteX8-4777" fmla="*/ 2337364 w 2736284"/>
              <a:gd name="connsiteY8-4778" fmla="*/ 1889805 h 4824013"/>
              <a:gd name="connsiteX9-4779" fmla="*/ 2337364 w 2736284"/>
              <a:gd name="connsiteY9-4780" fmla="*/ 1691685 h 4824013"/>
              <a:gd name="connsiteX10-4781" fmla="*/ 2268784 w 2736284"/>
              <a:gd name="connsiteY10-4782" fmla="*/ 1592625 h 4824013"/>
              <a:gd name="connsiteX11-4783" fmla="*/ 2146864 w 2736284"/>
              <a:gd name="connsiteY11-4784" fmla="*/ 1699305 h 4824013"/>
              <a:gd name="connsiteX12-4785" fmla="*/ 2124004 w 2736284"/>
              <a:gd name="connsiteY12-4786" fmla="*/ 2682285 h 4824013"/>
              <a:gd name="connsiteX13-4787" fmla="*/ 2009704 w 2736284"/>
              <a:gd name="connsiteY13-4788" fmla="*/ 2895645 h 4824013"/>
              <a:gd name="connsiteX14-4789" fmla="*/ 1880164 w 2736284"/>
              <a:gd name="connsiteY14-4790" fmla="*/ 2788965 h 4824013"/>
              <a:gd name="connsiteX15-4791" fmla="*/ 1887784 w 2736284"/>
              <a:gd name="connsiteY15-4792" fmla="*/ 2583225 h 4824013"/>
              <a:gd name="connsiteX16-4793" fmla="*/ 1834444 w 2736284"/>
              <a:gd name="connsiteY16-4794" fmla="*/ 2507025 h 4824013"/>
              <a:gd name="connsiteX17-4795" fmla="*/ 1704904 w 2736284"/>
              <a:gd name="connsiteY17-4796" fmla="*/ 2613705 h 4824013"/>
              <a:gd name="connsiteX18-4797" fmla="*/ 1674424 w 2736284"/>
              <a:gd name="connsiteY18-4798" fmla="*/ 3634785 h 4824013"/>
              <a:gd name="connsiteX19-4799" fmla="*/ 1582984 w 2736284"/>
              <a:gd name="connsiteY19-4800" fmla="*/ 3825285 h 4824013"/>
              <a:gd name="connsiteX20-4801" fmla="*/ 1453444 w 2736284"/>
              <a:gd name="connsiteY20-4802" fmla="*/ 3726225 h 4824013"/>
              <a:gd name="connsiteX21-4803" fmla="*/ 1445824 w 2736284"/>
              <a:gd name="connsiteY21-4804" fmla="*/ 3573825 h 4824013"/>
              <a:gd name="connsiteX22-4805" fmla="*/ 1377244 w 2736284"/>
              <a:gd name="connsiteY22-4806" fmla="*/ 3444285 h 4824013"/>
              <a:gd name="connsiteX23-4807" fmla="*/ 1278184 w 2736284"/>
              <a:gd name="connsiteY23-4808" fmla="*/ 3550965 h 4824013"/>
              <a:gd name="connsiteX24-4809" fmla="*/ 1247704 w 2736284"/>
              <a:gd name="connsiteY24-4810" fmla="*/ 4808265 h 4824013"/>
              <a:gd name="connsiteX25-4811" fmla="*/ 20884 w 2736284"/>
              <a:gd name="connsiteY25-4812" fmla="*/ 4808265 h 4824013"/>
              <a:gd name="connsiteX26-4813" fmla="*/ 36124 w 2736284"/>
              <a:gd name="connsiteY26-4814" fmla="*/ 3688125 h 4824013"/>
              <a:gd name="connsiteX27-4815" fmla="*/ 142804 w 2736284"/>
              <a:gd name="connsiteY27-4816" fmla="*/ 3451905 h 4824013"/>
              <a:gd name="connsiteX28-4817" fmla="*/ 485704 w 2736284"/>
              <a:gd name="connsiteY28-4818" fmla="*/ 3444285 h 4824013"/>
              <a:gd name="connsiteX29-4819" fmla="*/ 485704 w 2736284"/>
              <a:gd name="connsiteY29-4820" fmla="*/ 2834685 h 4824013"/>
              <a:gd name="connsiteX30-4821" fmla="*/ 565714 w 2736284"/>
              <a:gd name="connsiteY30-4822" fmla="*/ 2541315 h 4824013"/>
              <a:gd name="connsiteX31-4823" fmla="*/ 927664 w 2736284"/>
              <a:gd name="connsiteY31-4824" fmla="*/ 2507025 h 4824013"/>
              <a:gd name="connsiteX32-4825" fmla="*/ 920044 w 2736284"/>
              <a:gd name="connsiteY32-4826" fmla="*/ 1790745 h 4824013"/>
              <a:gd name="connsiteX33-4827" fmla="*/ 1011484 w 2736284"/>
              <a:gd name="connsiteY33-4828" fmla="*/ 1600245 h 4824013"/>
              <a:gd name="connsiteX34-4829" fmla="*/ 1369624 w 2736284"/>
              <a:gd name="connsiteY34-4830" fmla="*/ 1585005 h 4824013"/>
              <a:gd name="connsiteX0-4831" fmla="*/ 1369624 w 2736284"/>
              <a:gd name="connsiteY0-4832" fmla="*/ 1585005 h 4824013"/>
              <a:gd name="connsiteX1-4833" fmla="*/ 1377244 w 2736284"/>
              <a:gd name="connsiteY1-4834" fmla="*/ 754425 h 4824013"/>
              <a:gd name="connsiteX2-4835" fmla="*/ 1224844 w 2736284"/>
              <a:gd name="connsiteY2-4836" fmla="*/ 647745 h 4824013"/>
              <a:gd name="connsiteX3-4837" fmla="*/ 1963984 w 2736284"/>
              <a:gd name="connsiteY3-4838" fmla="*/ 45 h 4824013"/>
              <a:gd name="connsiteX4-4839" fmla="*/ 2736144 w 2736284"/>
              <a:gd name="connsiteY4-4840" fmla="*/ 657905 h 4824013"/>
              <a:gd name="connsiteX5-4841" fmla="*/ 2576124 w 2736284"/>
              <a:gd name="connsiteY5-4842" fmla="*/ 754425 h 4824013"/>
              <a:gd name="connsiteX6-4843" fmla="*/ 2558344 w 2736284"/>
              <a:gd name="connsiteY6-4844" fmla="*/ 1767885 h 4824013"/>
              <a:gd name="connsiteX7-4845" fmla="*/ 2451664 w 2736284"/>
              <a:gd name="connsiteY7-4846" fmla="*/ 1981245 h 4824013"/>
              <a:gd name="connsiteX8-4847" fmla="*/ 2337364 w 2736284"/>
              <a:gd name="connsiteY8-4848" fmla="*/ 1889805 h 4824013"/>
              <a:gd name="connsiteX9-4849" fmla="*/ 2337364 w 2736284"/>
              <a:gd name="connsiteY9-4850" fmla="*/ 1691685 h 4824013"/>
              <a:gd name="connsiteX10-4851" fmla="*/ 2268784 w 2736284"/>
              <a:gd name="connsiteY10-4852" fmla="*/ 1592625 h 4824013"/>
              <a:gd name="connsiteX11-4853" fmla="*/ 2146864 w 2736284"/>
              <a:gd name="connsiteY11-4854" fmla="*/ 1699305 h 4824013"/>
              <a:gd name="connsiteX12-4855" fmla="*/ 2124004 w 2736284"/>
              <a:gd name="connsiteY12-4856" fmla="*/ 2682285 h 4824013"/>
              <a:gd name="connsiteX13-4857" fmla="*/ 2009704 w 2736284"/>
              <a:gd name="connsiteY13-4858" fmla="*/ 2895645 h 4824013"/>
              <a:gd name="connsiteX14-4859" fmla="*/ 1880164 w 2736284"/>
              <a:gd name="connsiteY14-4860" fmla="*/ 2788965 h 4824013"/>
              <a:gd name="connsiteX15-4861" fmla="*/ 1887784 w 2736284"/>
              <a:gd name="connsiteY15-4862" fmla="*/ 2583225 h 4824013"/>
              <a:gd name="connsiteX16-4863" fmla="*/ 1834444 w 2736284"/>
              <a:gd name="connsiteY16-4864" fmla="*/ 2507025 h 4824013"/>
              <a:gd name="connsiteX17-4865" fmla="*/ 1704904 w 2736284"/>
              <a:gd name="connsiteY17-4866" fmla="*/ 2613705 h 4824013"/>
              <a:gd name="connsiteX18-4867" fmla="*/ 1674424 w 2736284"/>
              <a:gd name="connsiteY18-4868" fmla="*/ 3634785 h 4824013"/>
              <a:gd name="connsiteX19-4869" fmla="*/ 1582984 w 2736284"/>
              <a:gd name="connsiteY19-4870" fmla="*/ 3825285 h 4824013"/>
              <a:gd name="connsiteX20-4871" fmla="*/ 1453444 w 2736284"/>
              <a:gd name="connsiteY20-4872" fmla="*/ 3726225 h 4824013"/>
              <a:gd name="connsiteX21-4873" fmla="*/ 1445824 w 2736284"/>
              <a:gd name="connsiteY21-4874" fmla="*/ 3573825 h 4824013"/>
              <a:gd name="connsiteX22-4875" fmla="*/ 1377244 w 2736284"/>
              <a:gd name="connsiteY22-4876" fmla="*/ 3444285 h 4824013"/>
              <a:gd name="connsiteX23-4877" fmla="*/ 1278184 w 2736284"/>
              <a:gd name="connsiteY23-4878" fmla="*/ 3550965 h 4824013"/>
              <a:gd name="connsiteX24-4879" fmla="*/ 1247704 w 2736284"/>
              <a:gd name="connsiteY24-4880" fmla="*/ 4808265 h 4824013"/>
              <a:gd name="connsiteX25-4881" fmla="*/ 20884 w 2736284"/>
              <a:gd name="connsiteY25-4882" fmla="*/ 4808265 h 4824013"/>
              <a:gd name="connsiteX26-4883" fmla="*/ 36124 w 2736284"/>
              <a:gd name="connsiteY26-4884" fmla="*/ 3688125 h 4824013"/>
              <a:gd name="connsiteX27-4885" fmla="*/ 142804 w 2736284"/>
              <a:gd name="connsiteY27-4886" fmla="*/ 3451905 h 4824013"/>
              <a:gd name="connsiteX28-4887" fmla="*/ 485704 w 2736284"/>
              <a:gd name="connsiteY28-4888" fmla="*/ 3444285 h 4824013"/>
              <a:gd name="connsiteX29-4889" fmla="*/ 485704 w 2736284"/>
              <a:gd name="connsiteY29-4890" fmla="*/ 2834685 h 4824013"/>
              <a:gd name="connsiteX30-4891" fmla="*/ 565714 w 2736284"/>
              <a:gd name="connsiteY30-4892" fmla="*/ 2541315 h 4824013"/>
              <a:gd name="connsiteX31-4893" fmla="*/ 927664 w 2736284"/>
              <a:gd name="connsiteY31-4894" fmla="*/ 2507025 h 4824013"/>
              <a:gd name="connsiteX32-4895" fmla="*/ 920044 w 2736284"/>
              <a:gd name="connsiteY32-4896" fmla="*/ 1790745 h 4824013"/>
              <a:gd name="connsiteX33-4897" fmla="*/ 1011484 w 2736284"/>
              <a:gd name="connsiteY33-4898" fmla="*/ 1600245 h 4824013"/>
              <a:gd name="connsiteX34-4899" fmla="*/ 1369624 w 2736284"/>
              <a:gd name="connsiteY34-4900" fmla="*/ 1585005 h 4824013"/>
              <a:gd name="connsiteX0-4901" fmla="*/ 1369624 w 2736284"/>
              <a:gd name="connsiteY0-4902" fmla="*/ 1585005 h 4824013"/>
              <a:gd name="connsiteX1-4903" fmla="*/ 1377244 w 2736284"/>
              <a:gd name="connsiteY1-4904" fmla="*/ 754425 h 4824013"/>
              <a:gd name="connsiteX2-4905" fmla="*/ 1224844 w 2736284"/>
              <a:gd name="connsiteY2-4906" fmla="*/ 647745 h 4824013"/>
              <a:gd name="connsiteX3-4907" fmla="*/ 1963984 w 2736284"/>
              <a:gd name="connsiteY3-4908" fmla="*/ 45 h 4824013"/>
              <a:gd name="connsiteX4-4909" fmla="*/ 2736144 w 2736284"/>
              <a:gd name="connsiteY4-4910" fmla="*/ 657905 h 4824013"/>
              <a:gd name="connsiteX5-4911" fmla="*/ 2576124 w 2736284"/>
              <a:gd name="connsiteY5-4912" fmla="*/ 754425 h 4824013"/>
              <a:gd name="connsiteX6-4913" fmla="*/ 2558344 w 2736284"/>
              <a:gd name="connsiteY6-4914" fmla="*/ 1767885 h 4824013"/>
              <a:gd name="connsiteX7-4915" fmla="*/ 2451664 w 2736284"/>
              <a:gd name="connsiteY7-4916" fmla="*/ 1981245 h 4824013"/>
              <a:gd name="connsiteX8-4917" fmla="*/ 2337364 w 2736284"/>
              <a:gd name="connsiteY8-4918" fmla="*/ 1889805 h 4824013"/>
              <a:gd name="connsiteX9-4919" fmla="*/ 2337364 w 2736284"/>
              <a:gd name="connsiteY9-4920" fmla="*/ 1691685 h 4824013"/>
              <a:gd name="connsiteX10-4921" fmla="*/ 2268784 w 2736284"/>
              <a:gd name="connsiteY10-4922" fmla="*/ 1592625 h 4824013"/>
              <a:gd name="connsiteX11-4923" fmla="*/ 2146864 w 2736284"/>
              <a:gd name="connsiteY11-4924" fmla="*/ 1699305 h 4824013"/>
              <a:gd name="connsiteX12-4925" fmla="*/ 2124004 w 2736284"/>
              <a:gd name="connsiteY12-4926" fmla="*/ 2682285 h 4824013"/>
              <a:gd name="connsiteX13-4927" fmla="*/ 2009704 w 2736284"/>
              <a:gd name="connsiteY13-4928" fmla="*/ 2895645 h 4824013"/>
              <a:gd name="connsiteX14-4929" fmla="*/ 1880164 w 2736284"/>
              <a:gd name="connsiteY14-4930" fmla="*/ 2788965 h 4824013"/>
              <a:gd name="connsiteX15-4931" fmla="*/ 1887784 w 2736284"/>
              <a:gd name="connsiteY15-4932" fmla="*/ 2583225 h 4824013"/>
              <a:gd name="connsiteX16-4933" fmla="*/ 1834444 w 2736284"/>
              <a:gd name="connsiteY16-4934" fmla="*/ 2507025 h 4824013"/>
              <a:gd name="connsiteX17-4935" fmla="*/ 1704904 w 2736284"/>
              <a:gd name="connsiteY17-4936" fmla="*/ 2613705 h 4824013"/>
              <a:gd name="connsiteX18-4937" fmla="*/ 1674424 w 2736284"/>
              <a:gd name="connsiteY18-4938" fmla="*/ 3634785 h 4824013"/>
              <a:gd name="connsiteX19-4939" fmla="*/ 1582984 w 2736284"/>
              <a:gd name="connsiteY19-4940" fmla="*/ 3825285 h 4824013"/>
              <a:gd name="connsiteX20-4941" fmla="*/ 1453444 w 2736284"/>
              <a:gd name="connsiteY20-4942" fmla="*/ 3726225 h 4824013"/>
              <a:gd name="connsiteX21-4943" fmla="*/ 1445824 w 2736284"/>
              <a:gd name="connsiteY21-4944" fmla="*/ 3573825 h 4824013"/>
              <a:gd name="connsiteX22-4945" fmla="*/ 1377244 w 2736284"/>
              <a:gd name="connsiteY22-4946" fmla="*/ 3444285 h 4824013"/>
              <a:gd name="connsiteX23-4947" fmla="*/ 1278184 w 2736284"/>
              <a:gd name="connsiteY23-4948" fmla="*/ 3550965 h 4824013"/>
              <a:gd name="connsiteX24-4949" fmla="*/ 1247704 w 2736284"/>
              <a:gd name="connsiteY24-4950" fmla="*/ 4808265 h 4824013"/>
              <a:gd name="connsiteX25-4951" fmla="*/ 20884 w 2736284"/>
              <a:gd name="connsiteY25-4952" fmla="*/ 4808265 h 4824013"/>
              <a:gd name="connsiteX26-4953" fmla="*/ 36124 w 2736284"/>
              <a:gd name="connsiteY26-4954" fmla="*/ 3688125 h 4824013"/>
              <a:gd name="connsiteX27-4955" fmla="*/ 142804 w 2736284"/>
              <a:gd name="connsiteY27-4956" fmla="*/ 3451905 h 4824013"/>
              <a:gd name="connsiteX28-4957" fmla="*/ 485704 w 2736284"/>
              <a:gd name="connsiteY28-4958" fmla="*/ 3444285 h 4824013"/>
              <a:gd name="connsiteX29-4959" fmla="*/ 485704 w 2736284"/>
              <a:gd name="connsiteY29-4960" fmla="*/ 2834685 h 4824013"/>
              <a:gd name="connsiteX30-4961" fmla="*/ 565714 w 2736284"/>
              <a:gd name="connsiteY30-4962" fmla="*/ 2541315 h 4824013"/>
              <a:gd name="connsiteX31-4963" fmla="*/ 927664 w 2736284"/>
              <a:gd name="connsiteY31-4964" fmla="*/ 2507025 h 4824013"/>
              <a:gd name="connsiteX32-4965" fmla="*/ 920044 w 2736284"/>
              <a:gd name="connsiteY32-4966" fmla="*/ 1790745 h 4824013"/>
              <a:gd name="connsiteX33-4967" fmla="*/ 1011484 w 2736284"/>
              <a:gd name="connsiteY33-4968" fmla="*/ 1600245 h 4824013"/>
              <a:gd name="connsiteX34-4969" fmla="*/ 1369624 w 2736284"/>
              <a:gd name="connsiteY34-4970" fmla="*/ 1585005 h 4824013"/>
              <a:gd name="connsiteX0-4971" fmla="*/ 1369624 w 2736284"/>
              <a:gd name="connsiteY0-4972" fmla="*/ 1585005 h 4824013"/>
              <a:gd name="connsiteX1-4973" fmla="*/ 1377244 w 2736284"/>
              <a:gd name="connsiteY1-4974" fmla="*/ 754425 h 4824013"/>
              <a:gd name="connsiteX2-4975" fmla="*/ 1224844 w 2736284"/>
              <a:gd name="connsiteY2-4976" fmla="*/ 647745 h 4824013"/>
              <a:gd name="connsiteX3-4977" fmla="*/ 1963984 w 2736284"/>
              <a:gd name="connsiteY3-4978" fmla="*/ 45 h 4824013"/>
              <a:gd name="connsiteX4-4979" fmla="*/ 2736144 w 2736284"/>
              <a:gd name="connsiteY4-4980" fmla="*/ 657905 h 4824013"/>
              <a:gd name="connsiteX5-4981" fmla="*/ 2576124 w 2736284"/>
              <a:gd name="connsiteY5-4982" fmla="*/ 754425 h 4824013"/>
              <a:gd name="connsiteX6-4983" fmla="*/ 2558344 w 2736284"/>
              <a:gd name="connsiteY6-4984" fmla="*/ 1767885 h 4824013"/>
              <a:gd name="connsiteX7-4985" fmla="*/ 2451664 w 2736284"/>
              <a:gd name="connsiteY7-4986" fmla="*/ 1981245 h 4824013"/>
              <a:gd name="connsiteX8-4987" fmla="*/ 2337364 w 2736284"/>
              <a:gd name="connsiteY8-4988" fmla="*/ 1889805 h 4824013"/>
              <a:gd name="connsiteX9-4989" fmla="*/ 2337364 w 2736284"/>
              <a:gd name="connsiteY9-4990" fmla="*/ 1691685 h 4824013"/>
              <a:gd name="connsiteX10-4991" fmla="*/ 2268784 w 2736284"/>
              <a:gd name="connsiteY10-4992" fmla="*/ 1592625 h 4824013"/>
              <a:gd name="connsiteX11-4993" fmla="*/ 2146864 w 2736284"/>
              <a:gd name="connsiteY11-4994" fmla="*/ 1699305 h 4824013"/>
              <a:gd name="connsiteX12-4995" fmla="*/ 2124004 w 2736284"/>
              <a:gd name="connsiteY12-4996" fmla="*/ 2682285 h 4824013"/>
              <a:gd name="connsiteX13-4997" fmla="*/ 2009704 w 2736284"/>
              <a:gd name="connsiteY13-4998" fmla="*/ 2895645 h 4824013"/>
              <a:gd name="connsiteX14-4999" fmla="*/ 1880164 w 2736284"/>
              <a:gd name="connsiteY14-5000" fmla="*/ 2788965 h 4824013"/>
              <a:gd name="connsiteX15-5001" fmla="*/ 1887784 w 2736284"/>
              <a:gd name="connsiteY15-5002" fmla="*/ 2583225 h 4824013"/>
              <a:gd name="connsiteX16-5003" fmla="*/ 1834444 w 2736284"/>
              <a:gd name="connsiteY16-5004" fmla="*/ 2507025 h 4824013"/>
              <a:gd name="connsiteX17-5005" fmla="*/ 1704904 w 2736284"/>
              <a:gd name="connsiteY17-5006" fmla="*/ 2613705 h 4824013"/>
              <a:gd name="connsiteX18-5007" fmla="*/ 1674424 w 2736284"/>
              <a:gd name="connsiteY18-5008" fmla="*/ 3634785 h 4824013"/>
              <a:gd name="connsiteX19-5009" fmla="*/ 1582984 w 2736284"/>
              <a:gd name="connsiteY19-5010" fmla="*/ 3825285 h 4824013"/>
              <a:gd name="connsiteX20-5011" fmla="*/ 1453444 w 2736284"/>
              <a:gd name="connsiteY20-5012" fmla="*/ 3726225 h 4824013"/>
              <a:gd name="connsiteX21-5013" fmla="*/ 1445824 w 2736284"/>
              <a:gd name="connsiteY21-5014" fmla="*/ 3573825 h 4824013"/>
              <a:gd name="connsiteX22-5015" fmla="*/ 1377244 w 2736284"/>
              <a:gd name="connsiteY22-5016" fmla="*/ 3444285 h 4824013"/>
              <a:gd name="connsiteX23-5017" fmla="*/ 1278184 w 2736284"/>
              <a:gd name="connsiteY23-5018" fmla="*/ 3550965 h 4824013"/>
              <a:gd name="connsiteX24-5019" fmla="*/ 1247704 w 2736284"/>
              <a:gd name="connsiteY24-5020" fmla="*/ 4808265 h 4824013"/>
              <a:gd name="connsiteX25-5021" fmla="*/ 20884 w 2736284"/>
              <a:gd name="connsiteY25-5022" fmla="*/ 4808265 h 4824013"/>
              <a:gd name="connsiteX26-5023" fmla="*/ 36124 w 2736284"/>
              <a:gd name="connsiteY26-5024" fmla="*/ 3688125 h 4824013"/>
              <a:gd name="connsiteX27-5025" fmla="*/ 142804 w 2736284"/>
              <a:gd name="connsiteY27-5026" fmla="*/ 3451905 h 4824013"/>
              <a:gd name="connsiteX28-5027" fmla="*/ 485704 w 2736284"/>
              <a:gd name="connsiteY28-5028" fmla="*/ 3444285 h 4824013"/>
              <a:gd name="connsiteX29-5029" fmla="*/ 485704 w 2736284"/>
              <a:gd name="connsiteY29-5030" fmla="*/ 2834685 h 4824013"/>
              <a:gd name="connsiteX30-5031" fmla="*/ 565714 w 2736284"/>
              <a:gd name="connsiteY30-5032" fmla="*/ 2541315 h 4824013"/>
              <a:gd name="connsiteX31-5033" fmla="*/ 927664 w 2736284"/>
              <a:gd name="connsiteY31-5034" fmla="*/ 2507025 h 4824013"/>
              <a:gd name="connsiteX32-5035" fmla="*/ 920044 w 2736284"/>
              <a:gd name="connsiteY32-5036" fmla="*/ 1790745 h 4824013"/>
              <a:gd name="connsiteX33-5037" fmla="*/ 1011484 w 2736284"/>
              <a:gd name="connsiteY33-5038" fmla="*/ 1600245 h 4824013"/>
              <a:gd name="connsiteX34-5039" fmla="*/ 1369624 w 2736284"/>
              <a:gd name="connsiteY34-5040" fmla="*/ 1585005 h 4824013"/>
              <a:gd name="connsiteX0-5041" fmla="*/ 1369624 w 2736284"/>
              <a:gd name="connsiteY0-5042" fmla="*/ 1585005 h 4824013"/>
              <a:gd name="connsiteX1-5043" fmla="*/ 1377244 w 2736284"/>
              <a:gd name="connsiteY1-5044" fmla="*/ 754425 h 4824013"/>
              <a:gd name="connsiteX2-5045" fmla="*/ 1224844 w 2736284"/>
              <a:gd name="connsiteY2-5046" fmla="*/ 647745 h 4824013"/>
              <a:gd name="connsiteX3-5047" fmla="*/ 1963984 w 2736284"/>
              <a:gd name="connsiteY3-5048" fmla="*/ 45 h 4824013"/>
              <a:gd name="connsiteX4-5049" fmla="*/ 2736144 w 2736284"/>
              <a:gd name="connsiteY4-5050" fmla="*/ 657905 h 4824013"/>
              <a:gd name="connsiteX5-5051" fmla="*/ 2576124 w 2736284"/>
              <a:gd name="connsiteY5-5052" fmla="*/ 754425 h 4824013"/>
              <a:gd name="connsiteX6-5053" fmla="*/ 2558344 w 2736284"/>
              <a:gd name="connsiteY6-5054" fmla="*/ 1767885 h 4824013"/>
              <a:gd name="connsiteX7-5055" fmla="*/ 2451664 w 2736284"/>
              <a:gd name="connsiteY7-5056" fmla="*/ 1981245 h 4824013"/>
              <a:gd name="connsiteX8-5057" fmla="*/ 2337364 w 2736284"/>
              <a:gd name="connsiteY8-5058" fmla="*/ 1889805 h 4824013"/>
              <a:gd name="connsiteX9-5059" fmla="*/ 2337364 w 2736284"/>
              <a:gd name="connsiteY9-5060" fmla="*/ 1691685 h 4824013"/>
              <a:gd name="connsiteX10-5061" fmla="*/ 2268784 w 2736284"/>
              <a:gd name="connsiteY10-5062" fmla="*/ 1592625 h 4824013"/>
              <a:gd name="connsiteX11-5063" fmla="*/ 2146864 w 2736284"/>
              <a:gd name="connsiteY11-5064" fmla="*/ 1699305 h 4824013"/>
              <a:gd name="connsiteX12-5065" fmla="*/ 2124004 w 2736284"/>
              <a:gd name="connsiteY12-5066" fmla="*/ 2682285 h 4824013"/>
              <a:gd name="connsiteX13-5067" fmla="*/ 2009704 w 2736284"/>
              <a:gd name="connsiteY13-5068" fmla="*/ 2895645 h 4824013"/>
              <a:gd name="connsiteX14-5069" fmla="*/ 1880164 w 2736284"/>
              <a:gd name="connsiteY14-5070" fmla="*/ 2788965 h 4824013"/>
              <a:gd name="connsiteX15-5071" fmla="*/ 1887784 w 2736284"/>
              <a:gd name="connsiteY15-5072" fmla="*/ 2583225 h 4824013"/>
              <a:gd name="connsiteX16-5073" fmla="*/ 1834444 w 2736284"/>
              <a:gd name="connsiteY16-5074" fmla="*/ 2507025 h 4824013"/>
              <a:gd name="connsiteX17-5075" fmla="*/ 1704904 w 2736284"/>
              <a:gd name="connsiteY17-5076" fmla="*/ 2613705 h 4824013"/>
              <a:gd name="connsiteX18-5077" fmla="*/ 1674424 w 2736284"/>
              <a:gd name="connsiteY18-5078" fmla="*/ 3634785 h 4824013"/>
              <a:gd name="connsiteX19-5079" fmla="*/ 1582984 w 2736284"/>
              <a:gd name="connsiteY19-5080" fmla="*/ 3825285 h 4824013"/>
              <a:gd name="connsiteX20-5081" fmla="*/ 1453444 w 2736284"/>
              <a:gd name="connsiteY20-5082" fmla="*/ 3726225 h 4824013"/>
              <a:gd name="connsiteX21-5083" fmla="*/ 1445824 w 2736284"/>
              <a:gd name="connsiteY21-5084" fmla="*/ 3573825 h 4824013"/>
              <a:gd name="connsiteX22-5085" fmla="*/ 1377244 w 2736284"/>
              <a:gd name="connsiteY22-5086" fmla="*/ 3444285 h 4824013"/>
              <a:gd name="connsiteX23-5087" fmla="*/ 1278184 w 2736284"/>
              <a:gd name="connsiteY23-5088" fmla="*/ 3550965 h 4824013"/>
              <a:gd name="connsiteX24-5089" fmla="*/ 1247704 w 2736284"/>
              <a:gd name="connsiteY24-5090" fmla="*/ 4808265 h 4824013"/>
              <a:gd name="connsiteX25-5091" fmla="*/ 20884 w 2736284"/>
              <a:gd name="connsiteY25-5092" fmla="*/ 4808265 h 4824013"/>
              <a:gd name="connsiteX26-5093" fmla="*/ 36124 w 2736284"/>
              <a:gd name="connsiteY26-5094" fmla="*/ 3688125 h 4824013"/>
              <a:gd name="connsiteX27-5095" fmla="*/ 142804 w 2736284"/>
              <a:gd name="connsiteY27-5096" fmla="*/ 3451905 h 4824013"/>
              <a:gd name="connsiteX28-5097" fmla="*/ 485704 w 2736284"/>
              <a:gd name="connsiteY28-5098" fmla="*/ 3444285 h 4824013"/>
              <a:gd name="connsiteX29-5099" fmla="*/ 485704 w 2736284"/>
              <a:gd name="connsiteY29-5100" fmla="*/ 2834685 h 4824013"/>
              <a:gd name="connsiteX30-5101" fmla="*/ 565714 w 2736284"/>
              <a:gd name="connsiteY30-5102" fmla="*/ 2541315 h 4824013"/>
              <a:gd name="connsiteX31-5103" fmla="*/ 927664 w 2736284"/>
              <a:gd name="connsiteY31-5104" fmla="*/ 2507025 h 4824013"/>
              <a:gd name="connsiteX32-5105" fmla="*/ 920044 w 2736284"/>
              <a:gd name="connsiteY32-5106" fmla="*/ 1790745 h 4824013"/>
              <a:gd name="connsiteX33-5107" fmla="*/ 1011484 w 2736284"/>
              <a:gd name="connsiteY33-5108" fmla="*/ 1600245 h 4824013"/>
              <a:gd name="connsiteX34-5109" fmla="*/ 1369624 w 2736284"/>
              <a:gd name="connsiteY34-5110" fmla="*/ 1585005 h 4824013"/>
              <a:gd name="connsiteX0-5111" fmla="*/ 1369624 w 2736284"/>
              <a:gd name="connsiteY0-5112" fmla="*/ 1585005 h 4824013"/>
              <a:gd name="connsiteX1-5113" fmla="*/ 1377244 w 2736284"/>
              <a:gd name="connsiteY1-5114" fmla="*/ 754425 h 4824013"/>
              <a:gd name="connsiteX2-5115" fmla="*/ 1224844 w 2736284"/>
              <a:gd name="connsiteY2-5116" fmla="*/ 647745 h 4824013"/>
              <a:gd name="connsiteX3-5117" fmla="*/ 1963984 w 2736284"/>
              <a:gd name="connsiteY3-5118" fmla="*/ 45 h 4824013"/>
              <a:gd name="connsiteX4-5119" fmla="*/ 2736144 w 2736284"/>
              <a:gd name="connsiteY4-5120" fmla="*/ 657905 h 4824013"/>
              <a:gd name="connsiteX5-5121" fmla="*/ 2576124 w 2736284"/>
              <a:gd name="connsiteY5-5122" fmla="*/ 754425 h 4824013"/>
              <a:gd name="connsiteX6-5123" fmla="*/ 2558344 w 2736284"/>
              <a:gd name="connsiteY6-5124" fmla="*/ 1767885 h 4824013"/>
              <a:gd name="connsiteX7-5125" fmla="*/ 2451664 w 2736284"/>
              <a:gd name="connsiteY7-5126" fmla="*/ 1981245 h 4824013"/>
              <a:gd name="connsiteX8-5127" fmla="*/ 2337364 w 2736284"/>
              <a:gd name="connsiteY8-5128" fmla="*/ 1889805 h 4824013"/>
              <a:gd name="connsiteX9-5129" fmla="*/ 2337364 w 2736284"/>
              <a:gd name="connsiteY9-5130" fmla="*/ 1691685 h 4824013"/>
              <a:gd name="connsiteX10-5131" fmla="*/ 2268784 w 2736284"/>
              <a:gd name="connsiteY10-5132" fmla="*/ 1592625 h 4824013"/>
              <a:gd name="connsiteX11-5133" fmla="*/ 2146864 w 2736284"/>
              <a:gd name="connsiteY11-5134" fmla="*/ 1699305 h 4824013"/>
              <a:gd name="connsiteX12-5135" fmla="*/ 2124004 w 2736284"/>
              <a:gd name="connsiteY12-5136" fmla="*/ 2682285 h 4824013"/>
              <a:gd name="connsiteX13-5137" fmla="*/ 2009704 w 2736284"/>
              <a:gd name="connsiteY13-5138" fmla="*/ 2895645 h 4824013"/>
              <a:gd name="connsiteX14-5139" fmla="*/ 1880164 w 2736284"/>
              <a:gd name="connsiteY14-5140" fmla="*/ 2788965 h 4824013"/>
              <a:gd name="connsiteX15-5141" fmla="*/ 1887784 w 2736284"/>
              <a:gd name="connsiteY15-5142" fmla="*/ 2583225 h 4824013"/>
              <a:gd name="connsiteX16-5143" fmla="*/ 1834444 w 2736284"/>
              <a:gd name="connsiteY16-5144" fmla="*/ 2507025 h 4824013"/>
              <a:gd name="connsiteX17-5145" fmla="*/ 1704904 w 2736284"/>
              <a:gd name="connsiteY17-5146" fmla="*/ 2613705 h 4824013"/>
              <a:gd name="connsiteX18-5147" fmla="*/ 1674424 w 2736284"/>
              <a:gd name="connsiteY18-5148" fmla="*/ 3634785 h 4824013"/>
              <a:gd name="connsiteX19-5149" fmla="*/ 1582984 w 2736284"/>
              <a:gd name="connsiteY19-5150" fmla="*/ 3825285 h 4824013"/>
              <a:gd name="connsiteX20-5151" fmla="*/ 1453444 w 2736284"/>
              <a:gd name="connsiteY20-5152" fmla="*/ 3726225 h 4824013"/>
              <a:gd name="connsiteX21-5153" fmla="*/ 1445824 w 2736284"/>
              <a:gd name="connsiteY21-5154" fmla="*/ 3573825 h 4824013"/>
              <a:gd name="connsiteX22-5155" fmla="*/ 1377244 w 2736284"/>
              <a:gd name="connsiteY22-5156" fmla="*/ 3444285 h 4824013"/>
              <a:gd name="connsiteX23-5157" fmla="*/ 1278184 w 2736284"/>
              <a:gd name="connsiteY23-5158" fmla="*/ 3550965 h 4824013"/>
              <a:gd name="connsiteX24-5159" fmla="*/ 1247704 w 2736284"/>
              <a:gd name="connsiteY24-5160" fmla="*/ 4808265 h 4824013"/>
              <a:gd name="connsiteX25-5161" fmla="*/ 20884 w 2736284"/>
              <a:gd name="connsiteY25-5162" fmla="*/ 4808265 h 4824013"/>
              <a:gd name="connsiteX26-5163" fmla="*/ 36124 w 2736284"/>
              <a:gd name="connsiteY26-5164" fmla="*/ 3688125 h 4824013"/>
              <a:gd name="connsiteX27-5165" fmla="*/ 142804 w 2736284"/>
              <a:gd name="connsiteY27-5166" fmla="*/ 3451905 h 4824013"/>
              <a:gd name="connsiteX28-5167" fmla="*/ 485704 w 2736284"/>
              <a:gd name="connsiteY28-5168" fmla="*/ 3444285 h 4824013"/>
              <a:gd name="connsiteX29-5169" fmla="*/ 485704 w 2736284"/>
              <a:gd name="connsiteY29-5170" fmla="*/ 2834685 h 4824013"/>
              <a:gd name="connsiteX30-5171" fmla="*/ 565714 w 2736284"/>
              <a:gd name="connsiteY30-5172" fmla="*/ 2541315 h 4824013"/>
              <a:gd name="connsiteX31-5173" fmla="*/ 927664 w 2736284"/>
              <a:gd name="connsiteY31-5174" fmla="*/ 2507025 h 4824013"/>
              <a:gd name="connsiteX32-5175" fmla="*/ 920044 w 2736284"/>
              <a:gd name="connsiteY32-5176" fmla="*/ 1790745 h 4824013"/>
              <a:gd name="connsiteX33-5177" fmla="*/ 1011484 w 2736284"/>
              <a:gd name="connsiteY33-5178" fmla="*/ 1600245 h 4824013"/>
              <a:gd name="connsiteX34-5179" fmla="*/ 1369624 w 2736284"/>
              <a:gd name="connsiteY34-5180" fmla="*/ 1585005 h 4824013"/>
              <a:gd name="connsiteX0-5181" fmla="*/ 1369624 w 2736284"/>
              <a:gd name="connsiteY0-5182" fmla="*/ 1585005 h 4824013"/>
              <a:gd name="connsiteX1-5183" fmla="*/ 1377244 w 2736284"/>
              <a:gd name="connsiteY1-5184" fmla="*/ 754425 h 4824013"/>
              <a:gd name="connsiteX2-5185" fmla="*/ 1224844 w 2736284"/>
              <a:gd name="connsiteY2-5186" fmla="*/ 647745 h 4824013"/>
              <a:gd name="connsiteX3-5187" fmla="*/ 1963984 w 2736284"/>
              <a:gd name="connsiteY3-5188" fmla="*/ 45 h 4824013"/>
              <a:gd name="connsiteX4-5189" fmla="*/ 2736144 w 2736284"/>
              <a:gd name="connsiteY4-5190" fmla="*/ 657905 h 4824013"/>
              <a:gd name="connsiteX5-5191" fmla="*/ 2576124 w 2736284"/>
              <a:gd name="connsiteY5-5192" fmla="*/ 754425 h 4824013"/>
              <a:gd name="connsiteX6-5193" fmla="*/ 2558344 w 2736284"/>
              <a:gd name="connsiteY6-5194" fmla="*/ 1767885 h 4824013"/>
              <a:gd name="connsiteX7-5195" fmla="*/ 2451664 w 2736284"/>
              <a:gd name="connsiteY7-5196" fmla="*/ 1981245 h 4824013"/>
              <a:gd name="connsiteX8-5197" fmla="*/ 2337364 w 2736284"/>
              <a:gd name="connsiteY8-5198" fmla="*/ 1889805 h 4824013"/>
              <a:gd name="connsiteX9-5199" fmla="*/ 2337364 w 2736284"/>
              <a:gd name="connsiteY9-5200" fmla="*/ 1691685 h 4824013"/>
              <a:gd name="connsiteX10-5201" fmla="*/ 2268784 w 2736284"/>
              <a:gd name="connsiteY10-5202" fmla="*/ 1592625 h 4824013"/>
              <a:gd name="connsiteX11-5203" fmla="*/ 2146864 w 2736284"/>
              <a:gd name="connsiteY11-5204" fmla="*/ 1699305 h 4824013"/>
              <a:gd name="connsiteX12-5205" fmla="*/ 2124004 w 2736284"/>
              <a:gd name="connsiteY12-5206" fmla="*/ 2682285 h 4824013"/>
              <a:gd name="connsiteX13-5207" fmla="*/ 2009704 w 2736284"/>
              <a:gd name="connsiteY13-5208" fmla="*/ 2895645 h 4824013"/>
              <a:gd name="connsiteX14-5209" fmla="*/ 1880164 w 2736284"/>
              <a:gd name="connsiteY14-5210" fmla="*/ 2788965 h 4824013"/>
              <a:gd name="connsiteX15-5211" fmla="*/ 1887784 w 2736284"/>
              <a:gd name="connsiteY15-5212" fmla="*/ 2583225 h 4824013"/>
              <a:gd name="connsiteX16-5213" fmla="*/ 1834444 w 2736284"/>
              <a:gd name="connsiteY16-5214" fmla="*/ 2507025 h 4824013"/>
              <a:gd name="connsiteX17-5215" fmla="*/ 1704904 w 2736284"/>
              <a:gd name="connsiteY17-5216" fmla="*/ 2613705 h 4824013"/>
              <a:gd name="connsiteX18-5217" fmla="*/ 1674424 w 2736284"/>
              <a:gd name="connsiteY18-5218" fmla="*/ 3634785 h 4824013"/>
              <a:gd name="connsiteX19-5219" fmla="*/ 1582984 w 2736284"/>
              <a:gd name="connsiteY19-5220" fmla="*/ 3825285 h 4824013"/>
              <a:gd name="connsiteX20-5221" fmla="*/ 1453444 w 2736284"/>
              <a:gd name="connsiteY20-5222" fmla="*/ 3726225 h 4824013"/>
              <a:gd name="connsiteX21-5223" fmla="*/ 1445824 w 2736284"/>
              <a:gd name="connsiteY21-5224" fmla="*/ 3573825 h 4824013"/>
              <a:gd name="connsiteX22-5225" fmla="*/ 1377244 w 2736284"/>
              <a:gd name="connsiteY22-5226" fmla="*/ 3444285 h 4824013"/>
              <a:gd name="connsiteX23-5227" fmla="*/ 1278184 w 2736284"/>
              <a:gd name="connsiteY23-5228" fmla="*/ 3550965 h 4824013"/>
              <a:gd name="connsiteX24-5229" fmla="*/ 1247704 w 2736284"/>
              <a:gd name="connsiteY24-5230" fmla="*/ 4808265 h 4824013"/>
              <a:gd name="connsiteX25-5231" fmla="*/ 20884 w 2736284"/>
              <a:gd name="connsiteY25-5232" fmla="*/ 4808265 h 4824013"/>
              <a:gd name="connsiteX26-5233" fmla="*/ 36124 w 2736284"/>
              <a:gd name="connsiteY26-5234" fmla="*/ 3688125 h 4824013"/>
              <a:gd name="connsiteX27-5235" fmla="*/ 142804 w 2736284"/>
              <a:gd name="connsiteY27-5236" fmla="*/ 3451905 h 4824013"/>
              <a:gd name="connsiteX28-5237" fmla="*/ 485704 w 2736284"/>
              <a:gd name="connsiteY28-5238" fmla="*/ 3444285 h 4824013"/>
              <a:gd name="connsiteX29-5239" fmla="*/ 485704 w 2736284"/>
              <a:gd name="connsiteY29-5240" fmla="*/ 2834685 h 4824013"/>
              <a:gd name="connsiteX30-5241" fmla="*/ 565714 w 2736284"/>
              <a:gd name="connsiteY30-5242" fmla="*/ 2541315 h 4824013"/>
              <a:gd name="connsiteX31-5243" fmla="*/ 927664 w 2736284"/>
              <a:gd name="connsiteY31-5244" fmla="*/ 2507025 h 4824013"/>
              <a:gd name="connsiteX32-5245" fmla="*/ 920044 w 2736284"/>
              <a:gd name="connsiteY32-5246" fmla="*/ 1790745 h 4824013"/>
              <a:gd name="connsiteX33-5247" fmla="*/ 1011484 w 2736284"/>
              <a:gd name="connsiteY33-5248" fmla="*/ 1600245 h 4824013"/>
              <a:gd name="connsiteX34-5249" fmla="*/ 1369624 w 2736284"/>
              <a:gd name="connsiteY34-5250" fmla="*/ 1585005 h 4824013"/>
              <a:gd name="connsiteX0-5251" fmla="*/ 1369624 w 2736284"/>
              <a:gd name="connsiteY0-5252" fmla="*/ 1585005 h 4824013"/>
              <a:gd name="connsiteX1-5253" fmla="*/ 1377244 w 2736284"/>
              <a:gd name="connsiteY1-5254" fmla="*/ 754425 h 4824013"/>
              <a:gd name="connsiteX2-5255" fmla="*/ 1224844 w 2736284"/>
              <a:gd name="connsiteY2-5256" fmla="*/ 647745 h 4824013"/>
              <a:gd name="connsiteX3-5257" fmla="*/ 1963984 w 2736284"/>
              <a:gd name="connsiteY3-5258" fmla="*/ 45 h 4824013"/>
              <a:gd name="connsiteX4-5259" fmla="*/ 2736144 w 2736284"/>
              <a:gd name="connsiteY4-5260" fmla="*/ 657905 h 4824013"/>
              <a:gd name="connsiteX5-5261" fmla="*/ 2576124 w 2736284"/>
              <a:gd name="connsiteY5-5262" fmla="*/ 754425 h 4824013"/>
              <a:gd name="connsiteX6-5263" fmla="*/ 2558344 w 2736284"/>
              <a:gd name="connsiteY6-5264" fmla="*/ 1767885 h 4824013"/>
              <a:gd name="connsiteX7-5265" fmla="*/ 2451664 w 2736284"/>
              <a:gd name="connsiteY7-5266" fmla="*/ 1981245 h 4824013"/>
              <a:gd name="connsiteX8-5267" fmla="*/ 2337364 w 2736284"/>
              <a:gd name="connsiteY8-5268" fmla="*/ 1889805 h 4824013"/>
              <a:gd name="connsiteX9-5269" fmla="*/ 2337364 w 2736284"/>
              <a:gd name="connsiteY9-5270" fmla="*/ 1691685 h 4824013"/>
              <a:gd name="connsiteX10-5271" fmla="*/ 2268784 w 2736284"/>
              <a:gd name="connsiteY10-5272" fmla="*/ 1592625 h 4824013"/>
              <a:gd name="connsiteX11-5273" fmla="*/ 2146864 w 2736284"/>
              <a:gd name="connsiteY11-5274" fmla="*/ 1699305 h 4824013"/>
              <a:gd name="connsiteX12-5275" fmla="*/ 2124004 w 2736284"/>
              <a:gd name="connsiteY12-5276" fmla="*/ 2682285 h 4824013"/>
              <a:gd name="connsiteX13-5277" fmla="*/ 2009704 w 2736284"/>
              <a:gd name="connsiteY13-5278" fmla="*/ 2895645 h 4824013"/>
              <a:gd name="connsiteX14-5279" fmla="*/ 1880164 w 2736284"/>
              <a:gd name="connsiteY14-5280" fmla="*/ 2788965 h 4824013"/>
              <a:gd name="connsiteX15-5281" fmla="*/ 1887784 w 2736284"/>
              <a:gd name="connsiteY15-5282" fmla="*/ 2583225 h 4824013"/>
              <a:gd name="connsiteX16-5283" fmla="*/ 1834444 w 2736284"/>
              <a:gd name="connsiteY16-5284" fmla="*/ 2507025 h 4824013"/>
              <a:gd name="connsiteX17-5285" fmla="*/ 1704904 w 2736284"/>
              <a:gd name="connsiteY17-5286" fmla="*/ 2613705 h 4824013"/>
              <a:gd name="connsiteX18-5287" fmla="*/ 1674424 w 2736284"/>
              <a:gd name="connsiteY18-5288" fmla="*/ 3634785 h 4824013"/>
              <a:gd name="connsiteX19-5289" fmla="*/ 1582984 w 2736284"/>
              <a:gd name="connsiteY19-5290" fmla="*/ 3825285 h 4824013"/>
              <a:gd name="connsiteX20-5291" fmla="*/ 1453444 w 2736284"/>
              <a:gd name="connsiteY20-5292" fmla="*/ 3726225 h 4824013"/>
              <a:gd name="connsiteX21-5293" fmla="*/ 1445824 w 2736284"/>
              <a:gd name="connsiteY21-5294" fmla="*/ 3573825 h 4824013"/>
              <a:gd name="connsiteX22-5295" fmla="*/ 1377244 w 2736284"/>
              <a:gd name="connsiteY22-5296" fmla="*/ 3444285 h 4824013"/>
              <a:gd name="connsiteX23-5297" fmla="*/ 1278184 w 2736284"/>
              <a:gd name="connsiteY23-5298" fmla="*/ 3550965 h 4824013"/>
              <a:gd name="connsiteX24-5299" fmla="*/ 1247704 w 2736284"/>
              <a:gd name="connsiteY24-5300" fmla="*/ 4808265 h 4824013"/>
              <a:gd name="connsiteX25-5301" fmla="*/ 20884 w 2736284"/>
              <a:gd name="connsiteY25-5302" fmla="*/ 4808265 h 4824013"/>
              <a:gd name="connsiteX26-5303" fmla="*/ 36124 w 2736284"/>
              <a:gd name="connsiteY26-5304" fmla="*/ 3688125 h 4824013"/>
              <a:gd name="connsiteX27-5305" fmla="*/ 142804 w 2736284"/>
              <a:gd name="connsiteY27-5306" fmla="*/ 3451905 h 4824013"/>
              <a:gd name="connsiteX28-5307" fmla="*/ 485704 w 2736284"/>
              <a:gd name="connsiteY28-5308" fmla="*/ 3444285 h 4824013"/>
              <a:gd name="connsiteX29-5309" fmla="*/ 485704 w 2736284"/>
              <a:gd name="connsiteY29-5310" fmla="*/ 2834685 h 4824013"/>
              <a:gd name="connsiteX30-5311" fmla="*/ 565714 w 2736284"/>
              <a:gd name="connsiteY30-5312" fmla="*/ 2541315 h 4824013"/>
              <a:gd name="connsiteX31-5313" fmla="*/ 927664 w 2736284"/>
              <a:gd name="connsiteY31-5314" fmla="*/ 2507025 h 4824013"/>
              <a:gd name="connsiteX32-5315" fmla="*/ 920044 w 2736284"/>
              <a:gd name="connsiteY32-5316" fmla="*/ 1790745 h 4824013"/>
              <a:gd name="connsiteX33-5317" fmla="*/ 1011484 w 2736284"/>
              <a:gd name="connsiteY33-5318" fmla="*/ 1600245 h 4824013"/>
              <a:gd name="connsiteX34-5319" fmla="*/ 1369624 w 2736284"/>
              <a:gd name="connsiteY34-5320" fmla="*/ 1585005 h 4824013"/>
              <a:gd name="connsiteX0-5321" fmla="*/ 1369624 w 2736284"/>
              <a:gd name="connsiteY0-5322" fmla="*/ 1585005 h 4824013"/>
              <a:gd name="connsiteX1-5323" fmla="*/ 1377244 w 2736284"/>
              <a:gd name="connsiteY1-5324" fmla="*/ 754425 h 4824013"/>
              <a:gd name="connsiteX2-5325" fmla="*/ 1224844 w 2736284"/>
              <a:gd name="connsiteY2-5326" fmla="*/ 647745 h 4824013"/>
              <a:gd name="connsiteX3-5327" fmla="*/ 1963984 w 2736284"/>
              <a:gd name="connsiteY3-5328" fmla="*/ 45 h 4824013"/>
              <a:gd name="connsiteX4-5329" fmla="*/ 2736144 w 2736284"/>
              <a:gd name="connsiteY4-5330" fmla="*/ 657905 h 4824013"/>
              <a:gd name="connsiteX5-5331" fmla="*/ 2576124 w 2736284"/>
              <a:gd name="connsiteY5-5332" fmla="*/ 754425 h 4824013"/>
              <a:gd name="connsiteX6-5333" fmla="*/ 2558344 w 2736284"/>
              <a:gd name="connsiteY6-5334" fmla="*/ 1767885 h 4824013"/>
              <a:gd name="connsiteX7-5335" fmla="*/ 2451664 w 2736284"/>
              <a:gd name="connsiteY7-5336" fmla="*/ 1981245 h 4824013"/>
              <a:gd name="connsiteX8-5337" fmla="*/ 2337364 w 2736284"/>
              <a:gd name="connsiteY8-5338" fmla="*/ 1889805 h 4824013"/>
              <a:gd name="connsiteX9-5339" fmla="*/ 2337364 w 2736284"/>
              <a:gd name="connsiteY9-5340" fmla="*/ 1691685 h 4824013"/>
              <a:gd name="connsiteX10-5341" fmla="*/ 2268784 w 2736284"/>
              <a:gd name="connsiteY10-5342" fmla="*/ 1592625 h 4824013"/>
              <a:gd name="connsiteX11-5343" fmla="*/ 2146864 w 2736284"/>
              <a:gd name="connsiteY11-5344" fmla="*/ 1699305 h 4824013"/>
              <a:gd name="connsiteX12-5345" fmla="*/ 2124004 w 2736284"/>
              <a:gd name="connsiteY12-5346" fmla="*/ 2682285 h 4824013"/>
              <a:gd name="connsiteX13-5347" fmla="*/ 2009704 w 2736284"/>
              <a:gd name="connsiteY13-5348" fmla="*/ 2895645 h 4824013"/>
              <a:gd name="connsiteX14-5349" fmla="*/ 1880164 w 2736284"/>
              <a:gd name="connsiteY14-5350" fmla="*/ 2788965 h 4824013"/>
              <a:gd name="connsiteX15-5351" fmla="*/ 1887784 w 2736284"/>
              <a:gd name="connsiteY15-5352" fmla="*/ 2583225 h 4824013"/>
              <a:gd name="connsiteX16-5353" fmla="*/ 1834444 w 2736284"/>
              <a:gd name="connsiteY16-5354" fmla="*/ 2507025 h 4824013"/>
              <a:gd name="connsiteX17-5355" fmla="*/ 1704904 w 2736284"/>
              <a:gd name="connsiteY17-5356" fmla="*/ 2613705 h 4824013"/>
              <a:gd name="connsiteX18-5357" fmla="*/ 1674424 w 2736284"/>
              <a:gd name="connsiteY18-5358" fmla="*/ 3634785 h 4824013"/>
              <a:gd name="connsiteX19-5359" fmla="*/ 1582984 w 2736284"/>
              <a:gd name="connsiteY19-5360" fmla="*/ 3825285 h 4824013"/>
              <a:gd name="connsiteX20-5361" fmla="*/ 1453444 w 2736284"/>
              <a:gd name="connsiteY20-5362" fmla="*/ 3726225 h 4824013"/>
              <a:gd name="connsiteX21-5363" fmla="*/ 1445824 w 2736284"/>
              <a:gd name="connsiteY21-5364" fmla="*/ 3573825 h 4824013"/>
              <a:gd name="connsiteX22-5365" fmla="*/ 1377244 w 2736284"/>
              <a:gd name="connsiteY22-5366" fmla="*/ 3444285 h 4824013"/>
              <a:gd name="connsiteX23-5367" fmla="*/ 1278184 w 2736284"/>
              <a:gd name="connsiteY23-5368" fmla="*/ 3550965 h 4824013"/>
              <a:gd name="connsiteX24-5369" fmla="*/ 1247704 w 2736284"/>
              <a:gd name="connsiteY24-5370" fmla="*/ 4808265 h 4824013"/>
              <a:gd name="connsiteX25-5371" fmla="*/ 20884 w 2736284"/>
              <a:gd name="connsiteY25-5372" fmla="*/ 4808265 h 4824013"/>
              <a:gd name="connsiteX26-5373" fmla="*/ 36124 w 2736284"/>
              <a:gd name="connsiteY26-5374" fmla="*/ 3688125 h 4824013"/>
              <a:gd name="connsiteX27-5375" fmla="*/ 142804 w 2736284"/>
              <a:gd name="connsiteY27-5376" fmla="*/ 3451905 h 4824013"/>
              <a:gd name="connsiteX28-5377" fmla="*/ 485704 w 2736284"/>
              <a:gd name="connsiteY28-5378" fmla="*/ 3444285 h 4824013"/>
              <a:gd name="connsiteX29-5379" fmla="*/ 485704 w 2736284"/>
              <a:gd name="connsiteY29-5380" fmla="*/ 2834685 h 4824013"/>
              <a:gd name="connsiteX30-5381" fmla="*/ 565714 w 2736284"/>
              <a:gd name="connsiteY30-5382" fmla="*/ 2541315 h 4824013"/>
              <a:gd name="connsiteX31-5383" fmla="*/ 927664 w 2736284"/>
              <a:gd name="connsiteY31-5384" fmla="*/ 2507025 h 4824013"/>
              <a:gd name="connsiteX32-5385" fmla="*/ 920044 w 2736284"/>
              <a:gd name="connsiteY32-5386" fmla="*/ 1790745 h 4824013"/>
              <a:gd name="connsiteX33-5387" fmla="*/ 1011484 w 2736284"/>
              <a:gd name="connsiteY33-5388" fmla="*/ 1600245 h 4824013"/>
              <a:gd name="connsiteX34-5389" fmla="*/ 1369624 w 2736284"/>
              <a:gd name="connsiteY34-5390" fmla="*/ 1585005 h 4824013"/>
              <a:gd name="connsiteX0-5391" fmla="*/ 1369624 w 2736284"/>
              <a:gd name="connsiteY0-5392" fmla="*/ 1585005 h 4824013"/>
              <a:gd name="connsiteX1-5393" fmla="*/ 1377244 w 2736284"/>
              <a:gd name="connsiteY1-5394" fmla="*/ 754425 h 4824013"/>
              <a:gd name="connsiteX2-5395" fmla="*/ 1224844 w 2736284"/>
              <a:gd name="connsiteY2-5396" fmla="*/ 647745 h 4824013"/>
              <a:gd name="connsiteX3-5397" fmla="*/ 1963984 w 2736284"/>
              <a:gd name="connsiteY3-5398" fmla="*/ 45 h 4824013"/>
              <a:gd name="connsiteX4-5399" fmla="*/ 2736144 w 2736284"/>
              <a:gd name="connsiteY4-5400" fmla="*/ 657905 h 4824013"/>
              <a:gd name="connsiteX5-5401" fmla="*/ 2576124 w 2736284"/>
              <a:gd name="connsiteY5-5402" fmla="*/ 754425 h 4824013"/>
              <a:gd name="connsiteX6-5403" fmla="*/ 2558344 w 2736284"/>
              <a:gd name="connsiteY6-5404" fmla="*/ 1767885 h 4824013"/>
              <a:gd name="connsiteX7-5405" fmla="*/ 2451664 w 2736284"/>
              <a:gd name="connsiteY7-5406" fmla="*/ 1981245 h 4824013"/>
              <a:gd name="connsiteX8-5407" fmla="*/ 2337364 w 2736284"/>
              <a:gd name="connsiteY8-5408" fmla="*/ 1889805 h 4824013"/>
              <a:gd name="connsiteX9-5409" fmla="*/ 2337364 w 2736284"/>
              <a:gd name="connsiteY9-5410" fmla="*/ 1691685 h 4824013"/>
              <a:gd name="connsiteX10-5411" fmla="*/ 2268784 w 2736284"/>
              <a:gd name="connsiteY10-5412" fmla="*/ 1592625 h 4824013"/>
              <a:gd name="connsiteX11-5413" fmla="*/ 2146864 w 2736284"/>
              <a:gd name="connsiteY11-5414" fmla="*/ 1699305 h 4824013"/>
              <a:gd name="connsiteX12-5415" fmla="*/ 2124004 w 2736284"/>
              <a:gd name="connsiteY12-5416" fmla="*/ 2682285 h 4824013"/>
              <a:gd name="connsiteX13-5417" fmla="*/ 2009704 w 2736284"/>
              <a:gd name="connsiteY13-5418" fmla="*/ 2895645 h 4824013"/>
              <a:gd name="connsiteX14-5419" fmla="*/ 1880164 w 2736284"/>
              <a:gd name="connsiteY14-5420" fmla="*/ 2788965 h 4824013"/>
              <a:gd name="connsiteX15-5421" fmla="*/ 1887784 w 2736284"/>
              <a:gd name="connsiteY15-5422" fmla="*/ 2583225 h 4824013"/>
              <a:gd name="connsiteX16-5423" fmla="*/ 1834444 w 2736284"/>
              <a:gd name="connsiteY16-5424" fmla="*/ 2507025 h 4824013"/>
              <a:gd name="connsiteX17-5425" fmla="*/ 1704904 w 2736284"/>
              <a:gd name="connsiteY17-5426" fmla="*/ 2613705 h 4824013"/>
              <a:gd name="connsiteX18-5427" fmla="*/ 1674424 w 2736284"/>
              <a:gd name="connsiteY18-5428" fmla="*/ 3634785 h 4824013"/>
              <a:gd name="connsiteX19-5429" fmla="*/ 1582984 w 2736284"/>
              <a:gd name="connsiteY19-5430" fmla="*/ 3825285 h 4824013"/>
              <a:gd name="connsiteX20-5431" fmla="*/ 1453444 w 2736284"/>
              <a:gd name="connsiteY20-5432" fmla="*/ 3726225 h 4824013"/>
              <a:gd name="connsiteX21-5433" fmla="*/ 1445824 w 2736284"/>
              <a:gd name="connsiteY21-5434" fmla="*/ 3573825 h 4824013"/>
              <a:gd name="connsiteX22-5435" fmla="*/ 1377244 w 2736284"/>
              <a:gd name="connsiteY22-5436" fmla="*/ 3444285 h 4824013"/>
              <a:gd name="connsiteX23-5437" fmla="*/ 1278184 w 2736284"/>
              <a:gd name="connsiteY23-5438" fmla="*/ 3550965 h 4824013"/>
              <a:gd name="connsiteX24-5439" fmla="*/ 1247704 w 2736284"/>
              <a:gd name="connsiteY24-5440" fmla="*/ 4808265 h 4824013"/>
              <a:gd name="connsiteX25-5441" fmla="*/ 20884 w 2736284"/>
              <a:gd name="connsiteY25-5442" fmla="*/ 4808265 h 4824013"/>
              <a:gd name="connsiteX26-5443" fmla="*/ 36124 w 2736284"/>
              <a:gd name="connsiteY26-5444" fmla="*/ 3688125 h 4824013"/>
              <a:gd name="connsiteX27-5445" fmla="*/ 142804 w 2736284"/>
              <a:gd name="connsiteY27-5446" fmla="*/ 3451905 h 4824013"/>
              <a:gd name="connsiteX28-5447" fmla="*/ 485704 w 2736284"/>
              <a:gd name="connsiteY28-5448" fmla="*/ 3444285 h 4824013"/>
              <a:gd name="connsiteX29-5449" fmla="*/ 485704 w 2736284"/>
              <a:gd name="connsiteY29-5450" fmla="*/ 2834685 h 4824013"/>
              <a:gd name="connsiteX30-5451" fmla="*/ 565714 w 2736284"/>
              <a:gd name="connsiteY30-5452" fmla="*/ 2541315 h 4824013"/>
              <a:gd name="connsiteX31-5453" fmla="*/ 927664 w 2736284"/>
              <a:gd name="connsiteY31-5454" fmla="*/ 2507025 h 4824013"/>
              <a:gd name="connsiteX32-5455" fmla="*/ 920044 w 2736284"/>
              <a:gd name="connsiteY32-5456" fmla="*/ 1790745 h 4824013"/>
              <a:gd name="connsiteX33-5457" fmla="*/ 1011484 w 2736284"/>
              <a:gd name="connsiteY33-5458" fmla="*/ 1600245 h 4824013"/>
              <a:gd name="connsiteX34-5459" fmla="*/ 1369624 w 2736284"/>
              <a:gd name="connsiteY34-5460" fmla="*/ 1585005 h 4824013"/>
              <a:gd name="connsiteX0-5461" fmla="*/ 1369624 w 2736284"/>
              <a:gd name="connsiteY0-5462" fmla="*/ 1585005 h 4824013"/>
              <a:gd name="connsiteX1-5463" fmla="*/ 1377244 w 2736284"/>
              <a:gd name="connsiteY1-5464" fmla="*/ 754425 h 4824013"/>
              <a:gd name="connsiteX2-5465" fmla="*/ 1224844 w 2736284"/>
              <a:gd name="connsiteY2-5466" fmla="*/ 647745 h 4824013"/>
              <a:gd name="connsiteX3-5467" fmla="*/ 1963984 w 2736284"/>
              <a:gd name="connsiteY3-5468" fmla="*/ 45 h 4824013"/>
              <a:gd name="connsiteX4-5469" fmla="*/ 2736144 w 2736284"/>
              <a:gd name="connsiteY4-5470" fmla="*/ 657905 h 4824013"/>
              <a:gd name="connsiteX5-5471" fmla="*/ 2576124 w 2736284"/>
              <a:gd name="connsiteY5-5472" fmla="*/ 754425 h 4824013"/>
              <a:gd name="connsiteX6-5473" fmla="*/ 2558344 w 2736284"/>
              <a:gd name="connsiteY6-5474" fmla="*/ 1767885 h 4824013"/>
              <a:gd name="connsiteX7-5475" fmla="*/ 2451664 w 2736284"/>
              <a:gd name="connsiteY7-5476" fmla="*/ 1981245 h 4824013"/>
              <a:gd name="connsiteX8-5477" fmla="*/ 2337364 w 2736284"/>
              <a:gd name="connsiteY8-5478" fmla="*/ 1889805 h 4824013"/>
              <a:gd name="connsiteX9-5479" fmla="*/ 2337364 w 2736284"/>
              <a:gd name="connsiteY9-5480" fmla="*/ 1691685 h 4824013"/>
              <a:gd name="connsiteX10-5481" fmla="*/ 2268784 w 2736284"/>
              <a:gd name="connsiteY10-5482" fmla="*/ 1592625 h 4824013"/>
              <a:gd name="connsiteX11-5483" fmla="*/ 2146864 w 2736284"/>
              <a:gd name="connsiteY11-5484" fmla="*/ 1699305 h 4824013"/>
              <a:gd name="connsiteX12-5485" fmla="*/ 2124004 w 2736284"/>
              <a:gd name="connsiteY12-5486" fmla="*/ 2682285 h 4824013"/>
              <a:gd name="connsiteX13-5487" fmla="*/ 2009704 w 2736284"/>
              <a:gd name="connsiteY13-5488" fmla="*/ 2895645 h 4824013"/>
              <a:gd name="connsiteX14-5489" fmla="*/ 1880164 w 2736284"/>
              <a:gd name="connsiteY14-5490" fmla="*/ 2788965 h 4824013"/>
              <a:gd name="connsiteX15-5491" fmla="*/ 1887784 w 2736284"/>
              <a:gd name="connsiteY15-5492" fmla="*/ 2590845 h 4824013"/>
              <a:gd name="connsiteX16-5493" fmla="*/ 1834444 w 2736284"/>
              <a:gd name="connsiteY16-5494" fmla="*/ 2507025 h 4824013"/>
              <a:gd name="connsiteX17-5495" fmla="*/ 1704904 w 2736284"/>
              <a:gd name="connsiteY17-5496" fmla="*/ 2613705 h 4824013"/>
              <a:gd name="connsiteX18-5497" fmla="*/ 1674424 w 2736284"/>
              <a:gd name="connsiteY18-5498" fmla="*/ 3634785 h 4824013"/>
              <a:gd name="connsiteX19-5499" fmla="*/ 1582984 w 2736284"/>
              <a:gd name="connsiteY19-5500" fmla="*/ 3825285 h 4824013"/>
              <a:gd name="connsiteX20-5501" fmla="*/ 1453444 w 2736284"/>
              <a:gd name="connsiteY20-5502" fmla="*/ 3726225 h 4824013"/>
              <a:gd name="connsiteX21-5503" fmla="*/ 1445824 w 2736284"/>
              <a:gd name="connsiteY21-5504" fmla="*/ 3573825 h 4824013"/>
              <a:gd name="connsiteX22-5505" fmla="*/ 1377244 w 2736284"/>
              <a:gd name="connsiteY22-5506" fmla="*/ 3444285 h 4824013"/>
              <a:gd name="connsiteX23-5507" fmla="*/ 1278184 w 2736284"/>
              <a:gd name="connsiteY23-5508" fmla="*/ 3550965 h 4824013"/>
              <a:gd name="connsiteX24-5509" fmla="*/ 1247704 w 2736284"/>
              <a:gd name="connsiteY24-5510" fmla="*/ 4808265 h 4824013"/>
              <a:gd name="connsiteX25-5511" fmla="*/ 20884 w 2736284"/>
              <a:gd name="connsiteY25-5512" fmla="*/ 4808265 h 4824013"/>
              <a:gd name="connsiteX26-5513" fmla="*/ 36124 w 2736284"/>
              <a:gd name="connsiteY26-5514" fmla="*/ 3688125 h 4824013"/>
              <a:gd name="connsiteX27-5515" fmla="*/ 142804 w 2736284"/>
              <a:gd name="connsiteY27-5516" fmla="*/ 3451905 h 4824013"/>
              <a:gd name="connsiteX28-5517" fmla="*/ 485704 w 2736284"/>
              <a:gd name="connsiteY28-5518" fmla="*/ 3444285 h 4824013"/>
              <a:gd name="connsiteX29-5519" fmla="*/ 485704 w 2736284"/>
              <a:gd name="connsiteY29-5520" fmla="*/ 2834685 h 4824013"/>
              <a:gd name="connsiteX30-5521" fmla="*/ 565714 w 2736284"/>
              <a:gd name="connsiteY30-5522" fmla="*/ 2541315 h 4824013"/>
              <a:gd name="connsiteX31-5523" fmla="*/ 927664 w 2736284"/>
              <a:gd name="connsiteY31-5524" fmla="*/ 2507025 h 4824013"/>
              <a:gd name="connsiteX32-5525" fmla="*/ 920044 w 2736284"/>
              <a:gd name="connsiteY32-5526" fmla="*/ 1790745 h 4824013"/>
              <a:gd name="connsiteX33-5527" fmla="*/ 1011484 w 2736284"/>
              <a:gd name="connsiteY33-5528" fmla="*/ 1600245 h 4824013"/>
              <a:gd name="connsiteX34-5529" fmla="*/ 1369624 w 2736284"/>
              <a:gd name="connsiteY34-5530" fmla="*/ 1585005 h 4824013"/>
              <a:gd name="connsiteX0-5531" fmla="*/ 1369624 w 2736284"/>
              <a:gd name="connsiteY0-5532" fmla="*/ 1585005 h 4824013"/>
              <a:gd name="connsiteX1-5533" fmla="*/ 1377244 w 2736284"/>
              <a:gd name="connsiteY1-5534" fmla="*/ 754425 h 4824013"/>
              <a:gd name="connsiteX2-5535" fmla="*/ 1224844 w 2736284"/>
              <a:gd name="connsiteY2-5536" fmla="*/ 647745 h 4824013"/>
              <a:gd name="connsiteX3-5537" fmla="*/ 1963984 w 2736284"/>
              <a:gd name="connsiteY3-5538" fmla="*/ 45 h 4824013"/>
              <a:gd name="connsiteX4-5539" fmla="*/ 2736144 w 2736284"/>
              <a:gd name="connsiteY4-5540" fmla="*/ 657905 h 4824013"/>
              <a:gd name="connsiteX5-5541" fmla="*/ 2576124 w 2736284"/>
              <a:gd name="connsiteY5-5542" fmla="*/ 754425 h 4824013"/>
              <a:gd name="connsiteX6-5543" fmla="*/ 2558344 w 2736284"/>
              <a:gd name="connsiteY6-5544" fmla="*/ 1767885 h 4824013"/>
              <a:gd name="connsiteX7-5545" fmla="*/ 2451664 w 2736284"/>
              <a:gd name="connsiteY7-5546" fmla="*/ 1981245 h 4824013"/>
              <a:gd name="connsiteX8-5547" fmla="*/ 2337364 w 2736284"/>
              <a:gd name="connsiteY8-5548" fmla="*/ 1889805 h 4824013"/>
              <a:gd name="connsiteX9-5549" fmla="*/ 2337364 w 2736284"/>
              <a:gd name="connsiteY9-5550" fmla="*/ 1691685 h 4824013"/>
              <a:gd name="connsiteX10-5551" fmla="*/ 2268784 w 2736284"/>
              <a:gd name="connsiteY10-5552" fmla="*/ 1592625 h 4824013"/>
              <a:gd name="connsiteX11-5553" fmla="*/ 2146864 w 2736284"/>
              <a:gd name="connsiteY11-5554" fmla="*/ 1699305 h 4824013"/>
              <a:gd name="connsiteX12-5555" fmla="*/ 2124004 w 2736284"/>
              <a:gd name="connsiteY12-5556" fmla="*/ 2682285 h 4824013"/>
              <a:gd name="connsiteX13-5557" fmla="*/ 2009704 w 2736284"/>
              <a:gd name="connsiteY13-5558" fmla="*/ 2895645 h 4824013"/>
              <a:gd name="connsiteX14-5559" fmla="*/ 1880164 w 2736284"/>
              <a:gd name="connsiteY14-5560" fmla="*/ 2788965 h 4824013"/>
              <a:gd name="connsiteX15-5561" fmla="*/ 1887784 w 2736284"/>
              <a:gd name="connsiteY15-5562" fmla="*/ 2590845 h 4824013"/>
              <a:gd name="connsiteX16-5563" fmla="*/ 1834444 w 2736284"/>
              <a:gd name="connsiteY16-5564" fmla="*/ 2507025 h 4824013"/>
              <a:gd name="connsiteX17-5565" fmla="*/ 1704904 w 2736284"/>
              <a:gd name="connsiteY17-5566" fmla="*/ 2613705 h 4824013"/>
              <a:gd name="connsiteX18-5567" fmla="*/ 1674424 w 2736284"/>
              <a:gd name="connsiteY18-5568" fmla="*/ 3634785 h 4824013"/>
              <a:gd name="connsiteX19-5569" fmla="*/ 1582984 w 2736284"/>
              <a:gd name="connsiteY19-5570" fmla="*/ 3825285 h 4824013"/>
              <a:gd name="connsiteX20-5571" fmla="*/ 1453444 w 2736284"/>
              <a:gd name="connsiteY20-5572" fmla="*/ 3726225 h 4824013"/>
              <a:gd name="connsiteX21-5573" fmla="*/ 1445824 w 2736284"/>
              <a:gd name="connsiteY21-5574" fmla="*/ 3573825 h 4824013"/>
              <a:gd name="connsiteX22-5575" fmla="*/ 1377244 w 2736284"/>
              <a:gd name="connsiteY22-5576" fmla="*/ 3444285 h 4824013"/>
              <a:gd name="connsiteX23-5577" fmla="*/ 1278184 w 2736284"/>
              <a:gd name="connsiteY23-5578" fmla="*/ 3550965 h 4824013"/>
              <a:gd name="connsiteX24-5579" fmla="*/ 1247704 w 2736284"/>
              <a:gd name="connsiteY24-5580" fmla="*/ 4808265 h 4824013"/>
              <a:gd name="connsiteX25-5581" fmla="*/ 20884 w 2736284"/>
              <a:gd name="connsiteY25-5582" fmla="*/ 4808265 h 4824013"/>
              <a:gd name="connsiteX26-5583" fmla="*/ 36124 w 2736284"/>
              <a:gd name="connsiteY26-5584" fmla="*/ 3688125 h 4824013"/>
              <a:gd name="connsiteX27-5585" fmla="*/ 142804 w 2736284"/>
              <a:gd name="connsiteY27-5586" fmla="*/ 3451905 h 4824013"/>
              <a:gd name="connsiteX28-5587" fmla="*/ 485704 w 2736284"/>
              <a:gd name="connsiteY28-5588" fmla="*/ 3444285 h 4824013"/>
              <a:gd name="connsiteX29-5589" fmla="*/ 485704 w 2736284"/>
              <a:gd name="connsiteY29-5590" fmla="*/ 2834685 h 4824013"/>
              <a:gd name="connsiteX30-5591" fmla="*/ 565714 w 2736284"/>
              <a:gd name="connsiteY30-5592" fmla="*/ 2541315 h 4824013"/>
              <a:gd name="connsiteX31-5593" fmla="*/ 927664 w 2736284"/>
              <a:gd name="connsiteY31-5594" fmla="*/ 2507025 h 4824013"/>
              <a:gd name="connsiteX32-5595" fmla="*/ 920044 w 2736284"/>
              <a:gd name="connsiteY32-5596" fmla="*/ 1790745 h 4824013"/>
              <a:gd name="connsiteX33-5597" fmla="*/ 1011484 w 2736284"/>
              <a:gd name="connsiteY33-5598" fmla="*/ 1600245 h 4824013"/>
              <a:gd name="connsiteX34-5599" fmla="*/ 1369624 w 2736284"/>
              <a:gd name="connsiteY34-5600" fmla="*/ 1585005 h 4824013"/>
              <a:gd name="connsiteX0-5601" fmla="*/ 1369624 w 2736284"/>
              <a:gd name="connsiteY0-5602" fmla="*/ 1585005 h 4824013"/>
              <a:gd name="connsiteX1-5603" fmla="*/ 1377244 w 2736284"/>
              <a:gd name="connsiteY1-5604" fmla="*/ 754425 h 4824013"/>
              <a:gd name="connsiteX2-5605" fmla="*/ 1224844 w 2736284"/>
              <a:gd name="connsiteY2-5606" fmla="*/ 647745 h 4824013"/>
              <a:gd name="connsiteX3-5607" fmla="*/ 1963984 w 2736284"/>
              <a:gd name="connsiteY3-5608" fmla="*/ 45 h 4824013"/>
              <a:gd name="connsiteX4-5609" fmla="*/ 2736144 w 2736284"/>
              <a:gd name="connsiteY4-5610" fmla="*/ 657905 h 4824013"/>
              <a:gd name="connsiteX5-5611" fmla="*/ 2576124 w 2736284"/>
              <a:gd name="connsiteY5-5612" fmla="*/ 754425 h 4824013"/>
              <a:gd name="connsiteX6-5613" fmla="*/ 2558344 w 2736284"/>
              <a:gd name="connsiteY6-5614" fmla="*/ 1767885 h 4824013"/>
              <a:gd name="connsiteX7-5615" fmla="*/ 2451664 w 2736284"/>
              <a:gd name="connsiteY7-5616" fmla="*/ 1981245 h 4824013"/>
              <a:gd name="connsiteX8-5617" fmla="*/ 2337364 w 2736284"/>
              <a:gd name="connsiteY8-5618" fmla="*/ 1889805 h 4824013"/>
              <a:gd name="connsiteX9-5619" fmla="*/ 2337364 w 2736284"/>
              <a:gd name="connsiteY9-5620" fmla="*/ 1691685 h 4824013"/>
              <a:gd name="connsiteX10-5621" fmla="*/ 2268784 w 2736284"/>
              <a:gd name="connsiteY10-5622" fmla="*/ 1592625 h 4824013"/>
              <a:gd name="connsiteX11-5623" fmla="*/ 2146864 w 2736284"/>
              <a:gd name="connsiteY11-5624" fmla="*/ 1699305 h 4824013"/>
              <a:gd name="connsiteX12-5625" fmla="*/ 2124004 w 2736284"/>
              <a:gd name="connsiteY12-5626" fmla="*/ 2682285 h 4824013"/>
              <a:gd name="connsiteX13-5627" fmla="*/ 2009704 w 2736284"/>
              <a:gd name="connsiteY13-5628" fmla="*/ 2895645 h 4824013"/>
              <a:gd name="connsiteX14-5629" fmla="*/ 1880164 w 2736284"/>
              <a:gd name="connsiteY14-5630" fmla="*/ 2788965 h 4824013"/>
              <a:gd name="connsiteX15-5631" fmla="*/ 1887784 w 2736284"/>
              <a:gd name="connsiteY15-5632" fmla="*/ 2590845 h 4824013"/>
              <a:gd name="connsiteX16-5633" fmla="*/ 1834444 w 2736284"/>
              <a:gd name="connsiteY16-5634" fmla="*/ 2507025 h 4824013"/>
              <a:gd name="connsiteX17-5635" fmla="*/ 1704904 w 2736284"/>
              <a:gd name="connsiteY17-5636" fmla="*/ 2613705 h 4824013"/>
              <a:gd name="connsiteX18-5637" fmla="*/ 1674424 w 2736284"/>
              <a:gd name="connsiteY18-5638" fmla="*/ 3634785 h 4824013"/>
              <a:gd name="connsiteX19-5639" fmla="*/ 1582984 w 2736284"/>
              <a:gd name="connsiteY19-5640" fmla="*/ 3825285 h 4824013"/>
              <a:gd name="connsiteX20-5641" fmla="*/ 1453444 w 2736284"/>
              <a:gd name="connsiteY20-5642" fmla="*/ 3726225 h 4824013"/>
              <a:gd name="connsiteX21-5643" fmla="*/ 1445824 w 2736284"/>
              <a:gd name="connsiteY21-5644" fmla="*/ 3573825 h 4824013"/>
              <a:gd name="connsiteX22-5645" fmla="*/ 1377244 w 2736284"/>
              <a:gd name="connsiteY22-5646" fmla="*/ 3444285 h 4824013"/>
              <a:gd name="connsiteX23-5647" fmla="*/ 1278184 w 2736284"/>
              <a:gd name="connsiteY23-5648" fmla="*/ 3550965 h 4824013"/>
              <a:gd name="connsiteX24-5649" fmla="*/ 1247704 w 2736284"/>
              <a:gd name="connsiteY24-5650" fmla="*/ 4808265 h 4824013"/>
              <a:gd name="connsiteX25-5651" fmla="*/ 20884 w 2736284"/>
              <a:gd name="connsiteY25-5652" fmla="*/ 4808265 h 4824013"/>
              <a:gd name="connsiteX26-5653" fmla="*/ 36124 w 2736284"/>
              <a:gd name="connsiteY26-5654" fmla="*/ 3688125 h 4824013"/>
              <a:gd name="connsiteX27-5655" fmla="*/ 142804 w 2736284"/>
              <a:gd name="connsiteY27-5656" fmla="*/ 3451905 h 4824013"/>
              <a:gd name="connsiteX28-5657" fmla="*/ 485704 w 2736284"/>
              <a:gd name="connsiteY28-5658" fmla="*/ 3444285 h 4824013"/>
              <a:gd name="connsiteX29-5659" fmla="*/ 485704 w 2736284"/>
              <a:gd name="connsiteY29-5660" fmla="*/ 2834685 h 4824013"/>
              <a:gd name="connsiteX30-5661" fmla="*/ 565714 w 2736284"/>
              <a:gd name="connsiteY30-5662" fmla="*/ 2541315 h 4824013"/>
              <a:gd name="connsiteX31-5663" fmla="*/ 927664 w 2736284"/>
              <a:gd name="connsiteY31-5664" fmla="*/ 2507025 h 4824013"/>
              <a:gd name="connsiteX32-5665" fmla="*/ 920044 w 2736284"/>
              <a:gd name="connsiteY32-5666" fmla="*/ 1790745 h 4824013"/>
              <a:gd name="connsiteX33-5667" fmla="*/ 1011484 w 2736284"/>
              <a:gd name="connsiteY33-5668" fmla="*/ 1600245 h 4824013"/>
              <a:gd name="connsiteX34-5669" fmla="*/ 1369624 w 2736284"/>
              <a:gd name="connsiteY34-5670" fmla="*/ 1585005 h 4824013"/>
              <a:gd name="connsiteX0-5671" fmla="*/ 1369624 w 2736284"/>
              <a:gd name="connsiteY0-5672" fmla="*/ 1585005 h 4824013"/>
              <a:gd name="connsiteX1-5673" fmla="*/ 1377244 w 2736284"/>
              <a:gd name="connsiteY1-5674" fmla="*/ 754425 h 4824013"/>
              <a:gd name="connsiteX2-5675" fmla="*/ 1224844 w 2736284"/>
              <a:gd name="connsiteY2-5676" fmla="*/ 647745 h 4824013"/>
              <a:gd name="connsiteX3-5677" fmla="*/ 1963984 w 2736284"/>
              <a:gd name="connsiteY3-5678" fmla="*/ 45 h 4824013"/>
              <a:gd name="connsiteX4-5679" fmla="*/ 2736144 w 2736284"/>
              <a:gd name="connsiteY4-5680" fmla="*/ 657905 h 4824013"/>
              <a:gd name="connsiteX5-5681" fmla="*/ 2576124 w 2736284"/>
              <a:gd name="connsiteY5-5682" fmla="*/ 754425 h 4824013"/>
              <a:gd name="connsiteX6-5683" fmla="*/ 2558344 w 2736284"/>
              <a:gd name="connsiteY6-5684" fmla="*/ 1767885 h 4824013"/>
              <a:gd name="connsiteX7-5685" fmla="*/ 2451664 w 2736284"/>
              <a:gd name="connsiteY7-5686" fmla="*/ 1981245 h 4824013"/>
              <a:gd name="connsiteX8-5687" fmla="*/ 2337364 w 2736284"/>
              <a:gd name="connsiteY8-5688" fmla="*/ 1889805 h 4824013"/>
              <a:gd name="connsiteX9-5689" fmla="*/ 2337364 w 2736284"/>
              <a:gd name="connsiteY9-5690" fmla="*/ 1691685 h 4824013"/>
              <a:gd name="connsiteX10-5691" fmla="*/ 2268784 w 2736284"/>
              <a:gd name="connsiteY10-5692" fmla="*/ 1592625 h 4824013"/>
              <a:gd name="connsiteX11-5693" fmla="*/ 2146864 w 2736284"/>
              <a:gd name="connsiteY11-5694" fmla="*/ 1699305 h 4824013"/>
              <a:gd name="connsiteX12-5695" fmla="*/ 2124004 w 2736284"/>
              <a:gd name="connsiteY12-5696" fmla="*/ 2682285 h 4824013"/>
              <a:gd name="connsiteX13-5697" fmla="*/ 2009704 w 2736284"/>
              <a:gd name="connsiteY13-5698" fmla="*/ 2895645 h 4824013"/>
              <a:gd name="connsiteX14-5699" fmla="*/ 1880164 w 2736284"/>
              <a:gd name="connsiteY14-5700" fmla="*/ 2788965 h 4824013"/>
              <a:gd name="connsiteX15-5701" fmla="*/ 1887784 w 2736284"/>
              <a:gd name="connsiteY15-5702" fmla="*/ 2590845 h 4824013"/>
              <a:gd name="connsiteX16-5703" fmla="*/ 1834444 w 2736284"/>
              <a:gd name="connsiteY16-5704" fmla="*/ 2507025 h 4824013"/>
              <a:gd name="connsiteX17-5705" fmla="*/ 1704904 w 2736284"/>
              <a:gd name="connsiteY17-5706" fmla="*/ 2613705 h 4824013"/>
              <a:gd name="connsiteX18-5707" fmla="*/ 1674424 w 2736284"/>
              <a:gd name="connsiteY18-5708" fmla="*/ 3634785 h 4824013"/>
              <a:gd name="connsiteX19-5709" fmla="*/ 1582984 w 2736284"/>
              <a:gd name="connsiteY19-5710" fmla="*/ 3825285 h 4824013"/>
              <a:gd name="connsiteX20-5711" fmla="*/ 1453444 w 2736284"/>
              <a:gd name="connsiteY20-5712" fmla="*/ 3726225 h 4824013"/>
              <a:gd name="connsiteX21-5713" fmla="*/ 1445824 w 2736284"/>
              <a:gd name="connsiteY21-5714" fmla="*/ 3573825 h 4824013"/>
              <a:gd name="connsiteX22-5715" fmla="*/ 1377244 w 2736284"/>
              <a:gd name="connsiteY22-5716" fmla="*/ 3444285 h 4824013"/>
              <a:gd name="connsiteX23-5717" fmla="*/ 1278184 w 2736284"/>
              <a:gd name="connsiteY23-5718" fmla="*/ 3550965 h 4824013"/>
              <a:gd name="connsiteX24-5719" fmla="*/ 1247704 w 2736284"/>
              <a:gd name="connsiteY24-5720" fmla="*/ 4808265 h 4824013"/>
              <a:gd name="connsiteX25-5721" fmla="*/ 20884 w 2736284"/>
              <a:gd name="connsiteY25-5722" fmla="*/ 4808265 h 4824013"/>
              <a:gd name="connsiteX26-5723" fmla="*/ 36124 w 2736284"/>
              <a:gd name="connsiteY26-5724" fmla="*/ 3688125 h 4824013"/>
              <a:gd name="connsiteX27-5725" fmla="*/ 142804 w 2736284"/>
              <a:gd name="connsiteY27-5726" fmla="*/ 3451905 h 4824013"/>
              <a:gd name="connsiteX28-5727" fmla="*/ 485704 w 2736284"/>
              <a:gd name="connsiteY28-5728" fmla="*/ 3444285 h 4824013"/>
              <a:gd name="connsiteX29-5729" fmla="*/ 485704 w 2736284"/>
              <a:gd name="connsiteY29-5730" fmla="*/ 2834685 h 4824013"/>
              <a:gd name="connsiteX30-5731" fmla="*/ 565714 w 2736284"/>
              <a:gd name="connsiteY30-5732" fmla="*/ 2541315 h 4824013"/>
              <a:gd name="connsiteX31-5733" fmla="*/ 927664 w 2736284"/>
              <a:gd name="connsiteY31-5734" fmla="*/ 2507025 h 4824013"/>
              <a:gd name="connsiteX32-5735" fmla="*/ 920044 w 2736284"/>
              <a:gd name="connsiteY32-5736" fmla="*/ 1790745 h 4824013"/>
              <a:gd name="connsiteX33-5737" fmla="*/ 1011484 w 2736284"/>
              <a:gd name="connsiteY33-5738" fmla="*/ 1600245 h 4824013"/>
              <a:gd name="connsiteX34-5739" fmla="*/ 1369624 w 2736284"/>
              <a:gd name="connsiteY34-5740" fmla="*/ 1585005 h 4824013"/>
              <a:gd name="connsiteX0-5741" fmla="*/ 1369624 w 2736284"/>
              <a:gd name="connsiteY0-5742" fmla="*/ 1585005 h 4824013"/>
              <a:gd name="connsiteX1-5743" fmla="*/ 1377244 w 2736284"/>
              <a:gd name="connsiteY1-5744" fmla="*/ 754425 h 4824013"/>
              <a:gd name="connsiteX2-5745" fmla="*/ 1224844 w 2736284"/>
              <a:gd name="connsiteY2-5746" fmla="*/ 647745 h 4824013"/>
              <a:gd name="connsiteX3-5747" fmla="*/ 1963984 w 2736284"/>
              <a:gd name="connsiteY3-5748" fmla="*/ 45 h 4824013"/>
              <a:gd name="connsiteX4-5749" fmla="*/ 2736144 w 2736284"/>
              <a:gd name="connsiteY4-5750" fmla="*/ 657905 h 4824013"/>
              <a:gd name="connsiteX5-5751" fmla="*/ 2576124 w 2736284"/>
              <a:gd name="connsiteY5-5752" fmla="*/ 754425 h 4824013"/>
              <a:gd name="connsiteX6-5753" fmla="*/ 2558344 w 2736284"/>
              <a:gd name="connsiteY6-5754" fmla="*/ 1767885 h 4824013"/>
              <a:gd name="connsiteX7-5755" fmla="*/ 2451664 w 2736284"/>
              <a:gd name="connsiteY7-5756" fmla="*/ 1981245 h 4824013"/>
              <a:gd name="connsiteX8-5757" fmla="*/ 2337364 w 2736284"/>
              <a:gd name="connsiteY8-5758" fmla="*/ 1889805 h 4824013"/>
              <a:gd name="connsiteX9-5759" fmla="*/ 2337364 w 2736284"/>
              <a:gd name="connsiteY9-5760" fmla="*/ 1691685 h 4824013"/>
              <a:gd name="connsiteX10-5761" fmla="*/ 2268784 w 2736284"/>
              <a:gd name="connsiteY10-5762" fmla="*/ 1592625 h 4824013"/>
              <a:gd name="connsiteX11-5763" fmla="*/ 2146864 w 2736284"/>
              <a:gd name="connsiteY11-5764" fmla="*/ 1699305 h 4824013"/>
              <a:gd name="connsiteX12-5765" fmla="*/ 2124004 w 2736284"/>
              <a:gd name="connsiteY12-5766" fmla="*/ 2682285 h 4824013"/>
              <a:gd name="connsiteX13-5767" fmla="*/ 2009704 w 2736284"/>
              <a:gd name="connsiteY13-5768" fmla="*/ 2895645 h 4824013"/>
              <a:gd name="connsiteX14-5769" fmla="*/ 1880164 w 2736284"/>
              <a:gd name="connsiteY14-5770" fmla="*/ 2788965 h 4824013"/>
              <a:gd name="connsiteX15-5771" fmla="*/ 1887784 w 2736284"/>
              <a:gd name="connsiteY15-5772" fmla="*/ 2590845 h 4824013"/>
              <a:gd name="connsiteX16-5773" fmla="*/ 1834444 w 2736284"/>
              <a:gd name="connsiteY16-5774" fmla="*/ 2507025 h 4824013"/>
              <a:gd name="connsiteX17-5775" fmla="*/ 1704904 w 2736284"/>
              <a:gd name="connsiteY17-5776" fmla="*/ 2613705 h 4824013"/>
              <a:gd name="connsiteX18-5777" fmla="*/ 1674424 w 2736284"/>
              <a:gd name="connsiteY18-5778" fmla="*/ 3634785 h 4824013"/>
              <a:gd name="connsiteX19-5779" fmla="*/ 1582984 w 2736284"/>
              <a:gd name="connsiteY19-5780" fmla="*/ 3825285 h 4824013"/>
              <a:gd name="connsiteX20-5781" fmla="*/ 1453444 w 2736284"/>
              <a:gd name="connsiteY20-5782" fmla="*/ 3726225 h 4824013"/>
              <a:gd name="connsiteX21-5783" fmla="*/ 1445824 w 2736284"/>
              <a:gd name="connsiteY21-5784" fmla="*/ 3573825 h 4824013"/>
              <a:gd name="connsiteX22-5785" fmla="*/ 1377244 w 2736284"/>
              <a:gd name="connsiteY22-5786" fmla="*/ 3444285 h 4824013"/>
              <a:gd name="connsiteX23-5787" fmla="*/ 1278184 w 2736284"/>
              <a:gd name="connsiteY23-5788" fmla="*/ 3550965 h 4824013"/>
              <a:gd name="connsiteX24-5789" fmla="*/ 1247704 w 2736284"/>
              <a:gd name="connsiteY24-5790" fmla="*/ 4808265 h 4824013"/>
              <a:gd name="connsiteX25-5791" fmla="*/ 20884 w 2736284"/>
              <a:gd name="connsiteY25-5792" fmla="*/ 4808265 h 4824013"/>
              <a:gd name="connsiteX26-5793" fmla="*/ 36124 w 2736284"/>
              <a:gd name="connsiteY26-5794" fmla="*/ 3688125 h 4824013"/>
              <a:gd name="connsiteX27-5795" fmla="*/ 142804 w 2736284"/>
              <a:gd name="connsiteY27-5796" fmla="*/ 3451905 h 4824013"/>
              <a:gd name="connsiteX28-5797" fmla="*/ 485704 w 2736284"/>
              <a:gd name="connsiteY28-5798" fmla="*/ 3444285 h 4824013"/>
              <a:gd name="connsiteX29-5799" fmla="*/ 485704 w 2736284"/>
              <a:gd name="connsiteY29-5800" fmla="*/ 2834685 h 4824013"/>
              <a:gd name="connsiteX30-5801" fmla="*/ 565714 w 2736284"/>
              <a:gd name="connsiteY30-5802" fmla="*/ 2541315 h 4824013"/>
              <a:gd name="connsiteX31-5803" fmla="*/ 927664 w 2736284"/>
              <a:gd name="connsiteY31-5804" fmla="*/ 2507025 h 4824013"/>
              <a:gd name="connsiteX32-5805" fmla="*/ 920044 w 2736284"/>
              <a:gd name="connsiteY32-5806" fmla="*/ 1790745 h 4824013"/>
              <a:gd name="connsiteX33-5807" fmla="*/ 1011484 w 2736284"/>
              <a:gd name="connsiteY33-5808" fmla="*/ 1600245 h 4824013"/>
              <a:gd name="connsiteX34-5809" fmla="*/ 1369624 w 2736284"/>
              <a:gd name="connsiteY34-5810" fmla="*/ 1585005 h 4824013"/>
              <a:gd name="connsiteX0-5811" fmla="*/ 1369624 w 2736284"/>
              <a:gd name="connsiteY0-5812" fmla="*/ 1585005 h 4824013"/>
              <a:gd name="connsiteX1-5813" fmla="*/ 1377244 w 2736284"/>
              <a:gd name="connsiteY1-5814" fmla="*/ 754425 h 4824013"/>
              <a:gd name="connsiteX2-5815" fmla="*/ 1224844 w 2736284"/>
              <a:gd name="connsiteY2-5816" fmla="*/ 647745 h 4824013"/>
              <a:gd name="connsiteX3-5817" fmla="*/ 1963984 w 2736284"/>
              <a:gd name="connsiteY3-5818" fmla="*/ 45 h 4824013"/>
              <a:gd name="connsiteX4-5819" fmla="*/ 2736144 w 2736284"/>
              <a:gd name="connsiteY4-5820" fmla="*/ 657905 h 4824013"/>
              <a:gd name="connsiteX5-5821" fmla="*/ 2576124 w 2736284"/>
              <a:gd name="connsiteY5-5822" fmla="*/ 754425 h 4824013"/>
              <a:gd name="connsiteX6-5823" fmla="*/ 2558344 w 2736284"/>
              <a:gd name="connsiteY6-5824" fmla="*/ 1767885 h 4824013"/>
              <a:gd name="connsiteX7-5825" fmla="*/ 2451664 w 2736284"/>
              <a:gd name="connsiteY7-5826" fmla="*/ 1981245 h 4824013"/>
              <a:gd name="connsiteX8-5827" fmla="*/ 2337364 w 2736284"/>
              <a:gd name="connsiteY8-5828" fmla="*/ 1889805 h 4824013"/>
              <a:gd name="connsiteX9-5829" fmla="*/ 2337364 w 2736284"/>
              <a:gd name="connsiteY9-5830" fmla="*/ 1691685 h 4824013"/>
              <a:gd name="connsiteX10-5831" fmla="*/ 2268784 w 2736284"/>
              <a:gd name="connsiteY10-5832" fmla="*/ 1592625 h 4824013"/>
              <a:gd name="connsiteX11-5833" fmla="*/ 2146864 w 2736284"/>
              <a:gd name="connsiteY11-5834" fmla="*/ 1699305 h 4824013"/>
              <a:gd name="connsiteX12-5835" fmla="*/ 2124004 w 2736284"/>
              <a:gd name="connsiteY12-5836" fmla="*/ 2682285 h 4824013"/>
              <a:gd name="connsiteX13-5837" fmla="*/ 2009704 w 2736284"/>
              <a:gd name="connsiteY13-5838" fmla="*/ 2895645 h 4824013"/>
              <a:gd name="connsiteX14-5839" fmla="*/ 1880164 w 2736284"/>
              <a:gd name="connsiteY14-5840" fmla="*/ 2788965 h 4824013"/>
              <a:gd name="connsiteX15-5841" fmla="*/ 1887784 w 2736284"/>
              <a:gd name="connsiteY15-5842" fmla="*/ 2590845 h 4824013"/>
              <a:gd name="connsiteX16-5843" fmla="*/ 1834444 w 2736284"/>
              <a:gd name="connsiteY16-5844" fmla="*/ 2507025 h 4824013"/>
              <a:gd name="connsiteX17-5845" fmla="*/ 1704904 w 2736284"/>
              <a:gd name="connsiteY17-5846" fmla="*/ 2613705 h 4824013"/>
              <a:gd name="connsiteX18-5847" fmla="*/ 1674424 w 2736284"/>
              <a:gd name="connsiteY18-5848" fmla="*/ 3634785 h 4824013"/>
              <a:gd name="connsiteX19-5849" fmla="*/ 1582984 w 2736284"/>
              <a:gd name="connsiteY19-5850" fmla="*/ 3825285 h 4824013"/>
              <a:gd name="connsiteX20-5851" fmla="*/ 1453444 w 2736284"/>
              <a:gd name="connsiteY20-5852" fmla="*/ 3726225 h 4824013"/>
              <a:gd name="connsiteX21-5853" fmla="*/ 1445824 w 2736284"/>
              <a:gd name="connsiteY21-5854" fmla="*/ 3573825 h 4824013"/>
              <a:gd name="connsiteX22-5855" fmla="*/ 1377244 w 2736284"/>
              <a:gd name="connsiteY22-5856" fmla="*/ 3444285 h 4824013"/>
              <a:gd name="connsiteX23-5857" fmla="*/ 1278184 w 2736284"/>
              <a:gd name="connsiteY23-5858" fmla="*/ 3550965 h 4824013"/>
              <a:gd name="connsiteX24-5859" fmla="*/ 1247704 w 2736284"/>
              <a:gd name="connsiteY24-5860" fmla="*/ 4808265 h 4824013"/>
              <a:gd name="connsiteX25-5861" fmla="*/ 20884 w 2736284"/>
              <a:gd name="connsiteY25-5862" fmla="*/ 4808265 h 4824013"/>
              <a:gd name="connsiteX26-5863" fmla="*/ 36124 w 2736284"/>
              <a:gd name="connsiteY26-5864" fmla="*/ 3688125 h 4824013"/>
              <a:gd name="connsiteX27-5865" fmla="*/ 142804 w 2736284"/>
              <a:gd name="connsiteY27-5866" fmla="*/ 3451905 h 4824013"/>
              <a:gd name="connsiteX28-5867" fmla="*/ 485704 w 2736284"/>
              <a:gd name="connsiteY28-5868" fmla="*/ 3444285 h 4824013"/>
              <a:gd name="connsiteX29-5869" fmla="*/ 485704 w 2736284"/>
              <a:gd name="connsiteY29-5870" fmla="*/ 2834685 h 4824013"/>
              <a:gd name="connsiteX30-5871" fmla="*/ 565714 w 2736284"/>
              <a:gd name="connsiteY30-5872" fmla="*/ 2541315 h 4824013"/>
              <a:gd name="connsiteX31-5873" fmla="*/ 927664 w 2736284"/>
              <a:gd name="connsiteY31-5874" fmla="*/ 2507025 h 4824013"/>
              <a:gd name="connsiteX32-5875" fmla="*/ 920044 w 2736284"/>
              <a:gd name="connsiteY32-5876" fmla="*/ 1790745 h 4824013"/>
              <a:gd name="connsiteX33-5877" fmla="*/ 1011484 w 2736284"/>
              <a:gd name="connsiteY33-5878" fmla="*/ 1600245 h 4824013"/>
              <a:gd name="connsiteX34-5879" fmla="*/ 1369624 w 2736284"/>
              <a:gd name="connsiteY34-5880" fmla="*/ 1585005 h 4824013"/>
              <a:gd name="connsiteX0-5881" fmla="*/ 1369624 w 2736284"/>
              <a:gd name="connsiteY0-5882" fmla="*/ 1585005 h 4824013"/>
              <a:gd name="connsiteX1-5883" fmla="*/ 1377244 w 2736284"/>
              <a:gd name="connsiteY1-5884" fmla="*/ 754425 h 4824013"/>
              <a:gd name="connsiteX2-5885" fmla="*/ 1224844 w 2736284"/>
              <a:gd name="connsiteY2-5886" fmla="*/ 647745 h 4824013"/>
              <a:gd name="connsiteX3-5887" fmla="*/ 1963984 w 2736284"/>
              <a:gd name="connsiteY3-5888" fmla="*/ 45 h 4824013"/>
              <a:gd name="connsiteX4-5889" fmla="*/ 2736144 w 2736284"/>
              <a:gd name="connsiteY4-5890" fmla="*/ 657905 h 4824013"/>
              <a:gd name="connsiteX5-5891" fmla="*/ 2576124 w 2736284"/>
              <a:gd name="connsiteY5-5892" fmla="*/ 754425 h 4824013"/>
              <a:gd name="connsiteX6-5893" fmla="*/ 2558344 w 2736284"/>
              <a:gd name="connsiteY6-5894" fmla="*/ 1767885 h 4824013"/>
              <a:gd name="connsiteX7-5895" fmla="*/ 2451664 w 2736284"/>
              <a:gd name="connsiteY7-5896" fmla="*/ 1981245 h 4824013"/>
              <a:gd name="connsiteX8-5897" fmla="*/ 2337364 w 2736284"/>
              <a:gd name="connsiteY8-5898" fmla="*/ 1889805 h 4824013"/>
              <a:gd name="connsiteX9-5899" fmla="*/ 2337364 w 2736284"/>
              <a:gd name="connsiteY9-5900" fmla="*/ 1691685 h 4824013"/>
              <a:gd name="connsiteX10-5901" fmla="*/ 2268784 w 2736284"/>
              <a:gd name="connsiteY10-5902" fmla="*/ 1592625 h 4824013"/>
              <a:gd name="connsiteX11-5903" fmla="*/ 2146864 w 2736284"/>
              <a:gd name="connsiteY11-5904" fmla="*/ 1699305 h 4824013"/>
              <a:gd name="connsiteX12-5905" fmla="*/ 2124004 w 2736284"/>
              <a:gd name="connsiteY12-5906" fmla="*/ 2682285 h 4824013"/>
              <a:gd name="connsiteX13-5907" fmla="*/ 2009704 w 2736284"/>
              <a:gd name="connsiteY13-5908" fmla="*/ 2895645 h 4824013"/>
              <a:gd name="connsiteX14-5909" fmla="*/ 1880164 w 2736284"/>
              <a:gd name="connsiteY14-5910" fmla="*/ 2788965 h 4824013"/>
              <a:gd name="connsiteX15-5911" fmla="*/ 1887784 w 2736284"/>
              <a:gd name="connsiteY15-5912" fmla="*/ 2590845 h 4824013"/>
              <a:gd name="connsiteX16-5913" fmla="*/ 1834444 w 2736284"/>
              <a:gd name="connsiteY16-5914" fmla="*/ 2507025 h 4824013"/>
              <a:gd name="connsiteX17-5915" fmla="*/ 1704904 w 2736284"/>
              <a:gd name="connsiteY17-5916" fmla="*/ 2613705 h 4824013"/>
              <a:gd name="connsiteX18-5917" fmla="*/ 1674424 w 2736284"/>
              <a:gd name="connsiteY18-5918" fmla="*/ 3634785 h 4824013"/>
              <a:gd name="connsiteX19-5919" fmla="*/ 1582984 w 2736284"/>
              <a:gd name="connsiteY19-5920" fmla="*/ 3825285 h 4824013"/>
              <a:gd name="connsiteX20-5921" fmla="*/ 1453444 w 2736284"/>
              <a:gd name="connsiteY20-5922" fmla="*/ 3726225 h 4824013"/>
              <a:gd name="connsiteX21-5923" fmla="*/ 1445824 w 2736284"/>
              <a:gd name="connsiteY21-5924" fmla="*/ 3573825 h 4824013"/>
              <a:gd name="connsiteX22-5925" fmla="*/ 1377244 w 2736284"/>
              <a:gd name="connsiteY22-5926" fmla="*/ 3444285 h 4824013"/>
              <a:gd name="connsiteX23-5927" fmla="*/ 1278184 w 2736284"/>
              <a:gd name="connsiteY23-5928" fmla="*/ 3550965 h 4824013"/>
              <a:gd name="connsiteX24-5929" fmla="*/ 1247704 w 2736284"/>
              <a:gd name="connsiteY24-5930" fmla="*/ 4808265 h 4824013"/>
              <a:gd name="connsiteX25-5931" fmla="*/ 20884 w 2736284"/>
              <a:gd name="connsiteY25-5932" fmla="*/ 4808265 h 4824013"/>
              <a:gd name="connsiteX26-5933" fmla="*/ 36124 w 2736284"/>
              <a:gd name="connsiteY26-5934" fmla="*/ 3688125 h 4824013"/>
              <a:gd name="connsiteX27-5935" fmla="*/ 142804 w 2736284"/>
              <a:gd name="connsiteY27-5936" fmla="*/ 3451905 h 4824013"/>
              <a:gd name="connsiteX28-5937" fmla="*/ 485704 w 2736284"/>
              <a:gd name="connsiteY28-5938" fmla="*/ 3444285 h 4824013"/>
              <a:gd name="connsiteX29-5939" fmla="*/ 485704 w 2736284"/>
              <a:gd name="connsiteY29-5940" fmla="*/ 2834685 h 4824013"/>
              <a:gd name="connsiteX30-5941" fmla="*/ 565714 w 2736284"/>
              <a:gd name="connsiteY30-5942" fmla="*/ 2541315 h 4824013"/>
              <a:gd name="connsiteX31-5943" fmla="*/ 927664 w 2736284"/>
              <a:gd name="connsiteY31-5944" fmla="*/ 2507025 h 4824013"/>
              <a:gd name="connsiteX32-5945" fmla="*/ 920044 w 2736284"/>
              <a:gd name="connsiteY32-5946" fmla="*/ 1790745 h 4824013"/>
              <a:gd name="connsiteX33-5947" fmla="*/ 1011484 w 2736284"/>
              <a:gd name="connsiteY33-5948" fmla="*/ 1600245 h 4824013"/>
              <a:gd name="connsiteX34-5949" fmla="*/ 1369624 w 2736284"/>
              <a:gd name="connsiteY34-5950" fmla="*/ 1585005 h 4824013"/>
              <a:gd name="connsiteX0-5951" fmla="*/ 1369624 w 2736284"/>
              <a:gd name="connsiteY0-5952" fmla="*/ 1585005 h 4824013"/>
              <a:gd name="connsiteX1-5953" fmla="*/ 1377244 w 2736284"/>
              <a:gd name="connsiteY1-5954" fmla="*/ 754425 h 4824013"/>
              <a:gd name="connsiteX2-5955" fmla="*/ 1224844 w 2736284"/>
              <a:gd name="connsiteY2-5956" fmla="*/ 647745 h 4824013"/>
              <a:gd name="connsiteX3-5957" fmla="*/ 1963984 w 2736284"/>
              <a:gd name="connsiteY3-5958" fmla="*/ 45 h 4824013"/>
              <a:gd name="connsiteX4-5959" fmla="*/ 2736144 w 2736284"/>
              <a:gd name="connsiteY4-5960" fmla="*/ 657905 h 4824013"/>
              <a:gd name="connsiteX5-5961" fmla="*/ 2576124 w 2736284"/>
              <a:gd name="connsiteY5-5962" fmla="*/ 754425 h 4824013"/>
              <a:gd name="connsiteX6-5963" fmla="*/ 2558344 w 2736284"/>
              <a:gd name="connsiteY6-5964" fmla="*/ 1767885 h 4824013"/>
              <a:gd name="connsiteX7-5965" fmla="*/ 2451664 w 2736284"/>
              <a:gd name="connsiteY7-5966" fmla="*/ 1981245 h 4824013"/>
              <a:gd name="connsiteX8-5967" fmla="*/ 2337364 w 2736284"/>
              <a:gd name="connsiteY8-5968" fmla="*/ 1889805 h 4824013"/>
              <a:gd name="connsiteX9-5969" fmla="*/ 2337364 w 2736284"/>
              <a:gd name="connsiteY9-5970" fmla="*/ 1691685 h 4824013"/>
              <a:gd name="connsiteX10-5971" fmla="*/ 2268784 w 2736284"/>
              <a:gd name="connsiteY10-5972" fmla="*/ 1592625 h 4824013"/>
              <a:gd name="connsiteX11-5973" fmla="*/ 2146864 w 2736284"/>
              <a:gd name="connsiteY11-5974" fmla="*/ 1699305 h 4824013"/>
              <a:gd name="connsiteX12-5975" fmla="*/ 2124004 w 2736284"/>
              <a:gd name="connsiteY12-5976" fmla="*/ 2682285 h 4824013"/>
              <a:gd name="connsiteX13-5977" fmla="*/ 2009704 w 2736284"/>
              <a:gd name="connsiteY13-5978" fmla="*/ 2895645 h 4824013"/>
              <a:gd name="connsiteX14-5979" fmla="*/ 1880164 w 2736284"/>
              <a:gd name="connsiteY14-5980" fmla="*/ 2788965 h 4824013"/>
              <a:gd name="connsiteX15-5981" fmla="*/ 1887784 w 2736284"/>
              <a:gd name="connsiteY15-5982" fmla="*/ 2590845 h 4824013"/>
              <a:gd name="connsiteX16-5983" fmla="*/ 1834444 w 2736284"/>
              <a:gd name="connsiteY16-5984" fmla="*/ 2507025 h 4824013"/>
              <a:gd name="connsiteX17-5985" fmla="*/ 1704904 w 2736284"/>
              <a:gd name="connsiteY17-5986" fmla="*/ 2613705 h 4824013"/>
              <a:gd name="connsiteX18-5987" fmla="*/ 1674424 w 2736284"/>
              <a:gd name="connsiteY18-5988" fmla="*/ 3634785 h 4824013"/>
              <a:gd name="connsiteX19-5989" fmla="*/ 1582984 w 2736284"/>
              <a:gd name="connsiteY19-5990" fmla="*/ 3825285 h 4824013"/>
              <a:gd name="connsiteX20-5991" fmla="*/ 1453444 w 2736284"/>
              <a:gd name="connsiteY20-5992" fmla="*/ 3726225 h 4824013"/>
              <a:gd name="connsiteX21-5993" fmla="*/ 1445824 w 2736284"/>
              <a:gd name="connsiteY21-5994" fmla="*/ 3573825 h 4824013"/>
              <a:gd name="connsiteX22-5995" fmla="*/ 1377244 w 2736284"/>
              <a:gd name="connsiteY22-5996" fmla="*/ 3444285 h 4824013"/>
              <a:gd name="connsiteX23-5997" fmla="*/ 1278184 w 2736284"/>
              <a:gd name="connsiteY23-5998" fmla="*/ 3550965 h 4824013"/>
              <a:gd name="connsiteX24-5999" fmla="*/ 1247704 w 2736284"/>
              <a:gd name="connsiteY24-6000" fmla="*/ 4808265 h 4824013"/>
              <a:gd name="connsiteX25-6001" fmla="*/ 20884 w 2736284"/>
              <a:gd name="connsiteY25-6002" fmla="*/ 4808265 h 4824013"/>
              <a:gd name="connsiteX26-6003" fmla="*/ 36124 w 2736284"/>
              <a:gd name="connsiteY26-6004" fmla="*/ 3688125 h 4824013"/>
              <a:gd name="connsiteX27-6005" fmla="*/ 142804 w 2736284"/>
              <a:gd name="connsiteY27-6006" fmla="*/ 3451905 h 4824013"/>
              <a:gd name="connsiteX28-6007" fmla="*/ 485704 w 2736284"/>
              <a:gd name="connsiteY28-6008" fmla="*/ 3444285 h 4824013"/>
              <a:gd name="connsiteX29-6009" fmla="*/ 485704 w 2736284"/>
              <a:gd name="connsiteY29-6010" fmla="*/ 2834685 h 4824013"/>
              <a:gd name="connsiteX30-6011" fmla="*/ 565714 w 2736284"/>
              <a:gd name="connsiteY30-6012" fmla="*/ 2541315 h 4824013"/>
              <a:gd name="connsiteX31-6013" fmla="*/ 927664 w 2736284"/>
              <a:gd name="connsiteY31-6014" fmla="*/ 2507025 h 4824013"/>
              <a:gd name="connsiteX32-6015" fmla="*/ 920044 w 2736284"/>
              <a:gd name="connsiteY32-6016" fmla="*/ 1790745 h 4824013"/>
              <a:gd name="connsiteX33-6017" fmla="*/ 1011484 w 2736284"/>
              <a:gd name="connsiteY33-6018" fmla="*/ 1600245 h 4824013"/>
              <a:gd name="connsiteX34-6019" fmla="*/ 1369624 w 2736284"/>
              <a:gd name="connsiteY34-6020" fmla="*/ 1585005 h 4824013"/>
              <a:gd name="connsiteX0-6021" fmla="*/ 1369624 w 2736284"/>
              <a:gd name="connsiteY0-6022" fmla="*/ 1585005 h 4824013"/>
              <a:gd name="connsiteX1-6023" fmla="*/ 1377244 w 2736284"/>
              <a:gd name="connsiteY1-6024" fmla="*/ 754425 h 4824013"/>
              <a:gd name="connsiteX2-6025" fmla="*/ 1224844 w 2736284"/>
              <a:gd name="connsiteY2-6026" fmla="*/ 647745 h 4824013"/>
              <a:gd name="connsiteX3-6027" fmla="*/ 1963984 w 2736284"/>
              <a:gd name="connsiteY3-6028" fmla="*/ 45 h 4824013"/>
              <a:gd name="connsiteX4-6029" fmla="*/ 2736144 w 2736284"/>
              <a:gd name="connsiteY4-6030" fmla="*/ 657905 h 4824013"/>
              <a:gd name="connsiteX5-6031" fmla="*/ 2576124 w 2736284"/>
              <a:gd name="connsiteY5-6032" fmla="*/ 754425 h 4824013"/>
              <a:gd name="connsiteX6-6033" fmla="*/ 2558344 w 2736284"/>
              <a:gd name="connsiteY6-6034" fmla="*/ 1767885 h 4824013"/>
              <a:gd name="connsiteX7-6035" fmla="*/ 2451664 w 2736284"/>
              <a:gd name="connsiteY7-6036" fmla="*/ 1981245 h 4824013"/>
              <a:gd name="connsiteX8-6037" fmla="*/ 2337364 w 2736284"/>
              <a:gd name="connsiteY8-6038" fmla="*/ 1889805 h 4824013"/>
              <a:gd name="connsiteX9-6039" fmla="*/ 2337364 w 2736284"/>
              <a:gd name="connsiteY9-6040" fmla="*/ 1691685 h 4824013"/>
              <a:gd name="connsiteX10-6041" fmla="*/ 2268784 w 2736284"/>
              <a:gd name="connsiteY10-6042" fmla="*/ 1592625 h 4824013"/>
              <a:gd name="connsiteX11-6043" fmla="*/ 2146864 w 2736284"/>
              <a:gd name="connsiteY11-6044" fmla="*/ 1699305 h 4824013"/>
              <a:gd name="connsiteX12-6045" fmla="*/ 2124004 w 2736284"/>
              <a:gd name="connsiteY12-6046" fmla="*/ 2682285 h 4824013"/>
              <a:gd name="connsiteX13-6047" fmla="*/ 2009704 w 2736284"/>
              <a:gd name="connsiteY13-6048" fmla="*/ 2895645 h 4824013"/>
              <a:gd name="connsiteX14-6049" fmla="*/ 1880164 w 2736284"/>
              <a:gd name="connsiteY14-6050" fmla="*/ 2788965 h 4824013"/>
              <a:gd name="connsiteX15-6051" fmla="*/ 1887784 w 2736284"/>
              <a:gd name="connsiteY15-6052" fmla="*/ 2590845 h 4824013"/>
              <a:gd name="connsiteX16-6053" fmla="*/ 1834444 w 2736284"/>
              <a:gd name="connsiteY16-6054" fmla="*/ 2507025 h 4824013"/>
              <a:gd name="connsiteX17-6055" fmla="*/ 1704904 w 2736284"/>
              <a:gd name="connsiteY17-6056" fmla="*/ 2613705 h 4824013"/>
              <a:gd name="connsiteX18-6057" fmla="*/ 1674424 w 2736284"/>
              <a:gd name="connsiteY18-6058" fmla="*/ 3634785 h 4824013"/>
              <a:gd name="connsiteX19-6059" fmla="*/ 1582984 w 2736284"/>
              <a:gd name="connsiteY19-6060" fmla="*/ 3825285 h 4824013"/>
              <a:gd name="connsiteX20-6061" fmla="*/ 1453444 w 2736284"/>
              <a:gd name="connsiteY20-6062" fmla="*/ 3726225 h 4824013"/>
              <a:gd name="connsiteX21-6063" fmla="*/ 1445824 w 2736284"/>
              <a:gd name="connsiteY21-6064" fmla="*/ 3573825 h 4824013"/>
              <a:gd name="connsiteX22-6065" fmla="*/ 1377244 w 2736284"/>
              <a:gd name="connsiteY22-6066" fmla="*/ 3444285 h 4824013"/>
              <a:gd name="connsiteX23-6067" fmla="*/ 1278184 w 2736284"/>
              <a:gd name="connsiteY23-6068" fmla="*/ 3550965 h 4824013"/>
              <a:gd name="connsiteX24-6069" fmla="*/ 1247704 w 2736284"/>
              <a:gd name="connsiteY24-6070" fmla="*/ 4808265 h 4824013"/>
              <a:gd name="connsiteX25-6071" fmla="*/ 20884 w 2736284"/>
              <a:gd name="connsiteY25-6072" fmla="*/ 4808265 h 4824013"/>
              <a:gd name="connsiteX26-6073" fmla="*/ 36124 w 2736284"/>
              <a:gd name="connsiteY26-6074" fmla="*/ 3688125 h 4824013"/>
              <a:gd name="connsiteX27-6075" fmla="*/ 142804 w 2736284"/>
              <a:gd name="connsiteY27-6076" fmla="*/ 3451905 h 4824013"/>
              <a:gd name="connsiteX28-6077" fmla="*/ 485704 w 2736284"/>
              <a:gd name="connsiteY28-6078" fmla="*/ 3444285 h 4824013"/>
              <a:gd name="connsiteX29-6079" fmla="*/ 485704 w 2736284"/>
              <a:gd name="connsiteY29-6080" fmla="*/ 2834685 h 4824013"/>
              <a:gd name="connsiteX30-6081" fmla="*/ 565714 w 2736284"/>
              <a:gd name="connsiteY30-6082" fmla="*/ 2541315 h 4824013"/>
              <a:gd name="connsiteX31-6083" fmla="*/ 927664 w 2736284"/>
              <a:gd name="connsiteY31-6084" fmla="*/ 2507025 h 4824013"/>
              <a:gd name="connsiteX32-6085" fmla="*/ 920044 w 2736284"/>
              <a:gd name="connsiteY32-6086" fmla="*/ 1790745 h 4824013"/>
              <a:gd name="connsiteX33-6087" fmla="*/ 1011484 w 2736284"/>
              <a:gd name="connsiteY33-6088" fmla="*/ 1600245 h 4824013"/>
              <a:gd name="connsiteX34-6089" fmla="*/ 1369624 w 2736284"/>
              <a:gd name="connsiteY34-6090" fmla="*/ 1585005 h 4824013"/>
              <a:gd name="connsiteX0-6091" fmla="*/ 1369624 w 2736284"/>
              <a:gd name="connsiteY0-6092" fmla="*/ 1585005 h 4824013"/>
              <a:gd name="connsiteX1-6093" fmla="*/ 1377244 w 2736284"/>
              <a:gd name="connsiteY1-6094" fmla="*/ 754425 h 4824013"/>
              <a:gd name="connsiteX2-6095" fmla="*/ 1224844 w 2736284"/>
              <a:gd name="connsiteY2-6096" fmla="*/ 647745 h 4824013"/>
              <a:gd name="connsiteX3-6097" fmla="*/ 1963984 w 2736284"/>
              <a:gd name="connsiteY3-6098" fmla="*/ 45 h 4824013"/>
              <a:gd name="connsiteX4-6099" fmla="*/ 2736144 w 2736284"/>
              <a:gd name="connsiteY4-6100" fmla="*/ 657905 h 4824013"/>
              <a:gd name="connsiteX5-6101" fmla="*/ 2576124 w 2736284"/>
              <a:gd name="connsiteY5-6102" fmla="*/ 754425 h 4824013"/>
              <a:gd name="connsiteX6-6103" fmla="*/ 2558344 w 2736284"/>
              <a:gd name="connsiteY6-6104" fmla="*/ 1767885 h 4824013"/>
              <a:gd name="connsiteX7-6105" fmla="*/ 2451664 w 2736284"/>
              <a:gd name="connsiteY7-6106" fmla="*/ 1981245 h 4824013"/>
              <a:gd name="connsiteX8-6107" fmla="*/ 2337364 w 2736284"/>
              <a:gd name="connsiteY8-6108" fmla="*/ 1889805 h 4824013"/>
              <a:gd name="connsiteX9-6109" fmla="*/ 2337364 w 2736284"/>
              <a:gd name="connsiteY9-6110" fmla="*/ 1691685 h 4824013"/>
              <a:gd name="connsiteX10-6111" fmla="*/ 2268784 w 2736284"/>
              <a:gd name="connsiteY10-6112" fmla="*/ 1592625 h 4824013"/>
              <a:gd name="connsiteX11-6113" fmla="*/ 2146864 w 2736284"/>
              <a:gd name="connsiteY11-6114" fmla="*/ 1699305 h 4824013"/>
              <a:gd name="connsiteX12-6115" fmla="*/ 2124004 w 2736284"/>
              <a:gd name="connsiteY12-6116" fmla="*/ 2682285 h 4824013"/>
              <a:gd name="connsiteX13-6117" fmla="*/ 2009704 w 2736284"/>
              <a:gd name="connsiteY13-6118" fmla="*/ 2895645 h 4824013"/>
              <a:gd name="connsiteX14-6119" fmla="*/ 1880164 w 2736284"/>
              <a:gd name="connsiteY14-6120" fmla="*/ 2788965 h 4824013"/>
              <a:gd name="connsiteX15-6121" fmla="*/ 1887784 w 2736284"/>
              <a:gd name="connsiteY15-6122" fmla="*/ 2590845 h 4824013"/>
              <a:gd name="connsiteX16-6123" fmla="*/ 1834444 w 2736284"/>
              <a:gd name="connsiteY16-6124" fmla="*/ 2507025 h 4824013"/>
              <a:gd name="connsiteX17-6125" fmla="*/ 1704904 w 2736284"/>
              <a:gd name="connsiteY17-6126" fmla="*/ 2613705 h 4824013"/>
              <a:gd name="connsiteX18-6127" fmla="*/ 1674424 w 2736284"/>
              <a:gd name="connsiteY18-6128" fmla="*/ 3634785 h 4824013"/>
              <a:gd name="connsiteX19-6129" fmla="*/ 1582984 w 2736284"/>
              <a:gd name="connsiteY19-6130" fmla="*/ 3825285 h 4824013"/>
              <a:gd name="connsiteX20-6131" fmla="*/ 1453444 w 2736284"/>
              <a:gd name="connsiteY20-6132" fmla="*/ 3726225 h 4824013"/>
              <a:gd name="connsiteX21-6133" fmla="*/ 1445824 w 2736284"/>
              <a:gd name="connsiteY21-6134" fmla="*/ 3573825 h 4824013"/>
              <a:gd name="connsiteX22-6135" fmla="*/ 1377244 w 2736284"/>
              <a:gd name="connsiteY22-6136" fmla="*/ 3444285 h 4824013"/>
              <a:gd name="connsiteX23-6137" fmla="*/ 1278184 w 2736284"/>
              <a:gd name="connsiteY23-6138" fmla="*/ 3550965 h 4824013"/>
              <a:gd name="connsiteX24-6139" fmla="*/ 1247704 w 2736284"/>
              <a:gd name="connsiteY24-6140" fmla="*/ 4808265 h 4824013"/>
              <a:gd name="connsiteX25-6141" fmla="*/ 20884 w 2736284"/>
              <a:gd name="connsiteY25-6142" fmla="*/ 4808265 h 4824013"/>
              <a:gd name="connsiteX26-6143" fmla="*/ 36124 w 2736284"/>
              <a:gd name="connsiteY26-6144" fmla="*/ 3688125 h 4824013"/>
              <a:gd name="connsiteX27-6145" fmla="*/ 142804 w 2736284"/>
              <a:gd name="connsiteY27-6146" fmla="*/ 3451905 h 4824013"/>
              <a:gd name="connsiteX28-6147" fmla="*/ 485704 w 2736284"/>
              <a:gd name="connsiteY28-6148" fmla="*/ 3444285 h 4824013"/>
              <a:gd name="connsiteX29-6149" fmla="*/ 485704 w 2736284"/>
              <a:gd name="connsiteY29-6150" fmla="*/ 2834685 h 4824013"/>
              <a:gd name="connsiteX30-6151" fmla="*/ 565714 w 2736284"/>
              <a:gd name="connsiteY30-6152" fmla="*/ 2541315 h 4824013"/>
              <a:gd name="connsiteX31-6153" fmla="*/ 927664 w 2736284"/>
              <a:gd name="connsiteY31-6154" fmla="*/ 2507025 h 4824013"/>
              <a:gd name="connsiteX32-6155" fmla="*/ 920044 w 2736284"/>
              <a:gd name="connsiteY32-6156" fmla="*/ 1790745 h 4824013"/>
              <a:gd name="connsiteX33-6157" fmla="*/ 1011484 w 2736284"/>
              <a:gd name="connsiteY33-6158" fmla="*/ 1600245 h 4824013"/>
              <a:gd name="connsiteX34-6159" fmla="*/ 1369624 w 2736284"/>
              <a:gd name="connsiteY34-6160" fmla="*/ 1585005 h 4824013"/>
              <a:gd name="connsiteX0-6161" fmla="*/ 1369624 w 2736284"/>
              <a:gd name="connsiteY0-6162" fmla="*/ 1585005 h 4824013"/>
              <a:gd name="connsiteX1-6163" fmla="*/ 1377244 w 2736284"/>
              <a:gd name="connsiteY1-6164" fmla="*/ 754425 h 4824013"/>
              <a:gd name="connsiteX2-6165" fmla="*/ 1224844 w 2736284"/>
              <a:gd name="connsiteY2-6166" fmla="*/ 647745 h 4824013"/>
              <a:gd name="connsiteX3-6167" fmla="*/ 1963984 w 2736284"/>
              <a:gd name="connsiteY3-6168" fmla="*/ 45 h 4824013"/>
              <a:gd name="connsiteX4-6169" fmla="*/ 2736144 w 2736284"/>
              <a:gd name="connsiteY4-6170" fmla="*/ 657905 h 4824013"/>
              <a:gd name="connsiteX5-6171" fmla="*/ 2576124 w 2736284"/>
              <a:gd name="connsiteY5-6172" fmla="*/ 754425 h 4824013"/>
              <a:gd name="connsiteX6-6173" fmla="*/ 2558344 w 2736284"/>
              <a:gd name="connsiteY6-6174" fmla="*/ 1767885 h 4824013"/>
              <a:gd name="connsiteX7-6175" fmla="*/ 2451664 w 2736284"/>
              <a:gd name="connsiteY7-6176" fmla="*/ 1981245 h 4824013"/>
              <a:gd name="connsiteX8-6177" fmla="*/ 2337364 w 2736284"/>
              <a:gd name="connsiteY8-6178" fmla="*/ 1889805 h 4824013"/>
              <a:gd name="connsiteX9-6179" fmla="*/ 2337364 w 2736284"/>
              <a:gd name="connsiteY9-6180" fmla="*/ 1691685 h 4824013"/>
              <a:gd name="connsiteX10-6181" fmla="*/ 2268784 w 2736284"/>
              <a:gd name="connsiteY10-6182" fmla="*/ 1592625 h 4824013"/>
              <a:gd name="connsiteX11-6183" fmla="*/ 2146864 w 2736284"/>
              <a:gd name="connsiteY11-6184" fmla="*/ 1699305 h 4824013"/>
              <a:gd name="connsiteX12-6185" fmla="*/ 2124004 w 2736284"/>
              <a:gd name="connsiteY12-6186" fmla="*/ 2682285 h 4824013"/>
              <a:gd name="connsiteX13-6187" fmla="*/ 2009704 w 2736284"/>
              <a:gd name="connsiteY13-6188" fmla="*/ 2895645 h 4824013"/>
              <a:gd name="connsiteX14-6189" fmla="*/ 1880164 w 2736284"/>
              <a:gd name="connsiteY14-6190" fmla="*/ 2788965 h 4824013"/>
              <a:gd name="connsiteX15-6191" fmla="*/ 1887784 w 2736284"/>
              <a:gd name="connsiteY15-6192" fmla="*/ 2590845 h 4824013"/>
              <a:gd name="connsiteX16-6193" fmla="*/ 1834444 w 2736284"/>
              <a:gd name="connsiteY16-6194" fmla="*/ 2507025 h 4824013"/>
              <a:gd name="connsiteX17-6195" fmla="*/ 1704904 w 2736284"/>
              <a:gd name="connsiteY17-6196" fmla="*/ 2613705 h 4824013"/>
              <a:gd name="connsiteX18-6197" fmla="*/ 1674424 w 2736284"/>
              <a:gd name="connsiteY18-6198" fmla="*/ 3634785 h 4824013"/>
              <a:gd name="connsiteX19-6199" fmla="*/ 1582984 w 2736284"/>
              <a:gd name="connsiteY19-6200" fmla="*/ 3825285 h 4824013"/>
              <a:gd name="connsiteX20-6201" fmla="*/ 1453444 w 2736284"/>
              <a:gd name="connsiteY20-6202" fmla="*/ 3726225 h 4824013"/>
              <a:gd name="connsiteX21-6203" fmla="*/ 1445824 w 2736284"/>
              <a:gd name="connsiteY21-6204" fmla="*/ 3573825 h 4824013"/>
              <a:gd name="connsiteX22-6205" fmla="*/ 1377244 w 2736284"/>
              <a:gd name="connsiteY22-6206" fmla="*/ 3444285 h 4824013"/>
              <a:gd name="connsiteX23-6207" fmla="*/ 1278184 w 2736284"/>
              <a:gd name="connsiteY23-6208" fmla="*/ 3550965 h 4824013"/>
              <a:gd name="connsiteX24-6209" fmla="*/ 1247704 w 2736284"/>
              <a:gd name="connsiteY24-6210" fmla="*/ 4808265 h 4824013"/>
              <a:gd name="connsiteX25-6211" fmla="*/ 20884 w 2736284"/>
              <a:gd name="connsiteY25-6212" fmla="*/ 4808265 h 4824013"/>
              <a:gd name="connsiteX26-6213" fmla="*/ 36124 w 2736284"/>
              <a:gd name="connsiteY26-6214" fmla="*/ 3688125 h 4824013"/>
              <a:gd name="connsiteX27-6215" fmla="*/ 142804 w 2736284"/>
              <a:gd name="connsiteY27-6216" fmla="*/ 3451905 h 4824013"/>
              <a:gd name="connsiteX28-6217" fmla="*/ 485704 w 2736284"/>
              <a:gd name="connsiteY28-6218" fmla="*/ 3444285 h 4824013"/>
              <a:gd name="connsiteX29-6219" fmla="*/ 485704 w 2736284"/>
              <a:gd name="connsiteY29-6220" fmla="*/ 2834685 h 4824013"/>
              <a:gd name="connsiteX30-6221" fmla="*/ 565714 w 2736284"/>
              <a:gd name="connsiteY30-6222" fmla="*/ 2541315 h 4824013"/>
              <a:gd name="connsiteX31-6223" fmla="*/ 927664 w 2736284"/>
              <a:gd name="connsiteY31-6224" fmla="*/ 2507025 h 4824013"/>
              <a:gd name="connsiteX32-6225" fmla="*/ 920044 w 2736284"/>
              <a:gd name="connsiteY32-6226" fmla="*/ 1790745 h 4824013"/>
              <a:gd name="connsiteX33-6227" fmla="*/ 1011484 w 2736284"/>
              <a:gd name="connsiteY33-6228" fmla="*/ 1600245 h 4824013"/>
              <a:gd name="connsiteX34-6229" fmla="*/ 1369624 w 2736284"/>
              <a:gd name="connsiteY34-6230" fmla="*/ 1585005 h 4824013"/>
              <a:gd name="connsiteX0-6231" fmla="*/ 1369624 w 2736284"/>
              <a:gd name="connsiteY0-6232" fmla="*/ 1585005 h 4824013"/>
              <a:gd name="connsiteX1-6233" fmla="*/ 1377244 w 2736284"/>
              <a:gd name="connsiteY1-6234" fmla="*/ 754425 h 4824013"/>
              <a:gd name="connsiteX2-6235" fmla="*/ 1224844 w 2736284"/>
              <a:gd name="connsiteY2-6236" fmla="*/ 647745 h 4824013"/>
              <a:gd name="connsiteX3-6237" fmla="*/ 1963984 w 2736284"/>
              <a:gd name="connsiteY3-6238" fmla="*/ 45 h 4824013"/>
              <a:gd name="connsiteX4-6239" fmla="*/ 2736144 w 2736284"/>
              <a:gd name="connsiteY4-6240" fmla="*/ 657905 h 4824013"/>
              <a:gd name="connsiteX5-6241" fmla="*/ 2576124 w 2736284"/>
              <a:gd name="connsiteY5-6242" fmla="*/ 754425 h 4824013"/>
              <a:gd name="connsiteX6-6243" fmla="*/ 2558344 w 2736284"/>
              <a:gd name="connsiteY6-6244" fmla="*/ 1767885 h 4824013"/>
              <a:gd name="connsiteX7-6245" fmla="*/ 2451664 w 2736284"/>
              <a:gd name="connsiteY7-6246" fmla="*/ 1981245 h 4824013"/>
              <a:gd name="connsiteX8-6247" fmla="*/ 2337364 w 2736284"/>
              <a:gd name="connsiteY8-6248" fmla="*/ 1889805 h 4824013"/>
              <a:gd name="connsiteX9-6249" fmla="*/ 2337364 w 2736284"/>
              <a:gd name="connsiteY9-6250" fmla="*/ 1691685 h 4824013"/>
              <a:gd name="connsiteX10-6251" fmla="*/ 2268784 w 2736284"/>
              <a:gd name="connsiteY10-6252" fmla="*/ 1592625 h 4824013"/>
              <a:gd name="connsiteX11-6253" fmla="*/ 2146864 w 2736284"/>
              <a:gd name="connsiteY11-6254" fmla="*/ 1699305 h 4824013"/>
              <a:gd name="connsiteX12-6255" fmla="*/ 2124004 w 2736284"/>
              <a:gd name="connsiteY12-6256" fmla="*/ 2682285 h 4824013"/>
              <a:gd name="connsiteX13-6257" fmla="*/ 2009704 w 2736284"/>
              <a:gd name="connsiteY13-6258" fmla="*/ 2895645 h 4824013"/>
              <a:gd name="connsiteX14-6259" fmla="*/ 1880164 w 2736284"/>
              <a:gd name="connsiteY14-6260" fmla="*/ 2788965 h 4824013"/>
              <a:gd name="connsiteX15-6261" fmla="*/ 1887784 w 2736284"/>
              <a:gd name="connsiteY15-6262" fmla="*/ 2590845 h 4824013"/>
              <a:gd name="connsiteX16-6263" fmla="*/ 1834444 w 2736284"/>
              <a:gd name="connsiteY16-6264" fmla="*/ 2507025 h 4824013"/>
              <a:gd name="connsiteX17-6265" fmla="*/ 1704904 w 2736284"/>
              <a:gd name="connsiteY17-6266" fmla="*/ 2613705 h 4824013"/>
              <a:gd name="connsiteX18-6267" fmla="*/ 1674424 w 2736284"/>
              <a:gd name="connsiteY18-6268" fmla="*/ 3634785 h 4824013"/>
              <a:gd name="connsiteX19-6269" fmla="*/ 1582984 w 2736284"/>
              <a:gd name="connsiteY19-6270" fmla="*/ 3825285 h 4824013"/>
              <a:gd name="connsiteX20-6271" fmla="*/ 1453444 w 2736284"/>
              <a:gd name="connsiteY20-6272" fmla="*/ 3726225 h 4824013"/>
              <a:gd name="connsiteX21-6273" fmla="*/ 1445824 w 2736284"/>
              <a:gd name="connsiteY21-6274" fmla="*/ 3573825 h 4824013"/>
              <a:gd name="connsiteX22-6275" fmla="*/ 1377244 w 2736284"/>
              <a:gd name="connsiteY22-6276" fmla="*/ 3444285 h 4824013"/>
              <a:gd name="connsiteX23-6277" fmla="*/ 1278184 w 2736284"/>
              <a:gd name="connsiteY23-6278" fmla="*/ 3550965 h 4824013"/>
              <a:gd name="connsiteX24-6279" fmla="*/ 1247704 w 2736284"/>
              <a:gd name="connsiteY24-6280" fmla="*/ 4808265 h 4824013"/>
              <a:gd name="connsiteX25-6281" fmla="*/ 20884 w 2736284"/>
              <a:gd name="connsiteY25-6282" fmla="*/ 4808265 h 4824013"/>
              <a:gd name="connsiteX26-6283" fmla="*/ 36124 w 2736284"/>
              <a:gd name="connsiteY26-6284" fmla="*/ 3688125 h 4824013"/>
              <a:gd name="connsiteX27-6285" fmla="*/ 142804 w 2736284"/>
              <a:gd name="connsiteY27-6286" fmla="*/ 3451905 h 4824013"/>
              <a:gd name="connsiteX28-6287" fmla="*/ 485704 w 2736284"/>
              <a:gd name="connsiteY28-6288" fmla="*/ 3444285 h 4824013"/>
              <a:gd name="connsiteX29-6289" fmla="*/ 485704 w 2736284"/>
              <a:gd name="connsiteY29-6290" fmla="*/ 2834685 h 4824013"/>
              <a:gd name="connsiteX30-6291" fmla="*/ 565714 w 2736284"/>
              <a:gd name="connsiteY30-6292" fmla="*/ 2541315 h 4824013"/>
              <a:gd name="connsiteX31-6293" fmla="*/ 927664 w 2736284"/>
              <a:gd name="connsiteY31-6294" fmla="*/ 2507025 h 4824013"/>
              <a:gd name="connsiteX32-6295" fmla="*/ 920044 w 2736284"/>
              <a:gd name="connsiteY32-6296" fmla="*/ 1790745 h 4824013"/>
              <a:gd name="connsiteX33-6297" fmla="*/ 1011484 w 2736284"/>
              <a:gd name="connsiteY33-6298" fmla="*/ 1600245 h 4824013"/>
              <a:gd name="connsiteX34-6299" fmla="*/ 1369624 w 2736284"/>
              <a:gd name="connsiteY34-6300" fmla="*/ 1585005 h 4824013"/>
              <a:gd name="connsiteX0-6301" fmla="*/ 1369624 w 2736284"/>
              <a:gd name="connsiteY0-6302" fmla="*/ 1585005 h 4824013"/>
              <a:gd name="connsiteX1-6303" fmla="*/ 1377244 w 2736284"/>
              <a:gd name="connsiteY1-6304" fmla="*/ 754425 h 4824013"/>
              <a:gd name="connsiteX2-6305" fmla="*/ 1224844 w 2736284"/>
              <a:gd name="connsiteY2-6306" fmla="*/ 647745 h 4824013"/>
              <a:gd name="connsiteX3-6307" fmla="*/ 1963984 w 2736284"/>
              <a:gd name="connsiteY3-6308" fmla="*/ 45 h 4824013"/>
              <a:gd name="connsiteX4-6309" fmla="*/ 2736144 w 2736284"/>
              <a:gd name="connsiteY4-6310" fmla="*/ 657905 h 4824013"/>
              <a:gd name="connsiteX5-6311" fmla="*/ 2576124 w 2736284"/>
              <a:gd name="connsiteY5-6312" fmla="*/ 754425 h 4824013"/>
              <a:gd name="connsiteX6-6313" fmla="*/ 2558344 w 2736284"/>
              <a:gd name="connsiteY6-6314" fmla="*/ 1767885 h 4824013"/>
              <a:gd name="connsiteX7-6315" fmla="*/ 2451664 w 2736284"/>
              <a:gd name="connsiteY7-6316" fmla="*/ 1981245 h 4824013"/>
              <a:gd name="connsiteX8-6317" fmla="*/ 2337364 w 2736284"/>
              <a:gd name="connsiteY8-6318" fmla="*/ 1889805 h 4824013"/>
              <a:gd name="connsiteX9-6319" fmla="*/ 2337364 w 2736284"/>
              <a:gd name="connsiteY9-6320" fmla="*/ 1691685 h 4824013"/>
              <a:gd name="connsiteX10-6321" fmla="*/ 2268784 w 2736284"/>
              <a:gd name="connsiteY10-6322" fmla="*/ 1592625 h 4824013"/>
              <a:gd name="connsiteX11-6323" fmla="*/ 2146864 w 2736284"/>
              <a:gd name="connsiteY11-6324" fmla="*/ 1699305 h 4824013"/>
              <a:gd name="connsiteX12-6325" fmla="*/ 2124004 w 2736284"/>
              <a:gd name="connsiteY12-6326" fmla="*/ 2682285 h 4824013"/>
              <a:gd name="connsiteX13-6327" fmla="*/ 2009704 w 2736284"/>
              <a:gd name="connsiteY13-6328" fmla="*/ 2895645 h 4824013"/>
              <a:gd name="connsiteX14-6329" fmla="*/ 1880164 w 2736284"/>
              <a:gd name="connsiteY14-6330" fmla="*/ 2788965 h 4824013"/>
              <a:gd name="connsiteX15-6331" fmla="*/ 1887784 w 2736284"/>
              <a:gd name="connsiteY15-6332" fmla="*/ 2590845 h 4824013"/>
              <a:gd name="connsiteX16-6333" fmla="*/ 1834444 w 2736284"/>
              <a:gd name="connsiteY16-6334" fmla="*/ 2507025 h 4824013"/>
              <a:gd name="connsiteX17-6335" fmla="*/ 1704904 w 2736284"/>
              <a:gd name="connsiteY17-6336" fmla="*/ 2613705 h 4824013"/>
              <a:gd name="connsiteX18-6337" fmla="*/ 1674424 w 2736284"/>
              <a:gd name="connsiteY18-6338" fmla="*/ 3634785 h 4824013"/>
              <a:gd name="connsiteX19-6339" fmla="*/ 1582984 w 2736284"/>
              <a:gd name="connsiteY19-6340" fmla="*/ 3825285 h 4824013"/>
              <a:gd name="connsiteX20-6341" fmla="*/ 1453444 w 2736284"/>
              <a:gd name="connsiteY20-6342" fmla="*/ 3726225 h 4824013"/>
              <a:gd name="connsiteX21-6343" fmla="*/ 1445824 w 2736284"/>
              <a:gd name="connsiteY21-6344" fmla="*/ 3573825 h 4824013"/>
              <a:gd name="connsiteX22-6345" fmla="*/ 1377244 w 2736284"/>
              <a:gd name="connsiteY22-6346" fmla="*/ 3444285 h 4824013"/>
              <a:gd name="connsiteX23-6347" fmla="*/ 1278184 w 2736284"/>
              <a:gd name="connsiteY23-6348" fmla="*/ 3550965 h 4824013"/>
              <a:gd name="connsiteX24-6349" fmla="*/ 1247704 w 2736284"/>
              <a:gd name="connsiteY24-6350" fmla="*/ 4808265 h 4824013"/>
              <a:gd name="connsiteX25-6351" fmla="*/ 20884 w 2736284"/>
              <a:gd name="connsiteY25-6352" fmla="*/ 4808265 h 4824013"/>
              <a:gd name="connsiteX26-6353" fmla="*/ 36124 w 2736284"/>
              <a:gd name="connsiteY26-6354" fmla="*/ 3688125 h 4824013"/>
              <a:gd name="connsiteX27-6355" fmla="*/ 142804 w 2736284"/>
              <a:gd name="connsiteY27-6356" fmla="*/ 3451905 h 4824013"/>
              <a:gd name="connsiteX28-6357" fmla="*/ 485704 w 2736284"/>
              <a:gd name="connsiteY28-6358" fmla="*/ 3444285 h 4824013"/>
              <a:gd name="connsiteX29-6359" fmla="*/ 485704 w 2736284"/>
              <a:gd name="connsiteY29-6360" fmla="*/ 2834685 h 4824013"/>
              <a:gd name="connsiteX30-6361" fmla="*/ 565714 w 2736284"/>
              <a:gd name="connsiteY30-6362" fmla="*/ 2541315 h 4824013"/>
              <a:gd name="connsiteX31-6363" fmla="*/ 927664 w 2736284"/>
              <a:gd name="connsiteY31-6364" fmla="*/ 2507025 h 4824013"/>
              <a:gd name="connsiteX32-6365" fmla="*/ 920044 w 2736284"/>
              <a:gd name="connsiteY32-6366" fmla="*/ 1790745 h 4824013"/>
              <a:gd name="connsiteX33-6367" fmla="*/ 1011484 w 2736284"/>
              <a:gd name="connsiteY33-6368" fmla="*/ 1600245 h 4824013"/>
              <a:gd name="connsiteX34-6369" fmla="*/ 1369624 w 2736284"/>
              <a:gd name="connsiteY34-6370" fmla="*/ 1585005 h 4824013"/>
              <a:gd name="connsiteX0-6371" fmla="*/ 1369624 w 2736284"/>
              <a:gd name="connsiteY0-6372" fmla="*/ 1585005 h 4824013"/>
              <a:gd name="connsiteX1-6373" fmla="*/ 1377244 w 2736284"/>
              <a:gd name="connsiteY1-6374" fmla="*/ 754425 h 4824013"/>
              <a:gd name="connsiteX2-6375" fmla="*/ 1224844 w 2736284"/>
              <a:gd name="connsiteY2-6376" fmla="*/ 647745 h 4824013"/>
              <a:gd name="connsiteX3-6377" fmla="*/ 1963984 w 2736284"/>
              <a:gd name="connsiteY3-6378" fmla="*/ 45 h 4824013"/>
              <a:gd name="connsiteX4-6379" fmla="*/ 2736144 w 2736284"/>
              <a:gd name="connsiteY4-6380" fmla="*/ 657905 h 4824013"/>
              <a:gd name="connsiteX5-6381" fmla="*/ 2576124 w 2736284"/>
              <a:gd name="connsiteY5-6382" fmla="*/ 754425 h 4824013"/>
              <a:gd name="connsiteX6-6383" fmla="*/ 2558344 w 2736284"/>
              <a:gd name="connsiteY6-6384" fmla="*/ 1767885 h 4824013"/>
              <a:gd name="connsiteX7-6385" fmla="*/ 2451664 w 2736284"/>
              <a:gd name="connsiteY7-6386" fmla="*/ 1981245 h 4824013"/>
              <a:gd name="connsiteX8-6387" fmla="*/ 2337364 w 2736284"/>
              <a:gd name="connsiteY8-6388" fmla="*/ 1889805 h 4824013"/>
              <a:gd name="connsiteX9-6389" fmla="*/ 2337364 w 2736284"/>
              <a:gd name="connsiteY9-6390" fmla="*/ 1691685 h 4824013"/>
              <a:gd name="connsiteX10-6391" fmla="*/ 2268784 w 2736284"/>
              <a:gd name="connsiteY10-6392" fmla="*/ 1592625 h 4824013"/>
              <a:gd name="connsiteX11-6393" fmla="*/ 2146864 w 2736284"/>
              <a:gd name="connsiteY11-6394" fmla="*/ 1699305 h 4824013"/>
              <a:gd name="connsiteX12-6395" fmla="*/ 2124004 w 2736284"/>
              <a:gd name="connsiteY12-6396" fmla="*/ 2682285 h 4824013"/>
              <a:gd name="connsiteX13-6397" fmla="*/ 2009704 w 2736284"/>
              <a:gd name="connsiteY13-6398" fmla="*/ 2895645 h 4824013"/>
              <a:gd name="connsiteX14-6399" fmla="*/ 1880164 w 2736284"/>
              <a:gd name="connsiteY14-6400" fmla="*/ 2788965 h 4824013"/>
              <a:gd name="connsiteX15-6401" fmla="*/ 1887784 w 2736284"/>
              <a:gd name="connsiteY15-6402" fmla="*/ 2590845 h 4824013"/>
              <a:gd name="connsiteX16-6403" fmla="*/ 1834444 w 2736284"/>
              <a:gd name="connsiteY16-6404" fmla="*/ 2507025 h 4824013"/>
              <a:gd name="connsiteX17-6405" fmla="*/ 1704904 w 2736284"/>
              <a:gd name="connsiteY17-6406" fmla="*/ 2613705 h 4824013"/>
              <a:gd name="connsiteX18-6407" fmla="*/ 1674424 w 2736284"/>
              <a:gd name="connsiteY18-6408" fmla="*/ 3634785 h 4824013"/>
              <a:gd name="connsiteX19-6409" fmla="*/ 1582984 w 2736284"/>
              <a:gd name="connsiteY19-6410" fmla="*/ 3825285 h 4824013"/>
              <a:gd name="connsiteX20-6411" fmla="*/ 1453444 w 2736284"/>
              <a:gd name="connsiteY20-6412" fmla="*/ 3726225 h 4824013"/>
              <a:gd name="connsiteX21-6413" fmla="*/ 1445824 w 2736284"/>
              <a:gd name="connsiteY21-6414" fmla="*/ 3573825 h 4824013"/>
              <a:gd name="connsiteX22-6415" fmla="*/ 1377244 w 2736284"/>
              <a:gd name="connsiteY22-6416" fmla="*/ 3444285 h 4824013"/>
              <a:gd name="connsiteX23-6417" fmla="*/ 1278184 w 2736284"/>
              <a:gd name="connsiteY23-6418" fmla="*/ 3550965 h 4824013"/>
              <a:gd name="connsiteX24-6419" fmla="*/ 1247704 w 2736284"/>
              <a:gd name="connsiteY24-6420" fmla="*/ 4808265 h 4824013"/>
              <a:gd name="connsiteX25-6421" fmla="*/ 20884 w 2736284"/>
              <a:gd name="connsiteY25-6422" fmla="*/ 4808265 h 4824013"/>
              <a:gd name="connsiteX26-6423" fmla="*/ 36124 w 2736284"/>
              <a:gd name="connsiteY26-6424" fmla="*/ 3688125 h 4824013"/>
              <a:gd name="connsiteX27-6425" fmla="*/ 142804 w 2736284"/>
              <a:gd name="connsiteY27-6426" fmla="*/ 3451905 h 4824013"/>
              <a:gd name="connsiteX28-6427" fmla="*/ 485704 w 2736284"/>
              <a:gd name="connsiteY28-6428" fmla="*/ 3444285 h 4824013"/>
              <a:gd name="connsiteX29-6429" fmla="*/ 485704 w 2736284"/>
              <a:gd name="connsiteY29-6430" fmla="*/ 2834685 h 4824013"/>
              <a:gd name="connsiteX30-6431" fmla="*/ 565714 w 2736284"/>
              <a:gd name="connsiteY30-6432" fmla="*/ 2541315 h 4824013"/>
              <a:gd name="connsiteX31-6433" fmla="*/ 927664 w 2736284"/>
              <a:gd name="connsiteY31-6434" fmla="*/ 2507025 h 4824013"/>
              <a:gd name="connsiteX32-6435" fmla="*/ 920044 w 2736284"/>
              <a:gd name="connsiteY32-6436" fmla="*/ 1790745 h 4824013"/>
              <a:gd name="connsiteX33-6437" fmla="*/ 1011484 w 2736284"/>
              <a:gd name="connsiteY33-6438" fmla="*/ 1600245 h 4824013"/>
              <a:gd name="connsiteX34-6439" fmla="*/ 1369624 w 2736284"/>
              <a:gd name="connsiteY34-6440" fmla="*/ 1585005 h 4824013"/>
              <a:gd name="connsiteX0-6441" fmla="*/ 1369624 w 2736284"/>
              <a:gd name="connsiteY0-6442" fmla="*/ 1585005 h 4824013"/>
              <a:gd name="connsiteX1-6443" fmla="*/ 1377244 w 2736284"/>
              <a:gd name="connsiteY1-6444" fmla="*/ 754425 h 4824013"/>
              <a:gd name="connsiteX2-6445" fmla="*/ 1224844 w 2736284"/>
              <a:gd name="connsiteY2-6446" fmla="*/ 647745 h 4824013"/>
              <a:gd name="connsiteX3-6447" fmla="*/ 1963984 w 2736284"/>
              <a:gd name="connsiteY3-6448" fmla="*/ 45 h 4824013"/>
              <a:gd name="connsiteX4-6449" fmla="*/ 2736144 w 2736284"/>
              <a:gd name="connsiteY4-6450" fmla="*/ 657905 h 4824013"/>
              <a:gd name="connsiteX5-6451" fmla="*/ 2576124 w 2736284"/>
              <a:gd name="connsiteY5-6452" fmla="*/ 754425 h 4824013"/>
              <a:gd name="connsiteX6-6453" fmla="*/ 2558344 w 2736284"/>
              <a:gd name="connsiteY6-6454" fmla="*/ 1767885 h 4824013"/>
              <a:gd name="connsiteX7-6455" fmla="*/ 2451664 w 2736284"/>
              <a:gd name="connsiteY7-6456" fmla="*/ 1981245 h 4824013"/>
              <a:gd name="connsiteX8-6457" fmla="*/ 2337364 w 2736284"/>
              <a:gd name="connsiteY8-6458" fmla="*/ 1889805 h 4824013"/>
              <a:gd name="connsiteX9-6459" fmla="*/ 2337364 w 2736284"/>
              <a:gd name="connsiteY9-6460" fmla="*/ 1691685 h 4824013"/>
              <a:gd name="connsiteX10-6461" fmla="*/ 2268784 w 2736284"/>
              <a:gd name="connsiteY10-6462" fmla="*/ 1592625 h 4824013"/>
              <a:gd name="connsiteX11-6463" fmla="*/ 2146864 w 2736284"/>
              <a:gd name="connsiteY11-6464" fmla="*/ 1699305 h 4824013"/>
              <a:gd name="connsiteX12-6465" fmla="*/ 2124004 w 2736284"/>
              <a:gd name="connsiteY12-6466" fmla="*/ 2682285 h 4824013"/>
              <a:gd name="connsiteX13-6467" fmla="*/ 2009704 w 2736284"/>
              <a:gd name="connsiteY13-6468" fmla="*/ 2895645 h 4824013"/>
              <a:gd name="connsiteX14-6469" fmla="*/ 1880164 w 2736284"/>
              <a:gd name="connsiteY14-6470" fmla="*/ 2788965 h 4824013"/>
              <a:gd name="connsiteX15-6471" fmla="*/ 1887784 w 2736284"/>
              <a:gd name="connsiteY15-6472" fmla="*/ 2590845 h 4824013"/>
              <a:gd name="connsiteX16-6473" fmla="*/ 1834444 w 2736284"/>
              <a:gd name="connsiteY16-6474" fmla="*/ 2507025 h 4824013"/>
              <a:gd name="connsiteX17-6475" fmla="*/ 1704904 w 2736284"/>
              <a:gd name="connsiteY17-6476" fmla="*/ 2613705 h 4824013"/>
              <a:gd name="connsiteX18-6477" fmla="*/ 1674424 w 2736284"/>
              <a:gd name="connsiteY18-6478" fmla="*/ 3634785 h 4824013"/>
              <a:gd name="connsiteX19-6479" fmla="*/ 1582984 w 2736284"/>
              <a:gd name="connsiteY19-6480" fmla="*/ 3825285 h 4824013"/>
              <a:gd name="connsiteX20-6481" fmla="*/ 1453444 w 2736284"/>
              <a:gd name="connsiteY20-6482" fmla="*/ 3726225 h 4824013"/>
              <a:gd name="connsiteX21-6483" fmla="*/ 1445824 w 2736284"/>
              <a:gd name="connsiteY21-6484" fmla="*/ 3573825 h 4824013"/>
              <a:gd name="connsiteX22-6485" fmla="*/ 1377244 w 2736284"/>
              <a:gd name="connsiteY22-6486" fmla="*/ 3444285 h 4824013"/>
              <a:gd name="connsiteX23-6487" fmla="*/ 1278184 w 2736284"/>
              <a:gd name="connsiteY23-6488" fmla="*/ 3550965 h 4824013"/>
              <a:gd name="connsiteX24-6489" fmla="*/ 1247704 w 2736284"/>
              <a:gd name="connsiteY24-6490" fmla="*/ 4808265 h 4824013"/>
              <a:gd name="connsiteX25-6491" fmla="*/ 20884 w 2736284"/>
              <a:gd name="connsiteY25-6492" fmla="*/ 4808265 h 4824013"/>
              <a:gd name="connsiteX26-6493" fmla="*/ 36124 w 2736284"/>
              <a:gd name="connsiteY26-6494" fmla="*/ 3688125 h 4824013"/>
              <a:gd name="connsiteX27-6495" fmla="*/ 142804 w 2736284"/>
              <a:gd name="connsiteY27-6496" fmla="*/ 3451905 h 4824013"/>
              <a:gd name="connsiteX28-6497" fmla="*/ 485704 w 2736284"/>
              <a:gd name="connsiteY28-6498" fmla="*/ 3444285 h 4824013"/>
              <a:gd name="connsiteX29-6499" fmla="*/ 485704 w 2736284"/>
              <a:gd name="connsiteY29-6500" fmla="*/ 2834685 h 4824013"/>
              <a:gd name="connsiteX30-6501" fmla="*/ 565714 w 2736284"/>
              <a:gd name="connsiteY30-6502" fmla="*/ 2541315 h 4824013"/>
              <a:gd name="connsiteX31-6503" fmla="*/ 927664 w 2736284"/>
              <a:gd name="connsiteY31-6504" fmla="*/ 2507025 h 4824013"/>
              <a:gd name="connsiteX32-6505" fmla="*/ 920044 w 2736284"/>
              <a:gd name="connsiteY32-6506" fmla="*/ 1790745 h 4824013"/>
              <a:gd name="connsiteX33-6507" fmla="*/ 1011484 w 2736284"/>
              <a:gd name="connsiteY33-6508" fmla="*/ 1600245 h 4824013"/>
              <a:gd name="connsiteX34-6509" fmla="*/ 1369624 w 2736284"/>
              <a:gd name="connsiteY34-6510" fmla="*/ 1585005 h 4824013"/>
              <a:gd name="connsiteX0-6511" fmla="*/ 1369624 w 2736284"/>
              <a:gd name="connsiteY0-6512" fmla="*/ 1585005 h 4824013"/>
              <a:gd name="connsiteX1-6513" fmla="*/ 1377244 w 2736284"/>
              <a:gd name="connsiteY1-6514" fmla="*/ 754425 h 4824013"/>
              <a:gd name="connsiteX2-6515" fmla="*/ 1224844 w 2736284"/>
              <a:gd name="connsiteY2-6516" fmla="*/ 647745 h 4824013"/>
              <a:gd name="connsiteX3-6517" fmla="*/ 1963984 w 2736284"/>
              <a:gd name="connsiteY3-6518" fmla="*/ 45 h 4824013"/>
              <a:gd name="connsiteX4-6519" fmla="*/ 2736144 w 2736284"/>
              <a:gd name="connsiteY4-6520" fmla="*/ 657905 h 4824013"/>
              <a:gd name="connsiteX5-6521" fmla="*/ 2576124 w 2736284"/>
              <a:gd name="connsiteY5-6522" fmla="*/ 754425 h 4824013"/>
              <a:gd name="connsiteX6-6523" fmla="*/ 2558344 w 2736284"/>
              <a:gd name="connsiteY6-6524" fmla="*/ 1767885 h 4824013"/>
              <a:gd name="connsiteX7-6525" fmla="*/ 2451664 w 2736284"/>
              <a:gd name="connsiteY7-6526" fmla="*/ 1981245 h 4824013"/>
              <a:gd name="connsiteX8-6527" fmla="*/ 2337364 w 2736284"/>
              <a:gd name="connsiteY8-6528" fmla="*/ 1889805 h 4824013"/>
              <a:gd name="connsiteX9-6529" fmla="*/ 2337364 w 2736284"/>
              <a:gd name="connsiteY9-6530" fmla="*/ 1691685 h 4824013"/>
              <a:gd name="connsiteX10-6531" fmla="*/ 2268784 w 2736284"/>
              <a:gd name="connsiteY10-6532" fmla="*/ 1592625 h 4824013"/>
              <a:gd name="connsiteX11-6533" fmla="*/ 2146864 w 2736284"/>
              <a:gd name="connsiteY11-6534" fmla="*/ 1699305 h 4824013"/>
              <a:gd name="connsiteX12-6535" fmla="*/ 2124004 w 2736284"/>
              <a:gd name="connsiteY12-6536" fmla="*/ 2682285 h 4824013"/>
              <a:gd name="connsiteX13-6537" fmla="*/ 2009704 w 2736284"/>
              <a:gd name="connsiteY13-6538" fmla="*/ 2895645 h 4824013"/>
              <a:gd name="connsiteX14-6539" fmla="*/ 1880164 w 2736284"/>
              <a:gd name="connsiteY14-6540" fmla="*/ 2788965 h 4824013"/>
              <a:gd name="connsiteX15-6541" fmla="*/ 1887784 w 2736284"/>
              <a:gd name="connsiteY15-6542" fmla="*/ 2590845 h 4824013"/>
              <a:gd name="connsiteX16-6543" fmla="*/ 1834444 w 2736284"/>
              <a:gd name="connsiteY16-6544" fmla="*/ 2507025 h 4824013"/>
              <a:gd name="connsiteX17-6545" fmla="*/ 1704904 w 2736284"/>
              <a:gd name="connsiteY17-6546" fmla="*/ 2613705 h 4824013"/>
              <a:gd name="connsiteX18-6547" fmla="*/ 1674424 w 2736284"/>
              <a:gd name="connsiteY18-6548" fmla="*/ 3634785 h 4824013"/>
              <a:gd name="connsiteX19-6549" fmla="*/ 1582984 w 2736284"/>
              <a:gd name="connsiteY19-6550" fmla="*/ 3825285 h 4824013"/>
              <a:gd name="connsiteX20-6551" fmla="*/ 1453444 w 2736284"/>
              <a:gd name="connsiteY20-6552" fmla="*/ 3726225 h 4824013"/>
              <a:gd name="connsiteX21-6553" fmla="*/ 1445824 w 2736284"/>
              <a:gd name="connsiteY21-6554" fmla="*/ 3573825 h 4824013"/>
              <a:gd name="connsiteX22-6555" fmla="*/ 1377244 w 2736284"/>
              <a:gd name="connsiteY22-6556" fmla="*/ 3444285 h 4824013"/>
              <a:gd name="connsiteX23-6557" fmla="*/ 1278184 w 2736284"/>
              <a:gd name="connsiteY23-6558" fmla="*/ 3550965 h 4824013"/>
              <a:gd name="connsiteX24-6559" fmla="*/ 1247704 w 2736284"/>
              <a:gd name="connsiteY24-6560" fmla="*/ 4808265 h 4824013"/>
              <a:gd name="connsiteX25-6561" fmla="*/ 20884 w 2736284"/>
              <a:gd name="connsiteY25-6562" fmla="*/ 4808265 h 4824013"/>
              <a:gd name="connsiteX26-6563" fmla="*/ 36124 w 2736284"/>
              <a:gd name="connsiteY26-6564" fmla="*/ 3688125 h 4824013"/>
              <a:gd name="connsiteX27-6565" fmla="*/ 142804 w 2736284"/>
              <a:gd name="connsiteY27-6566" fmla="*/ 3451905 h 4824013"/>
              <a:gd name="connsiteX28-6567" fmla="*/ 485704 w 2736284"/>
              <a:gd name="connsiteY28-6568" fmla="*/ 3444285 h 4824013"/>
              <a:gd name="connsiteX29-6569" fmla="*/ 485704 w 2736284"/>
              <a:gd name="connsiteY29-6570" fmla="*/ 2834685 h 4824013"/>
              <a:gd name="connsiteX30-6571" fmla="*/ 565714 w 2736284"/>
              <a:gd name="connsiteY30-6572" fmla="*/ 2541315 h 4824013"/>
              <a:gd name="connsiteX31-6573" fmla="*/ 927664 w 2736284"/>
              <a:gd name="connsiteY31-6574" fmla="*/ 2507025 h 4824013"/>
              <a:gd name="connsiteX32-6575" fmla="*/ 920044 w 2736284"/>
              <a:gd name="connsiteY32-6576" fmla="*/ 1790745 h 4824013"/>
              <a:gd name="connsiteX33-6577" fmla="*/ 1011484 w 2736284"/>
              <a:gd name="connsiteY33-6578" fmla="*/ 1600245 h 4824013"/>
              <a:gd name="connsiteX34-6579" fmla="*/ 1369624 w 2736284"/>
              <a:gd name="connsiteY34-6580" fmla="*/ 1585005 h 4824013"/>
              <a:gd name="connsiteX0-6581" fmla="*/ 1369624 w 2736284"/>
              <a:gd name="connsiteY0-6582" fmla="*/ 1585005 h 4824013"/>
              <a:gd name="connsiteX1-6583" fmla="*/ 1377244 w 2736284"/>
              <a:gd name="connsiteY1-6584" fmla="*/ 754425 h 4824013"/>
              <a:gd name="connsiteX2-6585" fmla="*/ 1224844 w 2736284"/>
              <a:gd name="connsiteY2-6586" fmla="*/ 647745 h 4824013"/>
              <a:gd name="connsiteX3-6587" fmla="*/ 1963984 w 2736284"/>
              <a:gd name="connsiteY3-6588" fmla="*/ 45 h 4824013"/>
              <a:gd name="connsiteX4-6589" fmla="*/ 2736144 w 2736284"/>
              <a:gd name="connsiteY4-6590" fmla="*/ 657905 h 4824013"/>
              <a:gd name="connsiteX5-6591" fmla="*/ 2576124 w 2736284"/>
              <a:gd name="connsiteY5-6592" fmla="*/ 754425 h 4824013"/>
              <a:gd name="connsiteX6-6593" fmla="*/ 2558344 w 2736284"/>
              <a:gd name="connsiteY6-6594" fmla="*/ 1767885 h 4824013"/>
              <a:gd name="connsiteX7-6595" fmla="*/ 2451664 w 2736284"/>
              <a:gd name="connsiteY7-6596" fmla="*/ 1981245 h 4824013"/>
              <a:gd name="connsiteX8-6597" fmla="*/ 2337364 w 2736284"/>
              <a:gd name="connsiteY8-6598" fmla="*/ 1889805 h 4824013"/>
              <a:gd name="connsiteX9-6599" fmla="*/ 2337364 w 2736284"/>
              <a:gd name="connsiteY9-6600" fmla="*/ 1691685 h 4824013"/>
              <a:gd name="connsiteX10-6601" fmla="*/ 2268784 w 2736284"/>
              <a:gd name="connsiteY10-6602" fmla="*/ 1592625 h 4824013"/>
              <a:gd name="connsiteX11-6603" fmla="*/ 2146864 w 2736284"/>
              <a:gd name="connsiteY11-6604" fmla="*/ 1699305 h 4824013"/>
              <a:gd name="connsiteX12-6605" fmla="*/ 2124004 w 2736284"/>
              <a:gd name="connsiteY12-6606" fmla="*/ 2682285 h 4824013"/>
              <a:gd name="connsiteX13-6607" fmla="*/ 2009704 w 2736284"/>
              <a:gd name="connsiteY13-6608" fmla="*/ 2895645 h 4824013"/>
              <a:gd name="connsiteX14-6609" fmla="*/ 1880164 w 2736284"/>
              <a:gd name="connsiteY14-6610" fmla="*/ 2788965 h 4824013"/>
              <a:gd name="connsiteX15-6611" fmla="*/ 1887784 w 2736284"/>
              <a:gd name="connsiteY15-6612" fmla="*/ 2590845 h 4824013"/>
              <a:gd name="connsiteX16-6613" fmla="*/ 1834444 w 2736284"/>
              <a:gd name="connsiteY16-6614" fmla="*/ 2507025 h 4824013"/>
              <a:gd name="connsiteX17-6615" fmla="*/ 1704904 w 2736284"/>
              <a:gd name="connsiteY17-6616" fmla="*/ 2613705 h 4824013"/>
              <a:gd name="connsiteX18-6617" fmla="*/ 1674424 w 2736284"/>
              <a:gd name="connsiteY18-6618" fmla="*/ 3634785 h 4824013"/>
              <a:gd name="connsiteX19-6619" fmla="*/ 1582984 w 2736284"/>
              <a:gd name="connsiteY19-6620" fmla="*/ 3825285 h 4824013"/>
              <a:gd name="connsiteX20-6621" fmla="*/ 1453444 w 2736284"/>
              <a:gd name="connsiteY20-6622" fmla="*/ 3726225 h 4824013"/>
              <a:gd name="connsiteX21-6623" fmla="*/ 1445824 w 2736284"/>
              <a:gd name="connsiteY21-6624" fmla="*/ 3573825 h 4824013"/>
              <a:gd name="connsiteX22-6625" fmla="*/ 1377244 w 2736284"/>
              <a:gd name="connsiteY22-6626" fmla="*/ 3444285 h 4824013"/>
              <a:gd name="connsiteX23-6627" fmla="*/ 1278184 w 2736284"/>
              <a:gd name="connsiteY23-6628" fmla="*/ 3550965 h 4824013"/>
              <a:gd name="connsiteX24-6629" fmla="*/ 1247704 w 2736284"/>
              <a:gd name="connsiteY24-6630" fmla="*/ 4808265 h 4824013"/>
              <a:gd name="connsiteX25-6631" fmla="*/ 20884 w 2736284"/>
              <a:gd name="connsiteY25-6632" fmla="*/ 4808265 h 4824013"/>
              <a:gd name="connsiteX26-6633" fmla="*/ 36124 w 2736284"/>
              <a:gd name="connsiteY26-6634" fmla="*/ 3688125 h 4824013"/>
              <a:gd name="connsiteX27-6635" fmla="*/ 142804 w 2736284"/>
              <a:gd name="connsiteY27-6636" fmla="*/ 3451905 h 4824013"/>
              <a:gd name="connsiteX28-6637" fmla="*/ 485704 w 2736284"/>
              <a:gd name="connsiteY28-6638" fmla="*/ 3444285 h 4824013"/>
              <a:gd name="connsiteX29-6639" fmla="*/ 485704 w 2736284"/>
              <a:gd name="connsiteY29-6640" fmla="*/ 2834685 h 4824013"/>
              <a:gd name="connsiteX30-6641" fmla="*/ 565714 w 2736284"/>
              <a:gd name="connsiteY30-6642" fmla="*/ 2541315 h 4824013"/>
              <a:gd name="connsiteX31-6643" fmla="*/ 927664 w 2736284"/>
              <a:gd name="connsiteY31-6644" fmla="*/ 2507025 h 4824013"/>
              <a:gd name="connsiteX32-6645" fmla="*/ 920044 w 2736284"/>
              <a:gd name="connsiteY32-6646" fmla="*/ 1790745 h 4824013"/>
              <a:gd name="connsiteX33-6647" fmla="*/ 1011484 w 2736284"/>
              <a:gd name="connsiteY33-6648" fmla="*/ 1600245 h 4824013"/>
              <a:gd name="connsiteX34-6649" fmla="*/ 1369624 w 2736284"/>
              <a:gd name="connsiteY34-6650" fmla="*/ 1585005 h 4824013"/>
              <a:gd name="connsiteX0-6651" fmla="*/ 1369624 w 2736284"/>
              <a:gd name="connsiteY0-6652" fmla="*/ 1585005 h 4824013"/>
              <a:gd name="connsiteX1-6653" fmla="*/ 1377244 w 2736284"/>
              <a:gd name="connsiteY1-6654" fmla="*/ 754425 h 4824013"/>
              <a:gd name="connsiteX2-6655" fmla="*/ 1224844 w 2736284"/>
              <a:gd name="connsiteY2-6656" fmla="*/ 647745 h 4824013"/>
              <a:gd name="connsiteX3-6657" fmla="*/ 1963984 w 2736284"/>
              <a:gd name="connsiteY3-6658" fmla="*/ 45 h 4824013"/>
              <a:gd name="connsiteX4-6659" fmla="*/ 2736144 w 2736284"/>
              <a:gd name="connsiteY4-6660" fmla="*/ 657905 h 4824013"/>
              <a:gd name="connsiteX5-6661" fmla="*/ 2576124 w 2736284"/>
              <a:gd name="connsiteY5-6662" fmla="*/ 754425 h 4824013"/>
              <a:gd name="connsiteX6-6663" fmla="*/ 2558344 w 2736284"/>
              <a:gd name="connsiteY6-6664" fmla="*/ 1767885 h 4824013"/>
              <a:gd name="connsiteX7-6665" fmla="*/ 2451664 w 2736284"/>
              <a:gd name="connsiteY7-6666" fmla="*/ 1981245 h 4824013"/>
              <a:gd name="connsiteX8-6667" fmla="*/ 2337364 w 2736284"/>
              <a:gd name="connsiteY8-6668" fmla="*/ 1889805 h 4824013"/>
              <a:gd name="connsiteX9-6669" fmla="*/ 2337364 w 2736284"/>
              <a:gd name="connsiteY9-6670" fmla="*/ 1691685 h 4824013"/>
              <a:gd name="connsiteX10-6671" fmla="*/ 2268784 w 2736284"/>
              <a:gd name="connsiteY10-6672" fmla="*/ 1592625 h 4824013"/>
              <a:gd name="connsiteX11-6673" fmla="*/ 2146864 w 2736284"/>
              <a:gd name="connsiteY11-6674" fmla="*/ 1699305 h 4824013"/>
              <a:gd name="connsiteX12-6675" fmla="*/ 2124004 w 2736284"/>
              <a:gd name="connsiteY12-6676" fmla="*/ 2682285 h 4824013"/>
              <a:gd name="connsiteX13-6677" fmla="*/ 2009704 w 2736284"/>
              <a:gd name="connsiteY13-6678" fmla="*/ 2895645 h 4824013"/>
              <a:gd name="connsiteX14-6679" fmla="*/ 1880164 w 2736284"/>
              <a:gd name="connsiteY14-6680" fmla="*/ 2788965 h 4824013"/>
              <a:gd name="connsiteX15-6681" fmla="*/ 1887784 w 2736284"/>
              <a:gd name="connsiteY15-6682" fmla="*/ 2590845 h 4824013"/>
              <a:gd name="connsiteX16-6683" fmla="*/ 1834444 w 2736284"/>
              <a:gd name="connsiteY16-6684" fmla="*/ 2507025 h 4824013"/>
              <a:gd name="connsiteX17-6685" fmla="*/ 1704904 w 2736284"/>
              <a:gd name="connsiteY17-6686" fmla="*/ 2613705 h 4824013"/>
              <a:gd name="connsiteX18-6687" fmla="*/ 1674424 w 2736284"/>
              <a:gd name="connsiteY18-6688" fmla="*/ 3634785 h 4824013"/>
              <a:gd name="connsiteX19-6689" fmla="*/ 1582984 w 2736284"/>
              <a:gd name="connsiteY19-6690" fmla="*/ 3825285 h 4824013"/>
              <a:gd name="connsiteX20-6691" fmla="*/ 1453444 w 2736284"/>
              <a:gd name="connsiteY20-6692" fmla="*/ 3726225 h 4824013"/>
              <a:gd name="connsiteX21-6693" fmla="*/ 1445824 w 2736284"/>
              <a:gd name="connsiteY21-6694" fmla="*/ 3573825 h 4824013"/>
              <a:gd name="connsiteX22-6695" fmla="*/ 1377244 w 2736284"/>
              <a:gd name="connsiteY22-6696" fmla="*/ 3444285 h 4824013"/>
              <a:gd name="connsiteX23-6697" fmla="*/ 1278184 w 2736284"/>
              <a:gd name="connsiteY23-6698" fmla="*/ 3550965 h 4824013"/>
              <a:gd name="connsiteX24-6699" fmla="*/ 1247704 w 2736284"/>
              <a:gd name="connsiteY24-6700" fmla="*/ 4808265 h 4824013"/>
              <a:gd name="connsiteX25-6701" fmla="*/ 20884 w 2736284"/>
              <a:gd name="connsiteY25-6702" fmla="*/ 4808265 h 4824013"/>
              <a:gd name="connsiteX26-6703" fmla="*/ 36124 w 2736284"/>
              <a:gd name="connsiteY26-6704" fmla="*/ 3688125 h 4824013"/>
              <a:gd name="connsiteX27-6705" fmla="*/ 142804 w 2736284"/>
              <a:gd name="connsiteY27-6706" fmla="*/ 3451905 h 4824013"/>
              <a:gd name="connsiteX28-6707" fmla="*/ 485704 w 2736284"/>
              <a:gd name="connsiteY28-6708" fmla="*/ 3444285 h 4824013"/>
              <a:gd name="connsiteX29-6709" fmla="*/ 485704 w 2736284"/>
              <a:gd name="connsiteY29-6710" fmla="*/ 2834685 h 4824013"/>
              <a:gd name="connsiteX30-6711" fmla="*/ 565714 w 2736284"/>
              <a:gd name="connsiteY30-6712" fmla="*/ 2541315 h 4824013"/>
              <a:gd name="connsiteX31-6713" fmla="*/ 927664 w 2736284"/>
              <a:gd name="connsiteY31-6714" fmla="*/ 2507025 h 4824013"/>
              <a:gd name="connsiteX32-6715" fmla="*/ 920044 w 2736284"/>
              <a:gd name="connsiteY32-6716" fmla="*/ 1790745 h 4824013"/>
              <a:gd name="connsiteX33-6717" fmla="*/ 1011484 w 2736284"/>
              <a:gd name="connsiteY33-6718" fmla="*/ 1600245 h 4824013"/>
              <a:gd name="connsiteX34-6719" fmla="*/ 1369624 w 2736284"/>
              <a:gd name="connsiteY34-6720" fmla="*/ 1585005 h 4824013"/>
              <a:gd name="connsiteX0-6721" fmla="*/ 1369624 w 2736284"/>
              <a:gd name="connsiteY0-6722" fmla="*/ 1585005 h 4824013"/>
              <a:gd name="connsiteX1-6723" fmla="*/ 1377244 w 2736284"/>
              <a:gd name="connsiteY1-6724" fmla="*/ 754425 h 4824013"/>
              <a:gd name="connsiteX2-6725" fmla="*/ 1224844 w 2736284"/>
              <a:gd name="connsiteY2-6726" fmla="*/ 647745 h 4824013"/>
              <a:gd name="connsiteX3-6727" fmla="*/ 1963984 w 2736284"/>
              <a:gd name="connsiteY3-6728" fmla="*/ 45 h 4824013"/>
              <a:gd name="connsiteX4-6729" fmla="*/ 2736144 w 2736284"/>
              <a:gd name="connsiteY4-6730" fmla="*/ 657905 h 4824013"/>
              <a:gd name="connsiteX5-6731" fmla="*/ 2576124 w 2736284"/>
              <a:gd name="connsiteY5-6732" fmla="*/ 754425 h 4824013"/>
              <a:gd name="connsiteX6-6733" fmla="*/ 2558344 w 2736284"/>
              <a:gd name="connsiteY6-6734" fmla="*/ 1767885 h 4824013"/>
              <a:gd name="connsiteX7-6735" fmla="*/ 2451664 w 2736284"/>
              <a:gd name="connsiteY7-6736" fmla="*/ 1981245 h 4824013"/>
              <a:gd name="connsiteX8-6737" fmla="*/ 2337364 w 2736284"/>
              <a:gd name="connsiteY8-6738" fmla="*/ 1889805 h 4824013"/>
              <a:gd name="connsiteX9-6739" fmla="*/ 2337364 w 2736284"/>
              <a:gd name="connsiteY9-6740" fmla="*/ 1691685 h 4824013"/>
              <a:gd name="connsiteX10-6741" fmla="*/ 2268784 w 2736284"/>
              <a:gd name="connsiteY10-6742" fmla="*/ 1592625 h 4824013"/>
              <a:gd name="connsiteX11-6743" fmla="*/ 2146864 w 2736284"/>
              <a:gd name="connsiteY11-6744" fmla="*/ 1699305 h 4824013"/>
              <a:gd name="connsiteX12-6745" fmla="*/ 2124004 w 2736284"/>
              <a:gd name="connsiteY12-6746" fmla="*/ 2682285 h 4824013"/>
              <a:gd name="connsiteX13-6747" fmla="*/ 2009704 w 2736284"/>
              <a:gd name="connsiteY13-6748" fmla="*/ 2895645 h 4824013"/>
              <a:gd name="connsiteX14-6749" fmla="*/ 1880164 w 2736284"/>
              <a:gd name="connsiteY14-6750" fmla="*/ 2788965 h 4824013"/>
              <a:gd name="connsiteX15-6751" fmla="*/ 1887784 w 2736284"/>
              <a:gd name="connsiteY15-6752" fmla="*/ 2590845 h 4824013"/>
              <a:gd name="connsiteX16-6753" fmla="*/ 1834444 w 2736284"/>
              <a:gd name="connsiteY16-6754" fmla="*/ 2507025 h 4824013"/>
              <a:gd name="connsiteX17-6755" fmla="*/ 1704904 w 2736284"/>
              <a:gd name="connsiteY17-6756" fmla="*/ 2613705 h 4824013"/>
              <a:gd name="connsiteX18-6757" fmla="*/ 1674424 w 2736284"/>
              <a:gd name="connsiteY18-6758" fmla="*/ 3634785 h 4824013"/>
              <a:gd name="connsiteX19-6759" fmla="*/ 1582984 w 2736284"/>
              <a:gd name="connsiteY19-6760" fmla="*/ 3825285 h 4824013"/>
              <a:gd name="connsiteX20-6761" fmla="*/ 1453444 w 2736284"/>
              <a:gd name="connsiteY20-6762" fmla="*/ 3726225 h 4824013"/>
              <a:gd name="connsiteX21-6763" fmla="*/ 1445824 w 2736284"/>
              <a:gd name="connsiteY21-6764" fmla="*/ 3573825 h 4824013"/>
              <a:gd name="connsiteX22-6765" fmla="*/ 1377244 w 2736284"/>
              <a:gd name="connsiteY22-6766" fmla="*/ 3444285 h 4824013"/>
              <a:gd name="connsiteX23-6767" fmla="*/ 1278184 w 2736284"/>
              <a:gd name="connsiteY23-6768" fmla="*/ 3550965 h 4824013"/>
              <a:gd name="connsiteX24-6769" fmla="*/ 1247704 w 2736284"/>
              <a:gd name="connsiteY24-6770" fmla="*/ 4808265 h 4824013"/>
              <a:gd name="connsiteX25-6771" fmla="*/ 20884 w 2736284"/>
              <a:gd name="connsiteY25-6772" fmla="*/ 4808265 h 4824013"/>
              <a:gd name="connsiteX26-6773" fmla="*/ 36124 w 2736284"/>
              <a:gd name="connsiteY26-6774" fmla="*/ 3688125 h 4824013"/>
              <a:gd name="connsiteX27-6775" fmla="*/ 142804 w 2736284"/>
              <a:gd name="connsiteY27-6776" fmla="*/ 3451905 h 4824013"/>
              <a:gd name="connsiteX28-6777" fmla="*/ 485704 w 2736284"/>
              <a:gd name="connsiteY28-6778" fmla="*/ 3444285 h 4824013"/>
              <a:gd name="connsiteX29-6779" fmla="*/ 485704 w 2736284"/>
              <a:gd name="connsiteY29-6780" fmla="*/ 2834685 h 4824013"/>
              <a:gd name="connsiteX30-6781" fmla="*/ 565714 w 2736284"/>
              <a:gd name="connsiteY30-6782" fmla="*/ 2541315 h 4824013"/>
              <a:gd name="connsiteX31-6783" fmla="*/ 927664 w 2736284"/>
              <a:gd name="connsiteY31-6784" fmla="*/ 2507025 h 4824013"/>
              <a:gd name="connsiteX32-6785" fmla="*/ 920044 w 2736284"/>
              <a:gd name="connsiteY32-6786" fmla="*/ 1790745 h 4824013"/>
              <a:gd name="connsiteX33-6787" fmla="*/ 1011484 w 2736284"/>
              <a:gd name="connsiteY33-6788" fmla="*/ 1600245 h 4824013"/>
              <a:gd name="connsiteX34-6789" fmla="*/ 1369624 w 2736284"/>
              <a:gd name="connsiteY34-6790" fmla="*/ 1585005 h 4824013"/>
              <a:gd name="connsiteX0-6791" fmla="*/ 1369624 w 2736284"/>
              <a:gd name="connsiteY0-6792" fmla="*/ 1585005 h 4824013"/>
              <a:gd name="connsiteX1-6793" fmla="*/ 1377244 w 2736284"/>
              <a:gd name="connsiteY1-6794" fmla="*/ 754425 h 4824013"/>
              <a:gd name="connsiteX2-6795" fmla="*/ 1224844 w 2736284"/>
              <a:gd name="connsiteY2-6796" fmla="*/ 647745 h 4824013"/>
              <a:gd name="connsiteX3-6797" fmla="*/ 1963984 w 2736284"/>
              <a:gd name="connsiteY3-6798" fmla="*/ 45 h 4824013"/>
              <a:gd name="connsiteX4-6799" fmla="*/ 2736144 w 2736284"/>
              <a:gd name="connsiteY4-6800" fmla="*/ 657905 h 4824013"/>
              <a:gd name="connsiteX5-6801" fmla="*/ 2576124 w 2736284"/>
              <a:gd name="connsiteY5-6802" fmla="*/ 754425 h 4824013"/>
              <a:gd name="connsiteX6-6803" fmla="*/ 2558344 w 2736284"/>
              <a:gd name="connsiteY6-6804" fmla="*/ 1767885 h 4824013"/>
              <a:gd name="connsiteX7-6805" fmla="*/ 2451664 w 2736284"/>
              <a:gd name="connsiteY7-6806" fmla="*/ 1981245 h 4824013"/>
              <a:gd name="connsiteX8-6807" fmla="*/ 2337364 w 2736284"/>
              <a:gd name="connsiteY8-6808" fmla="*/ 1889805 h 4824013"/>
              <a:gd name="connsiteX9-6809" fmla="*/ 2337364 w 2736284"/>
              <a:gd name="connsiteY9-6810" fmla="*/ 1691685 h 4824013"/>
              <a:gd name="connsiteX10-6811" fmla="*/ 2268784 w 2736284"/>
              <a:gd name="connsiteY10-6812" fmla="*/ 1592625 h 4824013"/>
              <a:gd name="connsiteX11-6813" fmla="*/ 2146864 w 2736284"/>
              <a:gd name="connsiteY11-6814" fmla="*/ 1699305 h 4824013"/>
              <a:gd name="connsiteX12-6815" fmla="*/ 2124004 w 2736284"/>
              <a:gd name="connsiteY12-6816" fmla="*/ 2682285 h 4824013"/>
              <a:gd name="connsiteX13-6817" fmla="*/ 2009704 w 2736284"/>
              <a:gd name="connsiteY13-6818" fmla="*/ 2895645 h 4824013"/>
              <a:gd name="connsiteX14-6819" fmla="*/ 1880164 w 2736284"/>
              <a:gd name="connsiteY14-6820" fmla="*/ 2788965 h 4824013"/>
              <a:gd name="connsiteX15-6821" fmla="*/ 1887784 w 2736284"/>
              <a:gd name="connsiteY15-6822" fmla="*/ 2590845 h 4824013"/>
              <a:gd name="connsiteX16-6823" fmla="*/ 1834444 w 2736284"/>
              <a:gd name="connsiteY16-6824" fmla="*/ 2507025 h 4824013"/>
              <a:gd name="connsiteX17-6825" fmla="*/ 1704904 w 2736284"/>
              <a:gd name="connsiteY17-6826" fmla="*/ 2613705 h 4824013"/>
              <a:gd name="connsiteX18-6827" fmla="*/ 1674424 w 2736284"/>
              <a:gd name="connsiteY18-6828" fmla="*/ 3634785 h 4824013"/>
              <a:gd name="connsiteX19-6829" fmla="*/ 1582984 w 2736284"/>
              <a:gd name="connsiteY19-6830" fmla="*/ 3825285 h 4824013"/>
              <a:gd name="connsiteX20-6831" fmla="*/ 1453444 w 2736284"/>
              <a:gd name="connsiteY20-6832" fmla="*/ 3726225 h 4824013"/>
              <a:gd name="connsiteX21-6833" fmla="*/ 1445824 w 2736284"/>
              <a:gd name="connsiteY21-6834" fmla="*/ 3573825 h 4824013"/>
              <a:gd name="connsiteX22-6835" fmla="*/ 1377244 w 2736284"/>
              <a:gd name="connsiteY22-6836" fmla="*/ 3444285 h 4824013"/>
              <a:gd name="connsiteX23-6837" fmla="*/ 1278184 w 2736284"/>
              <a:gd name="connsiteY23-6838" fmla="*/ 3550965 h 4824013"/>
              <a:gd name="connsiteX24-6839" fmla="*/ 1247704 w 2736284"/>
              <a:gd name="connsiteY24-6840" fmla="*/ 4808265 h 4824013"/>
              <a:gd name="connsiteX25-6841" fmla="*/ 20884 w 2736284"/>
              <a:gd name="connsiteY25-6842" fmla="*/ 4808265 h 4824013"/>
              <a:gd name="connsiteX26-6843" fmla="*/ 36124 w 2736284"/>
              <a:gd name="connsiteY26-6844" fmla="*/ 3688125 h 4824013"/>
              <a:gd name="connsiteX27-6845" fmla="*/ 142804 w 2736284"/>
              <a:gd name="connsiteY27-6846" fmla="*/ 3451905 h 4824013"/>
              <a:gd name="connsiteX28-6847" fmla="*/ 485704 w 2736284"/>
              <a:gd name="connsiteY28-6848" fmla="*/ 3444285 h 4824013"/>
              <a:gd name="connsiteX29-6849" fmla="*/ 485704 w 2736284"/>
              <a:gd name="connsiteY29-6850" fmla="*/ 2834685 h 4824013"/>
              <a:gd name="connsiteX30-6851" fmla="*/ 565714 w 2736284"/>
              <a:gd name="connsiteY30-6852" fmla="*/ 2541315 h 4824013"/>
              <a:gd name="connsiteX31-6853" fmla="*/ 927664 w 2736284"/>
              <a:gd name="connsiteY31-6854" fmla="*/ 2507025 h 4824013"/>
              <a:gd name="connsiteX32-6855" fmla="*/ 920044 w 2736284"/>
              <a:gd name="connsiteY32-6856" fmla="*/ 1790745 h 4824013"/>
              <a:gd name="connsiteX33-6857" fmla="*/ 1011484 w 2736284"/>
              <a:gd name="connsiteY33-6858" fmla="*/ 1600245 h 4824013"/>
              <a:gd name="connsiteX34-6859" fmla="*/ 1369624 w 2736284"/>
              <a:gd name="connsiteY34-6860" fmla="*/ 1585005 h 4824013"/>
              <a:gd name="connsiteX0-6861" fmla="*/ 1369624 w 2736284"/>
              <a:gd name="connsiteY0-6862" fmla="*/ 1585005 h 4824013"/>
              <a:gd name="connsiteX1-6863" fmla="*/ 1377244 w 2736284"/>
              <a:gd name="connsiteY1-6864" fmla="*/ 754425 h 4824013"/>
              <a:gd name="connsiteX2-6865" fmla="*/ 1224844 w 2736284"/>
              <a:gd name="connsiteY2-6866" fmla="*/ 647745 h 4824013"/>
              <a:gd name="connsiteX3-6867" fmla="*/ 1963984 w 2736284"/>
              <a:gd name="connsiteY3-6868" fmla="*/ 45 h 4824013"/>
              <a:gd name="connsiteX4-6869" fmla="*/ 2736144 w 2736284"/>
              <a:gd name="connsiteY4-6870" fmla="*/ 657905 h 4824013"/>
              <a:gd name="connsiteX5-6871" fmla="*/ 2576124 w 2736284"/>
              <a:gd name="connsiteY5-6872" fmla="*/ 754425 h 4824013"/>
              <a:gd name="connsiteX6-6873" fmla="*/ 2558344 w 2736284"/>
              <a:gd name="connsiteY6-6874" fmla="*/ 1767885 h 4824013"/>
              <a:gd name="connsiteX7-6875" fmla="*/ 2451664 w 2736284"/>
              <a:gd name="connsiteY7-6876" fmla="*/ 1981245 h 4824013"/>
              <a:gd name="connsiteX8-6877" fmla="*/ 2337364 w 2736284"/>
              <a:gd name="connsiteY8-6878" fmla="*/ 1889805 h 4824013"/>
              <a:gd name="connsiteX9-6879" fmla="*/ 2337364 w 2736284"/>
              <a:gd name="connsiteY9-6880" fmla="*/ 1691685 h 4824013"/>
              <a:gd name="connsiteX10-6881" fmla="*/ 2268784 w 2736284"/>
              <a:gd name="connsiteY10-6882" fmla="*/ 1592625 h 4824013"/>
              <a:gd name="connsiteX11-6883" fmla="*/ 2146864 w 2736284"/>
              <a:gd name="connsiteY11-6884" fmla="*/ 1699305 h 4824013"/>
              <a:gd name="connsiteX12-6885" fmla="*/ 2124004 w 2736284"/>
              <a:gd name="connsiteY12-6886" fmla="*/ 2682285 h 4824013"/>
              <a:gd name="connsiteX13-6887" fmla="*/ 2009704 w 2736284"/>
              <a:gd name="connsiteY13-6888" fmla="*/ 2895645 h 4824013"/>
              <a:gd name="connsiteX14-6889" fmla="*/ 1880164 w 2736284"/>
              <a:gd name="connsiteY14-6890" fmla="*/ 2788965 h 4824013"/>
              <a:gd name="connsiteX15-6891" fmla="*/ 1887784 w 2736284"/>
              <a:gd name="connsiteY15-6892" fmla="*/ 2590845 h 4824013"/>
              <a:gd name="connsiteX16-6893" fmla="*/ 1834444 w 2736284"/>
              <a:gd name="connsiteY16-6894" fmla="*/ 2507025 h 4824013"/>
              <a:gd name="connsiteX17-6895" fmla="*/ 1704904 w 2736284"/>
              <a:gd name="connsiteY17-6896" fmla="*/ 2613705 h 4824013"/>
              <a:gd name="connsiteX18-6897" fmla="*/ 1674424 w 2736284"/>
              <a:gd name="connsiteY18-6898" fmla="*/ 3634785 h 4824013"/>
              <a:gd name="connsiteX19-6899" fmla="*/ 1582984 w 2736284"/>
              <a:gd name="connsiteY19-6900" fmla="*/ 3825285 h 4824013"/>
              <a:gd name="connsiteX20-6901" fmla="*/ 1453444 w 2736284"/>
              <a:gd name="connsiteY20-6902" fmla="*/ 3726225 h 4824013"/>
              <a:gd name="connsiteX21-6903" fmla="*/ 1445824 w 2736284"/>
              <a:gd name="connsiteY21-6904" fmla="*/ 3573825 h 4824013"/>
              <a:gd name="connsiteX22-6905" fmla="*/ 1377244 w 2736284"/>
              <a:gd name="connsiteY22-6906" fmla="*/ 3444285 h 4824013"/>
              <a:gd name="connsiteX23-6907" fmla="*/ 1278184 w 2736284"/>
              <a:gd name="connsiteY23-6908" fmla="*/ 3550965 h 4824013"/>
              <a:gd name="connsiteX24-6909" fmla="*/ 1247704 w 2736284"/>
              <a:gd name="connsiteY24-6910" fmla="*/ 4808265 h 4824013"/>
              <a:gd name="connsiteX25-6911" fmla="*/ 20884 w 2736284"/>
              <a:gd name="connsiteY25-6912" fmla="*/ 4808265 h 4824013"/>
              <a:gd name="connsiteX26-6913" fmla="*/ 36124 w 2736284"/>
              <a:gd name="connsiteY26-6914" fmla="*/ 3688125 h 4824013"/>
              <a:gd name="connsiteX27-6915" fmla="*/ 142804 w 2736284"/>
              <a:gd name="connsiteY27-6916" fmla="*/ 3451905 h 4824013"/>
              <a:gd name="connsiteX28-6917" fmla="*/ 485704 w 2736284"/>
              <a:gd name="connsiteY28-6918" fmla="*/ 3444285 h 4824013"/>
              <a:gd name="connsiteX29-6919" fmla="*/ 485704 w 2736284"/>
              <a:gd name="connsiteY29-6920" fmla="*/ 2834685 h 4824013"/>
              <a:gd name="connsiteX30-6921" fmla="*/ 565714 w 2736284"/>
              <a:gd name="connsiteY30-6922" fmla="*/ 2541315 h 4824013"/>
              <a:gd name="connsiteX31-6923" fmla="*/ 927664 w 2736284"/>
              <a:gd name="connsiteY31-6924" fmla="*/ 2507025 h 4824013"/>
              <a:gd name="connsiteX32-6925" fmla="*/ 920044 w 2736284"/>
              <a:gd name="connsiteY32-6926" fmla="*/ 1790745 h 4824013"/>
              <a:gd name="connsiteX33-6927" fmla="*/ 1011484 w 2736284"/>
              <a:gd name="connsiteY33-6928" fmla="*/ 1600245 h 4824013"/>
              <a:gd name="connsiteX34-6929" fmla="*/ 1369624 w 2736284"/>
              <a:gd name="connsiteY34-6930" fmla="*/ 1585005 h 4824013"/>
              <a:gd name="connsiteX0-6931" fmla="*/ 1369624 w 2736284"/>
              <a:gd name="connsiteY0-6932" fmla="*/ 1585005 h 4824013"/>
              <a:gd name="connsiteX1-6933" fmla="*/ 1377244 w 2736284"/>
              <a:gd name="connsiteY1-6934" fmla="*/ 754425 h 4824013"/>
              <a:gd name="connsiteX2-6935" fmla="*/ 1224844 w 2736284"/>
              <a:gd name="connsiteY2-6936" fmla="*/ 647745 h 4824013"/>
              <a:gd name="connsiteX3-6937" fmla="*/ 1963984 w 2736284"/>
              <a:gd name="connsiteY3-6938" fmla="*/ 45 h 4824013"/>
              <a:gd name="connsiteX4-6939" fmla="*/ 2736144 w 2736284"/>
              <a:gd name="connsiteY4-6940" fmla="*/ 657905 h 4824013"/>
              <a:gd name="connsiteX5-6941" fmla="*/ 2576124 w 2736284"/>
              <a:gd name="connsiteY5-6942" fmla="*/ 754425 h 4824013"/>
              <a:gd name="connsiteX6-6943" fmla="*/ 2558344 w 2736284"/>
              <a:gd name="connsiteY6-6944" fmla="*/ 1767885 h 4824013"/>
              <a:gd name="connsiteX7-6945" fmla="*/ 2451664 w 2736284"/>
              <a:gd name="connsiteY7-6946" fmla="*/ 1981245 h 4824013"/>
              <a:gd name="connsiteX8-6947" fmla="*/ 2337364 w 2736284"/>
              <a:gd name="connsiteY8-6948" fmla="*/ 1889805 h 4824013"/>
              <a:gd name="connsiteX9-6949" fmla="*/ 2337364 w 2736284"/>
              <a:gd name="connsiteY9-6950" fmla="*/ 1691685 h 4824013"/>
              <a:gd name="connsiteX10-6951" fmla="*/ 2268784 w 2736284"/>
              <a:gd name="connsiteY10-6952" fmla="*/ 1592625 h 4824013"/>
              <a:gd name="connsiteX11-6953" fmla="*/ 2146864 w 2736284"/>
              <a:gd name="connsiteY11-6954" fmla="*/ 1699305 h 4824013"/>
              <a:gd name="connsiteX12-6955" fmla="*/ 2124004 w 2736284"/>
              <a:gd name="connsiteY12-6956" fmla="*/ 2682285 h 4824013"/>
              <a:gd name="connsiteX13-6957" fmla="*/ 2009704 w 2736284"/>
              <a:gd name="connsiteY13-6958" fmla="*/ 2895645 h 4824013"/>
              <a:gd name="connsiteX14-6959" fmla="*/ 1880164 w 2736284"/>
              <a:gd name="connsiteY14-6960" fmla="*/ 2788965 h 4824013"/>
              <a:gd name="connsiteX15-6961" fmla="*/ 1887784 w 2736284"/>
              <a:gd name="connsiteY15-6962" fmla="*/ 2590845 h 4824013"/>
              <a:gd name="connsiteX16-6963" fmla="*/ 1834444 w 2736284"/>
              <a:gd name="connsiteY16-6964" fmla="*/ 2507025 h 4824013"/>
              <a:gd name="connsiteX17-6965" fmla="*/ 1704904 w 2736284"/>
              <a:gd name="connsiteY17-6966" fmla="*/ 2613705 h 4824013"/>
              <a:gd name="connsiteX18-6967" fmla="*/ 1674424 w 2736284"/>
              <a:gd name="connsiteY18-6968" fmla="*/ 3634785 h 4824013"/>
              <a:gd name="connsiteX19-6969" fmla="*/ 1582984 w 2736284"/>
              <a:gd name="connsiteY19-6970" fmla="*/ 3825285 h 4824013"/>
              <a:gd name="connsiteX20-6971" fmla="*/ 1453444 w 2736284"/>
              <a:gd name="connsiteY20-6972" fmla="*/ 3726225 h 4824013"/>
              <a:gd name="connsiteX21-6973" fmla="*/ 1445824 w 2736284"/>
              <a:gd name="connsiteY21-6974" fmla="*/ 3573825 h 4824013"/>
              <a:gd name="connsiteX22-6975" fmla="*/ 1377244 w 2736284"/>
              <a:gd name="connsiteY22-6976" fmla="*/ 3444285 h 4824013"/>
              <a:gd name="connsiteX23-6977" fmla="*/ 1278184 w 2736284"/>
              <a:gd name="connsiteY23-6978" fmla="*/ 3550965 h 4824013"/>
              <a:gd name="connsiteX24-6979" fmla="*/ 1247704 w 2736284"/>
              <a:gd name="connsiteY24-6980" fmla="*/ 4808265 h 4824013"/>
              <a:gd name="connsiteX25-6981" fmla="*/ 20884 w 2736284"/>
              <a:gd name="connsiteY25-6982" fmla="*/ 4808265 h 4824013"/>
              <a:gd name="connsiteX26-6983" fmla="*/ 36124 w 2736284"/>
              <a:gd name="connsiteY26-6984" fmla="*/ 3688125 h 4824013"/>
              <a:gd name="connsiteX27-6985" fmla="*/ 142804 w 2736284"/>
              <a:gd name="connsiteY27-6986" fmla="*/ 3451905 h 4824013"/>
              <a:gd name="connsiteX28-6987" fmla="*/ 485704 w 2736284"/>
              <a:gd name="connsiteY28-6988" fmla="*/ 3444285 h 4824013"/>
              <a:gd name="connsiteX29-6989" fmla="*/ 485704 w 2736284"/>
              <a:gd name="connsiteY29-6990" fmla="*/ 2834685 h 4824013"/>
              <a:gd name="connsiteX30-6991" fmla="*/ 565714 w 2736284"/>
              <a:gd name="connsiteY30-6992" fmla="*/ 2541315 h 4824013"/>
              <a:gd name="connsiteX31-6993" fmla="*/ 927664 w 2736284"/>
              <a:gd name="connsiteY31-6994" fmla="*/ 2507025 h 4824013"/>
              <a:gd name="connsiteX32-6995" fmla="*/ 920044 w 2736284"/>
              <a:gd name="connsiteY32-6996" fmla="*/ 1790745 h 4824013"/>
              <a:gd name="connsiteX33-6997" fmla="*/ 1011484 w 2736284"/>
              <a:gd name="connsiteY33-6998" fmla="*/ 1600245 h 4824013"/>
              <a:gd name="connsiteX34-6999" fmla="*/ 1369624 w 2736284"/>
              <a:gd name="connsiteY34-7000" fmla="*/ 1585005 h 4824013"/>
              <a:gd name="connsiteX0-7001" fmla="*/ 1369624 w 2736284"/>
              <a:gd name="connsiteY0-7002" fmla="*/ 1585005 h 4824013"/>
              <a:gd name="connsiteX1-7003" fmla="*/ 1377244 w 2736284"/>
              <a:gd name="connsiteY1-7004" fmla="*/ 754425 h 4824013"/>
              <a:gd name="connsiteX2-7005" fmla="*/ 1224844 w 2736284"/>
              <a:gd name="connsiteY2-7006" fmla="*/ 647745 h 4824013"/>
              <a:gd name="connsiteX3-7007" fmla="*/ 1963984 w 2736284"/>
              <a:gd name="connsiteY3-7008" fmla="*/ 45 h 4824013"/>
              <a:gd name="connsiteX4-7009" fmla="*/ 2736144 w 2736284"/>
              <a:gd name="connsiteY4-7010" fmla="*/ 657905 h 4824013"/>
              <a:gd name="connsiteX5-7011" fmla="*/ 2576124 w 2736284"/>
              <a:gd name="connsiteY5-7012" fmla="*/ 754425 h 4824013"/>
              <a:gd name="connsiteX6-7013" fmla="*/ 2558344 w 2736284"/>
              <a:gd name="connsiteY6-7014" fmla="*/ 1767885 h 4824013"/>
              <a:gd name="connsiteX7-7015" fmla="*/ 2451664 w 2736284"/>
              <a:gd name="connsiteY7-7016" fmla="*/ 1981245 h 4824013"/>
              <a:gd name="connsiteX8-7017" fmla="*/ 2337364 w 2736284"/>
              <a:gd name="connsiteY8-7018" fmla="*/ 1889805 h 4824013"/>
              <a:gd name="connsiteX9-7019" fmla="*/ 2337364 w 2736284"/>
              <a:gd name="connsiteY9-7020" fmla="*/ 1691685 h 4824013"/>
              <a:gd name="connsiteX10-7021" fmla="*/ 2268784 w 2736284"/>
              <a:gd name="connsiteY10-7022" fmla="*/ 1592625 h 4824013"/>
              <a:gd name="connsiteX11-7023" fmla="*/ 2146864 w 2736284"/>
              <a:gd name="connsiteY11-7024" fmla="*/ 1699305 h 4824013"/>
              <a:gd name="connsiteX12-7025" fmla="*/ 2124004 w 2736284"/>
              <a:gd name="connsiteY12-7026" fmla="*/ 2682285 h 4824013"/>
              <a:gd name="connsiteX13-7027" fmla="*/ 2009704 w 2736284"/>
              <a:gd name="connsiteY13-7028" fmla="*/ 2895645 h 4824013"/>
              <a:gd name="connsiteX14-7029" fmla="*/ 1880164 w 2736284"/>
              <a:gd name="connsiteY14-7030" fmla="*/ 2788965 h 4824013"/>
              <a:gd name="connsiteX15-7031" fmla="*/ 1887784 w 2736284"/>
              <a:gd name="connsiteY15-7032" fmla="*/ 2590845 h 4824013"/>
              <a:gd name="connsiteX16-7033" fmla="*/ 1834444 w 2736284"/>
              <a:gd name="connsiteY16-7034" fmla="*/ 2507025 h 4824013"/>
              <a:gd name="connsiteX17-7035" fmla="*/ 1704904 w 2736284"/>
              <a:gd name="connsiteY17-7036" fmla="*/ 2613705 h 4824013"/>
              <a:gd name="connsiteX18-7037" fmla="*/ 1674424 w 2736284"/>
              <a:gd name="connsiteY18-7038" fmla="*/ 3634785 h 4824013"/>
              <a:gd name="connsiteX19-7039" fmla="*/ 1582984 w 2736284"/>
              <a:gd name="connsiteY19-7040" fmla="*/ 3825285 h 4824013"/>
              <a:gd name="connsiteX20-7041" fmla="*/ 1453444 w 2736284"/>
              <a:gd name="connsiteY20-7042" fmla="*/ 3726225 h 4824013"/>
              <a:gd name="connsiteX21-7043" fmla="*/ 1445824 w 2736284"/>
              <a:gd name="connsiteY21-7044" fmla="*/ 3573825 h 4824013"/>
              <a:gd name="connsiteX22-7045" fmla="*/ 1377244 w 2736284"/>
              <a:gd name="connsiteY22-7046" fmla="*/ 3444285 h 4824013"/>
              <a:gd name="connsiteX23-7047" fmla="*/ 1278184 w 2736284"/>
              <a:gd name="connsiteY23-7048" fmla="*/ 3550965 h 4824013"/>
              <a:gd name="connsiteX24-7049" fmla="*/ 1247704 w 2736284"/>
              <a:gd name="connsiteY24-7050" fmla="*/ 4808265 h 4824013"/>
              <a:gd name="connsiteX25-7051" fmla="*/ 20884 w 2736284"/>
              <a:gd name="connsiteY25-7052" fmla="*/ 4808265 h 4824013"/>
              <a:gd name="connsiteX26-7053" fmla="*/ 36124 w 2736284"/>
              <a:gd name="connsiteY26-7054" fmla="*/ 3688125 h 4824013"/>
              <a:gd name="connsiteX27-7055" fmla="*/ 142804 w 2736284"/>
              <a:gd name="connsiteY27-7056" fmla="*/ 3451905 h 4824013"/>
              <a:gd name="connsiteX28-7057" fmla="*/ 485704 w 2736284"/>
              <a:gd name="connsiteY28-7058" fmla="*/ 3444285 h 4824013"/>
              <a:gd name="connsiteX29-7059" fmla="*/ 485704 w 2736284"/>
              <a:gd name="connsiteY29-7060" fmla="*/ 2834685 h 4824013"/>
              <a:gd name="connsiteX30-7061" fmla="*/ 565714 w 2736284"/>
              <a:gd name="connsiteY30-7062" fmla="*/ 2541315 h 4824013"/>
              <a:gd name="connsiteX31-7063" fmla="*/ 927664 w 2736284"/>
              <a:gd name="connsiteY31-7064" fmla="*/ 2507025 h 4824013"/>
              <a:gd name="connsiteX32-7065" fmla="*/ 920044 w 2736284"/>
              <a:gd name="connsiteY32-7066" fmla="*/ 1790745 h 4824013"/>
              <a:gd name="connsiteX33-7067" fmla="*/ 1011484 w 2736284"/>
              <a:gd name="connsiteY33-7068" fmla="*/ 1600245 h 4824013"/>
              <a:gd name="connsiteX34-7069" fmla="*/ 1369624 w 2736284"/>
              <a:gd name="connsiteY34-7070" fmla="*/ 1585005 h 4824013"/>
              <a:gd name="connsiteX0-7071" fmla="*/ 1369624 w 2736284"/>
              <a:gd name="connsiteY0-7072" fmla="*/ 1585005 h 4824013"/>
              <a:gd name="connsiteX1-7073" fmla="*/ 1377244 w 2736284"/>
              <a:gd name="connsiteY1-7074" fmla="*/ 754425 h 4824013"/>
              <a:gd name="connsiteX2-7075" fmla="*/ 1224844 w 2736284"/>
              <a:gd name="connsiteY2-7076" fmla="*/ 647745 h 4824013"/>
              <a:gd name="connsiteX3-7077" fmla="*/ 1963984 w 2736284"/>
              <a:gd name="connsiteY3-7078" fmla="*/ 45 h 4824013"/>
              <a:gd name="connsiteX4-7079" fmla="*/ 2736144 w 2736284"/>
              <a:gd name="connsiteY4-7080" fmla="*/ 657905 h 4824013"/>
              <a:gd name="connsiteX5-7081" fmla="*/ 2576124 w 2736284"/>
              <a:gd name="connsiteY5-7082" fmla="*/ 754425 h 4824013"/>
              <a:gd name="connsiteX6-7083" fmla="*/ 2558344 w 2736284"/>
              <a:gd name="connsiteY6-7084" fmla="*/ 1767885 h 4824013"/>
              <a:gd name="connsiteX7-7085" fmla="*/ 2451664 w 2736284"/>
              <a:gd name="connsiteY7-7086" fmla="*/ 1981245 h 4824013"/>
              <a:gd name="connsiteX8-7087" fmla="*/ 2337364 w 2736284"/>
              <a:gd name="connsiteY8-7088" fmla="*/ 1889805 h 4824013"/>
              <a:gd name="connsiteX9-7089" fmla="*/ 2337364 w 2736284"/>
              <a:gd name="connsiteY9-7090" fmla="*/ 1691685 h 4824013"/>
              <a:gd name="connsiteX10-7091" fmla="*/ 2268784 w 2736284"/>
              <a:gd name="connsiteY10-7092" fmla="*/ 1592625 h 4824013"/>
              <a:gd name="connsiteX11-7093" fmla="*/ 2146864 w 2736284"/>
              <a:gd name="connsiteY11-7094" fmla="*/ 1699305 h 4824013"/>
              <a:gd name="connsiteX12-7095" fmla="*/ 2124004 w 2736284"/>
              <a:gd name="connsiteY12-7096" fmla="*/ 2682285 h 4824013"/>
              <a:gd name="connsiteX13-7097" fmla="*/ 2009704 w 2736284"/>
              <a:gd name="connsiteY13-7098" fmla="*/ 2895645 h 4824013"/>
              <a:gd name="connsiteX14-7099" fmla="*/ 1880164 w 2736284"/>
              <a:gd name="connsiteY14-7100" fmla="*/ 2788965 h 4824013"/>
              <a:gd name="connsiteX15-7101" fmla="*/ 1887784 w 2736284"/>
              <a:gd name="connsiteY15-7102" fmla="*/ 2590845 h 4824013"/>
              <a:gd name="connsiteX16-7103" fmla="*/ 1834444 w 2736284"/>
              <a:gd name="connsiteY16-7104" fmla="*/ 2507025 h 4824013"/>
              <a:gd name="connsiteX17-7105" fmla="*/ 1704904 w 2736284"/>
              <a:gd name="connsiteY17-7106" fmla="*/ 2613705 h 4824013"/>
              <a:gd name="connsiteX18-7107" fmla="*/ 1674424 w 2736284"/>
              <a:gd name="connsiteY18-7108" fmla="*/ 3634785 h 4824013"/>
              <a:gd name="connsiteX19-7109" fmla="*/ 1582984 w 2736284"/>
              <a:gd name="connsiteY19-7110" fmla="*/ 3825285 h 4824013"/>
              <a:gd name="connsiteX20-7111" fmla="*/ 1453444 w 2736284"/>
              <a:gd name="connsiteY20-7112" fmla="*/ 3726225 h 4824013"/>
              <a:gd name="connsiteX21-7113" fmla="*/ 1445824 w 2736284"/>
              <a:gd name="connsiteY21-7114" fmla="*/ 3573825 h 4824013"/>
              <a:gd name="connsiteX22-7115" fmla="*/ 1377244 w 2736284"/>
              <a:gd name="connsiteY22-7116" fmla="*/ 3444285 h 4824013"/>
              <a:gd name="connsiteX23-7117" fmla="*/ 1278184 w 2736284"/>
              <a:gd name="connsiteY23-7118" fmla="*/ 3550965 h 4824013"/>
              <a:gd name="connsiteX24-7119" fmla="*/ 1247704 w 2736284"/>
              <a:gd name="connsiteY24-7120" fmla="*/ 4808265 h 4824013"/>
              <a:gd name="connsiteX25-7121" fmla="*/ 20884 w 2736284"/>
              <a:gd name="connsiteY25-7122" fmla="*/ 4808265 h 4824013"/>
              <a:gd name="connsiteX26-7123" fmla="*/ 36124 w 2736284"/>
              <a:gd name="connsiteY26-7124" fmla="*/ 3688125 h 4824013"/>
              <a:gd name="connsiteX27-7125" fmla="*/ 142804 w 2736284"/>
              <a:gd name="connsiteY27-7126" fmla="*/ 3451905 h 4824013"/>
              <a:gd name="connsiteX28-7127" fmla="*/ 485704 w 2736284"/>
              <a:gd name="connsiteY28-7128" fmla="*/ 3444285 h 4824013"/>
              <a:gd name="connsiteX29-7129" fmla="*/ 485704 w 2736284"/>
              <a:gd name="connsiteY29-7130" fmla="*/ 2834685 h 4824013"/>
              <a:gd name="connsiteX30-7131" fmla="*/ 565714 w 2736284"/>
              <a:gd name="connsiteY30-7132" fmla="*/ 2541315 h 4824013"/>
              <a:gd name="connsiteX31-7133" fmla="*/ 927664 w 2736284"/>
              <a:gd name="connsiteY31-7134" fmla="*/ 2507025 h 4824013"/>
              <a:gd name="connsiteX32-7135" fmla="*/ 920044 w 2736284"/>
              <a:gd name="connsiteY32-7136" fmla="*/ 1790745 h 4824013"/>
              <a:gd name="connsiteX33-7137" fmla="*/ 1011484 w 2736284"/>
              <a:gd name="connsiteY33-7138" fmla="*/ 1600245 h 4824013"/>
              <a:gd name="connsiteX34-7139" fmla="*/ 1369624 w 2736284"/>
              <a:gd name="connsiteY34-7140" fmla="*/ 1585005 h 4824013"/>
              <a:gd name="connsiteX0-7141" fmla="*/ 1369624 w 2736284"/>
              <a:gd name="connsiteY0-7142" fmla="*/ 1585005 h 4824013"/>
              <a:gd name="connsiteX1-7143" fmla="*/ 1377244 w 2736284"/>
              <a:gd name="connsiteY1-7144" fmla="*/ 754425 h 4824013"/>
              <a:gd name="connsiteX2-7145" fmla="*/ 1224844 w 2736284"/>
              <a:gd name="connsiteY2-7146" fmla="*/ 647745 h 4824013"/>
              <a:gd name="connsiteX3-7147" fmla="*/ 1963984 w 2736284"/>
              <a:gd name="connsiteY3-7148" fmla="*/ 45 h 4824013"/>
              <a:gd name="connsiteX4-7149" fmla="*/ 2736144 w 2736284"/>
              <a:gd name="connsiteY4-7150" fmla="*/ 657905 h 4824013"/>
              <a:gd name="connsiteX5-7151" fmla="*/ 2576124 w 2736284"/>
              <a:gd name="connsiteY5-7152" fmla="*/ 754425 h 4824013"/>
              <a:gd name="connsiteX6-7153" fmla="*/ 2558344 w 2736284"/>
              <a:gd name="connsiteY6-7154" fmla="*/ 1767885 h 4824013"/>
              <a:gd name="connsiteX7-7155" fmla="*/ 2451664 w 2736284"/>
              <a:gd name="connsiteY7-7156" fmla="*/ 1981245 h 4824013"/>
              <a:gd name="connsiteX8-7157" fmla="*/ 2337364 w 2736284"/>
              <a:gd name="connsiteY8-7158" fmla="*/ 1889805 h 4824013"/>
              <a:gd name="connsiteX9-7159" fmla="*/ 2337364 w 2736284"/>
              <a:gd name="connsiteY9-7160" fmla="*/ 1691685 h 4824013"/>
              <a:gd name="connsiteX10-7161" fmla="*/ 2268784 w 2736284"/>
              <a:gd name="connsiteY10-7162" fmla="*/ 1592625 h 4824013"/>
              <a:gd name="connsiteX11-7163" fmla="*/ 2146864 w 2736284"/>
              <a:gd name="connsiteY11-7164" fmla="*/ 1699305 h 4824013"/>
              <a:gd name="connsiteX12-7165" fmla="*/ 2124004 w 2736284"/>
              <a:gd name="connsiteY12-7166" fmla="*/ 2682285 h 4824013"/>
              <a:gd name="connsiteX13-7167" fmla="*/ 2009704 w 2736284"/>
              <a:gd name="connsiteY13-7168" fmla="*/ 2895645 h 4824013"/>
              <a:gd name="connsiteX14-7169" fmla="*/ 1880164 w 2736284"/>
              <a:gd name="connsiteY14-7170" fmla="*/ 2788965 h 4824013"/>
              <a:gd name="connsiteX15-7171" fmla="*/ 1887784 w 2736284"/>
              <a:gd name="connsiteY15-7172" fmla="*/ 2590845 h 4824013"/>
              <a:gd name="connsiteX16-7173" fmla="*/ 1834444 w 2736284"/>
              <a:gd name="connsiteY16-7174" fmla="*/ 2507025 h 4824013"/>
              <a:gd name="connsiteX17-7175" fmla="*/ 1704904 w 2736284"/>
              <a:gd name="connsiteY17-7176" fmla="*/ 2613705 h 4824013"/>
              <a:gd name="connsiteX18-7177" fmla="*/ 1674424 w 2736284"/>
              <a:gd name="connsiteY18-7178" fmla="*/ 3634785 h 4824013"/>
              <a:gd name="connsiteX19-7179" fmla="*/ 1582984 w 2736284"/>
              <a:gd name="connsiteY19-7180" fmla="*/ 3825285 h 4824013"/>
              <a:gd name="connsiteX20-7181" fmla="*/ 1453444 w 2736284"/>
              <a:gd name="connsiteY20-7182" fmla="*/ 3726225 h 4824013"/>
              <a:gd name="connsiteX21-7183" fmla="*/ 1445824 w 2736284"/>
              <a:gd name="connsiteY21-7184" fmla="*/ 3573825 h 4824013"/>
              <a:gd name="connsiteX22-7185" fmla="*/ 1377244 w 2736284"/>
              <a:gd name="connsiteY22-7186" fmla="*/ 3444285 h 4824013"/>
              <a:gd name="connsiteX23-7187" fmla="*/ 1278184 w 2736284"/>
              <a:gd name="connsiteY23-7188" fmla="*/ 3550965 h 4824013"/>
              <a:gd name="connsiteX24-7189" fmla="*/ 1247704 w 2736284"/>
              <a:gd name="connsiteY24-7190" fmla="*/ 4808265 h 4824013"/>
              <a:gd name="connsiteX25-7191" fmla="*/ 20884 w 2736284"/>
              <a:gd name="connsiteY25-7192" fmla="*/ 4808265 h 4824013"/>
              <a:gd name="connsiteX26-7193" fmla="*/ 36124 w 2736284"/>
              <a:gd name="connsiteY26-7194" fmla="*/ 3688125 h 4824013"/>
              <a:gd name="connsiteX27-7195" fmla="*/ 142804 w 2736284"/>
              <a:gd name="connsiteY27-7196" fmla="*/ 3451905 h 4824013"/>
              <a:gd name="connsiteX28-7197" fmla="*/ 485704 w 2736284"/>
              <a:gd name="connsiteY28-7198" fmla="*/ 3444285 h 4824013"/>
              <a:gd name="connsiteX29-7199" fmla="*/ 485704 w 2736284"/>
              <a:gd name="connsiteY29-7200" fmla="*/ 2834685 h 4824013"/>
              <a:gd name="connsiteX30-7201" fmla="*/ 565714 w 2736284"/>
              <a:gd name="connsiteY30-7202" fmla="*/ 2541315 h 4824013"/>
              <a:gd name="connsiteX31-7203" fmla="*/ 927664 w 2736284"/>
              <a:gd name="connsiteY31-7204" fmla="*/ 2507025 h 4824013"/>
              <a:gd name="connsiteX32-7205" fmla="*/ 920044 w 2736284"/>
              <a:gd name="connsiteY32-7206" fmla="*/ 1790745 h 4824013"/>
              <a:gd name="connsiteX33-7207" fmla="*/ 1011484 w 2736284"/>
              <a:gd name="connsiteY33-7208" fmla="*/ 1600245 h 4824013"/>
              <a:gd name="connsiteX34-7209" fmla="*/ 1369624 w 2736284"/>
              <a:gd name="connsiteY34-7210" fmla="*/ 1585005 h 4824013"/>
              <a:gd name="connsiteX0-7211" fmla="*/ 1369624 w 2736284"/>
              <a:gd name="connsiteY0-7212" fmla="*/ 1585005 h 4824013"/>
              <a:gd name="connsiteX1-7213" fmla="*/ 1377244 w 2736284"/>
              <a:gd name="connsiteY1-7214" fmla="*/ 754425 h 4824013"/>
              <a:gd name="connsiteX2-7215" fmla="*/ 1224844 w 2736284"/>
              <a:gd name="connsiteY2-7216" fmla="*/ 647745 h 4824013"/>
              <a:gd name="connsiteX3-7217" fmla="*/ 1963984 w 2736284"/>
              <a:gd name="connsiteY3-7218" fmla="*/ 45 h 4824013"/>
              <a:gd name="connsiteX4-7219" fmla="*/ 2736144 w 2736284"/>
              <a:gd name="connsiteY4-7220" fmla="*/ 657905 h 4824013"/>
              <a:gd name="connsiteX5-7221" fmla="*/ 2576124 w 2736284"/>
              <a:gd name="connsiteY5-7222" fmla="*/ 754425 h 4824013"/>
              <a:gd name="connsiteX6-7223" fmla="*/ 2558344 w 2736284"/>
              <a:gd name="connsiteY6-7224" fmla="*/ 1767885 h 4824013"/>
              <a:gd name="connsiteX7-7225" fmla="*/ 2451664 w 2736284"/>
              <a:gd name="connsiteY7-7226" fmla="*/ 1981245 h 4824013"/>
              <a:gd name="connsiteX8-7227" fmla="*/ 2337364 w 2736284"/>
              <a:gd name="connsiteY8-7228" fmla="*/ 1889805 h 4824013"/>
              <a:gd name="connsiteX9-7229" fmla="*/ 2337364 w 2736284"/>
              <a:gd name="connsiteY9-7230" fmla="*/ 1691685 h 4824013"/>
              <a:gd name="connsiteX10-7231" fmla="*/ 2268784 w 2736284"/>
              <a:gd name="connsiteY10-7232" fmla="*/ 1592625 h 4824013"/>
              <a:gd name="connsiteX11-7233" fmla="*/ 2146864 w 2736284"/>
              <a:gd name="connsiteY11-7234" fmla="*/ 1699305 h 4824013"/>
              <a:gd name="connsiteX12-7235" fmla="*/ 2124004 w 2736284"/>
              <a:gd name="connsiteY12-7236" fmla="*/ 2682285 h 4824013"/>
              <a:gd name="connsiteX13-7237" fmla="*/ 2009704 w 2736284"/>
              <a:gd name="connsiteY13-7238" fmla="*/ 2895645 h 4824013"/>
              <a:gd name="connsiteX14-7239" fmla="*/ 1880164 w 2736284"/>
              <a:gd name="connsiteY14-7240" fmla="*/ 2788965 h 4824013"/>
              <a:gd name="connsiteX15-7241" fmla="*/ 1887784 w 2736284"/>
              <a:gd name="connsiteY15-7242" fmla="*/ 2590845 h 4824013"/>
              <a:gd name="connsiteX16-7243" fmla="*/ 1834444 w 2736284"/>
              <a:gd name="connsiteY16-7244" fmla="*/ 2507025 h 4824013"/>
              <a:gd name="connsiteX17-7245" fmla="*/ 1704904 w 2736284"/>
              <a:gd name="connsiteY17-7246" fmla="*/ 2613705 h 4824013"/>
              <a:gd name="connsiteX18-7247" fmla="*/ 1674424 w 2736284"/>
              <a:gd name="connsiteY18-7248" fmla="*/ 3634785 h 4824013"/>
              <a:gd name="connsiteX19-7249" fmla="*/ 1582984 w 2736284"/>
              <a:gd name="connsiteY19-7250" fmla="*/ 3825285 h 4824013"/>
              <a:gd name="connsiteX20-7251" fmla="*/ 1453444 w 2736284"/>
              <a:gd name="connsiteY20-7252" fmla="*/ 3726225 h 4824013"/>
              <a:gd name="connsiteX21-7253" fmla="*/ 1445824 w 2736284"/>
              <a:gd name="connsiteY21-7254" fmla="*/ 3573825 h 4824013"/>
              <a:gd name="connsiteX22-7255" fmla="*/ 1377244 w 2736284"/>
              <a:gd name="connsiteY22-7256" fmla="*/ 3444285 h 4824013"/>
              <a:gd name="connsiteX23-7257" fmla="*/ 1278184 w 2736284"/>
              <a:gd name="connsiteY23-7258" fmla="*/ 3550965 h 4824013"/>
              <a:gd name="connsiteX24-7259" fmla="*/ 1247704 w 2736284"/>
              <a:gd name="connsiteY24-7260" fmla="*/ 4808265 h 4824013"/>
              <a:gd name="connsiteX25-7261" fmla="*/ 20884 w 2736284"/>
              <a:gd name="connsiteY25-7262" fmla="*/ 4808265 h 4824013"/>
              <a:gd name="connsiteX26-7263" fmla="*/ 36124 w 2736284"/>
              <a:gd name="connsiteY26-7264" fmla="*/ 3688125 h 4824013"/>
              <a:gd name="connsiteX27-7265" fmla="*/ 142804 w 2736284"/>
              <a:gd name="connsiteY27-7266" fmla="*/ 3451905 h 4824013"/>
              <a:gd name="connsiteX28-7267" fmla="*/ 485704 w 2736284"/>
              <a:gd name="connsiteY28-7268" fmla="*/ 3444285 h 4824013"/>
              <a:gd name="connsiteX29-7269" fmla="*/ 485704 w 2736284"/>
              <a:gd name="connsiteY29-7270" fmla="*/ 2834685 h 4824013"/>
              <a:gd name="connsiteX30-7271" fmla="*/ 565714 w 2736284"/>
              <a:gd name="connsiteY30-7272" fmla="*/ 2541315 h 4824013"/>
              <a:gd name="connsiteX31-7273" fmla="*/ 927664 w 2736284"/>
              <a:gd name="connsiteY31-7274" fmla="*/ 2507025 h 4824013"/>
              <a:gd name="connsiteX32-7275" fmla="*/ 920044 w 2736284"/>
              <a:gd name="connsiteY32-7276" fmla="*/ 1790745 h 4824013"/>
              <a:gd name="connsiteX33-7277" fmla="*/ 1011484 w 2736284"/>
              <a:gd name="connsiteY33-7278" fmla="*/ 1600245 h 4824013"/>
              <a:gd name="connsiteX34-7279" fmla="*/ 1369624 w 2736284"/>
              <a:gd name="connsiteY34-7280" fmla="*/ 1585005 h 4824013"/>
              <a:gd name="connsiteX0-7281" fmla="*/ 1369624 w 2736284"/>
              <a:gd name="connsiteY0-7282" fmla="*/ 1585005 h 4824013"/>
              <a:gd name="connsiteX1-7283" fmla="*/ 1377244 w 2736284"/>
              <a:gd name="connsiteY1-7284" fmla="*/ 754425 h 4824013"/>
              <a:gd name="connsiteX2-7285" fmla="*/ 1224844 w 2736284"/>
              <a:gd name="connsiteY2-7286" fmla="*/ 647745 h 4824013"/>
              <a:gd name="connsiteX3-7287" fmla="*/ 1963984 w 2736284"/>
              <a:gd name="connsiteY3-7288" fmla="*/ 45 h 4824013"/>
              <a:gd name="connsiteX4-7289" fmla="*/ 2736144 w 2736284"/>
              <a:gd name="connsiteY4-7290" fmla="*/ 657905 h 4824013"/>
              <a:gd name="connsiteX5-7291" fmla="*/ 2576124 w 2736284"/>
              <a:gd name="connsiteY5-7292" fmla="*/ 754425 h 4824013"/>
              <a:gd name="connsiteX6-7293" fmla="*/ 2558344 w 2736284"/>
              <a:gd name="connsiteY6-7294" fmla="*/ 1767885 h 4824013"/>
              <a:gd name="connsiteX7-7295" fmla="*/ 2451664 w 2736284"/>
              <a:gd name="connsiteY7-7296" fmla="*/ 1981245 h 4824013"/>
              <a:gd name="connsiteX8-7297" fmla="*/ 2337364 w 2736284"/>
              <a:gd name="connsiteY8-7298" fmla="*/ 1889805 h 4824013"/>
              <a:gd name="connsiteX9-7299" fmla="*/ 2337364 w 2736284"/>
              <a:gd name="connsiteY9-7300" fmla="*/ 1691685 h 4824013"/>
              <a:gd name="connsiteX10-7301" fmla="*/ 2268784 w 2736284"/>
              <a:gd name="connsiteY10-7302" fmla="*/ 1592625 h 4824013"/>
              <a:gd name="connsiteX11-7303" fmla="*/ 2146864 w 2736284"/>
              <a:gd name="connsiteY11-7304" fmla="*/ 1699305 h 4824013"/>
              <a:gd name="connsiteX12-7305" fmla="*/ 2124004 w 2736284"/>
              <a:gd name="connsiteY12-7306" fmla="*/ 2682285 h 4824013"/>
              <a:gd name="connsiteX13-7307" fmla="*/ 2009704 w 2736284"/>
              <a:gd name="connsiteY13-7308" fmla="*/ 2895645 h 4824013"/>
              <a:gd name="connsiteX14-7309" fmla="*/ 1880164 w 2736284"/>
              <a:gd name="connsiteY14-7310" fmla="*/ 2788965 h 4824013"/>
              <a:gd name="connsiteX15-7311" fmla="*/ 1887784 w 2736284"/>
              <a:gd name="connsiteY15-7312" fmla="*/ 2590845 h 4824013"/>
              <a:gd name="connsiteX16-7313" fmla="*/ 1834444 w 2736284"/>
              <a:gd name="connsiteY16-7314" fmla="*/ 2507025 h 4824013"/>
              <a:gd name="connsiteX17-7315" fmla="*/ 1704904 w 2736284"/>
              <a:gd name="connsiteY17-7316" fmla="*/ 2613705 h 4824013"/>
              <a:gd name="connsiteX18-7317" fmla="*/ 1674424 w 2736284"/>
              <a:gd name="connsiteY18-7318" fmla="*/ 3634785 h 4824013"/>
              <a:gd name="connsiteX19-7319" fmla="*/ 1582984 w 2736284"/>
              <a:gd name="connsiteY19-7320" fmla="*/ 3825285 h 4824013"/>
              <a:gd name="connsiteX20-7321" fmla="*/ 1453444 w 2736284"/>
              <a:gd name="connsiteY20-7322" fmla="*/ 3726225 h 4824013"/>
              <a:gd name="connsiteX21-7323" fmla="*/ 1445824 w 2736284"/>
              <a:gd name="connsiteY21-7324" fmla="*/ 3573825 h 4824013"/>
              <a:gd name="connsiteX22-7325" fmla="*/ 1377244 w 2736284"/>
              <a:gd name="connsiteY22-7326" fmla="*/ 3444285 h 4824013"/>
              <a:gd name="connsiteX23-7327" fmla="*/ 1278184 w 2736284"/>
              <a:gd name="connsiteY23-7328" fmla="*/ 3550965 h 4824013"/>
              <a:gd name="connsiteX24-7329" fmla="*/ 1247704 w 2736284"/>
              <a:gd name="connsiteY24-7330" fmla="*/ 4808265 h 4824013"/>
              <a:gd name="connsiteX25-7331" fmla="*/ 20884 w 2736284"/>
              <a:gd name="connsiteY25-7332" fmla="*/ 4808265 h 4824013"/>
              <a:gd name="connsiteX26-7333" fmla="*/ 36124 w 2736284"/>
              <a:gd name="connsiteY26-7334" fmla="*/ 3688125 h 4824013"/>
              <a:gd name="connsiteX27-7335" fmla="*/ 142804 w 2736284"/>
              <a:gd name="connsiteY27-7336" fmla="*/ 3451905 h 4824013"/>
              <a:gd name="connsiteX28-7337" fmla="*/ 485704 w 2736284"/>
              <a:gd name="connsiteY28-7338" fmla="*/ 3444285 h 4824013"/>
              <a:gd name="connsiteX29-7339" fmla="*/ 485704 w 2736284"/>
              <a:gd name="connsiteY29-7340" fmla="*/ 2834685 h 4824013"/>
              <a:gd name="connsiteX30-7341" fmla="*/ 565714 w 2736284"/>
              <a:gd name="connsiteY30-7342" fmla="*/ 2541315 h 4824013"/>
              <a:gd name="connsiteX31-7343" fmla="*/ 927664 w 2736284"/>
              <a:gd name="connsiteY31-7344" fmla="*/ 2507025 h 4824013"/>
              <a:gd name="connsiteX32-7345" fmla="*/ 920044 w 2736284"/>
              <a:gd name="connsiteY32-7346" fmla="*/ 1790745 h 4824013"/>
              <a:gd name="connsiteX33-7347" fmla="*/ 1011484 w 2736284"/>
              <a:gd name="connsiteY33-7348" fmla="*/ 1600245 h 4824013"/>
              <a:gd name="connsiteX34-7349" fmla="*/ 1369624 w 2736284"/>
              <a:gd name="connsiteY34-7350" fmla="*/ 1585005 h 4824013"/>
              <a:gd name="connsiteX0-7351" fmla="*/ 1369624 w 2736284"/>
              <a:gd name="connsiteY0-7352" fmla="*/ 1585005 h 4824013"/>
              <a:gd name="connsiteX1-7353" fmla="*/ 1377244 w 2736284"/>
              <a:gd name="connsiteY1-7354" fmla="*/ 754425 h 4824013"/>
              <a:gd name="connsiteX2-7355" fmla="*/ 1224844 w 2736284"/>
              <a:gd name="connsiteY2-7356" fmla="*/ 647745 h 4824013"/>
              <a:gd name="connsiteX3-7357" fmla="*/ 1963984 w 2736284"/>
              <a:gd name="connsiteY3-7358" fmla="*/ 45 h 4824013"/>
              <a:gd name="connsiteX4-7359" fmla="*/ 2736144 w 2736284"/>
              <a:gd name="connsiteY4-7360" fmla="*/ 657905 h 4824013"/>
              <a:gd name="connsiteX5-7361" fmla="*/ 2576124 w 2736284"/>
              <a:gd name="connsiteY5-7362" fmla="*/ 754425 h 4824013"/>
              <a:gd name="connsiteX6-7363" fmla="*/ 2558344 w 2736284"/>
              <a:gd name="connsiteY6-7364" fmla="*/ 1767885 h 4824013"/>
              <a:gd name="connsiteX7-7365" fmla="*/ 2451664 w 2736284"/>
              <a:gd name="connsiteY7-7366" fmla="*/ 1981245 h 4824013"/>
              <a:gd name="connsiteX8-7367" fmla="*/ 2337364 w 2736284"/>
              <a:gd name="connsiteY8-7368" fmla="*/ 1889805 h 4824013"/>
              <a:gd name="connsiteX9-7369" fmla="*/ 2337364 w 2736284"/>
              <a:gd name="connsiteY9-7370" fmla="*/ 1691685 h 4824013"/>
              <a:gd name="connsiteX10-7371" fmla="*/ 2268784 w 2736284"/>
              <a:gd name="connsiteY10-7372" fmla="*/ 1592625 h 4824013"/>
              <a:gd name="connsiteX11-7373" fmla="*/ 2146864 w 2736284"/>
              <a:gd name="connsiteY11-7374" fmla="*/ 1699305 h 4824013"/>
              <a:gd name="connsiteX12-7375" fmla="*/ 2124004 w 2736284"/>
              <a:gd name="connsiteY12-7376" fmla="*/ 2682285 h 4824013"/>
              <a:gd name="connsiteX13-7377" fmla="*/ 2009704 w 2736284"/>
              <a:gd name="connsiteY13-7378" fmla="*/ 2895645 h 4824013"/>
              <a:gd name="connsiteX14-7379" fmla="*/ 1880164 w 2736284"/>
              <a:gd name="connsiteY14-7380" fmla="*/ 2788965 h 4824013"/>
              <a:gd name="connsiteX15-7381" fmla="*/ 1887784 w 2736284"/>
              <a:gd name="connsiteY15-7382" fmla="*/ 2590845 h 4824013"/>
              <a:gd name="connsiteX16-7383" fmla="*/ 1834444 w 2736284"/>
              <a:gd name="connsiteY16-7384" fmla="*/ 2507025 h 4824013"/>
              <a:gd name="connsiteX17-7385" fmla="*/ 1704904 w 2736284"/>
              <a:gd name="connsiteY17-7386" fmla="*/ 2613705 h 4824013"/>
              <a:gd name="connsiteX18-7387" fmla="*/ 1674424 w 2736284"/>
              <a:gd name="connsiteY18-7388" fmla="*/ 3634785 h 4824013"/>
              <a:gd name="connsiteX19-7389" fmla="*/ 1582984 w 2736284"/>
              <a:gd name="connsiteY19-7390" fmla="*/ 3825285 h 4824013"/>
              <a:gd name="connsiteX20-7391" fmla="*/ 1453444 w 2736284"/>
              <a:gd name="connsiteY20-7392" fmla="*/ 3726225 h 4824013"/>
              <a:gd name="connsiteX21-7393" fmla="*/ 1445824 w 2736284"/>
              <a:gd name="connsiteY21-7394" fmla="*/ 3573825 h 4824013"/>
              <a:gd name="connsiteX22-7395" fmla="*/ 1377244 w 2736284"/>
              <a:gd name="connsiteY22-7396" fmla="*/ 3444285 h 4824013"/>
              <a:gd name="connsiteX23-7397" fmla="*/ 1278184 w 2736284"/>
              <a:gd name="connsiteY23-7398" fmla="*/ 3550965 h 4824013"/>
              <a:gd name="connsiteX24-7399" fmla="*/ 1247704 w 2736284"/>
              <a:gd name="connsiteY24-7400" fmla="*/ 4808265 h 4824013"/>
              <a:gd name="connsiteX25-7401" fmla="*/ 20884 w 2736284"/>
              <a:gd name="connsiteY25-7402" fmla="*/ 4808265 h 4824013"/>
              <a:gd name="connsiteX26-7403" fmla="*/ 36124 w 2736284"/>
              <a:gd name="connsiteY26-7404" fmla="*/ 3688125 h 4824013"/>
              <a:gd name="connsiteX27-7405" fmla="*/ 142804 w 2736284"/>
              <a:gd name="connsiteY27-7406" fmla="*/ 3451905 h 4824013"/>
              <a:gd name="connsiteX28-7407" fmla="*/ 485704 w 2736284"/>
              <a:gd name="connsiteY28-7408" fmla="*/ 3444285 h 4824013"/>
              <a:gd name="connsiteX29-7409" fmla="*/ 485704 w 2736284"/>
              <a:gd name="connsiteY29-7410" fmla="*/ 2834685 h 4824013"/>
              <a:gd name="connsiteX30-7411" fmla="*/ 565714 w 2736284"/>
              <a:gd name="connsiteY30-7412" fmla="*/ 2541315 h 4824013"/>
              <a:gd name="connsiteX31-7413" fmla="*/ 927664 w 2736284"/>
              <a:gd name="connsiteY31-7414" fmla="*/ 2507025 h 4824013"/>
              <a:gd name="connsiteX32-7415" fmla="*/ 920044 w 2736284"/>
              <a:gd name="connsiteY32-7416" fmla="*/ 1790745 h 4824013"/>
              <a:gd name="connsiteX33-7417" fmla="*/ 1011484 w 2736284"/>
              <a:gd name="connsiteY33-7418" fmla="*/ 1600245 h 4824013"/>
              <a:gd name="connsiteX34-7419" fmla="*/ 1369624 w 2736284"/>
              <a:gd name="connsiteY34-7420" fmla="*/ 1585005 h 4824013"/>
              <a:gd name="connsiteX0-7421" fmla="*/ 1369624 w 2736284"/>
              <a:gd name="connsiteY0-7422" fmla="*/ 1585005 h 4824013"/>
              <a:gd name="connsiteX1-7423" fmla="*/ 1377244 w 2736284"/>
              <a:gd name="connsiteY1-7424" fmla="*/ 754425 h 4824013"/>
              <a:gd name="connsiteX2-7425" fmla="*/ 1224844 w 2736284"/>
              <a:gd name="connsiteY2-7426" fmla="*/ 647745 h 4824013"/>
              <a:gd name="connsiteX3-7427" fmla="*/ 1963984 w 2736284"/>
              <a:gd name="connsiteY3-7428" fmla="*/ 45 h 4824013"/>
              <a:gd name="connsiteX4-7429" fmla="*/ 2736144 w 2736284"/>
              <a:gd name="connsiteY4-7430" fmla="*/ 657905 h 4824013"/>
              <a:gd name="connsiteX5-7431" fmla="*/ 2576124 w 2736284"/>
              <a:gd name="connsiteY5-7432" fmla="*/ 754425 h 4824013"/>
              <a:gd name="connsiteX6-7433" fmla="*/ 2558344 w 2736284"/>
              <a:gd name="connsiteY6-7434" fmla="*/ 1767885 h 4824013"/>
              <a:gd name="connsiteX7-7435" fmla="*/ 2451664 w 2736284"/>
              <a:gd name="connsiteY7-7436" fmla="*/ 1981245 h 4824013"/>
              <a:gd name="connsiteX8-7437" fmla="*/ 2337364 w 2736284"/>
              <a:gd name="connsiteY8-7438" fmla="*/ 1889805 h 4824013"/>
              <a:gd name="connsiteX9-7439" fmla="*/ 2337364 w 2736284"/>
              <a:gd name="connsiteY9-7440" fmla="*/ 1691685 h 4824013"/>
              <a:gd name="connsiteX10-7441" fmla="*/ 2268784 w 2736284"/>
              <a:gd name="connsiteY10-7442" fmla="*/ 1592625 h 4824013"/>
              <a:gd name="connsiteX11-7443" fmla="*/ 2146864 w 2736284"/>
              <a:gd name="connsiteY11-7444" fmla="*/ 1699305 h 4824013"/>
              <a:gd name="connsiteX12-7445" fmla="*/ 2124004 w 2736284"/>
              <a:gd name="connsiteY12-7446" fmla="*/ 2682285 h 4824013"/>
              <a:gd name="connsiteX13-7447" fmla="*/ 2009704 w 2736284"/>
              <a:gd name="connsiteY13-7448" fmla="*/ 2895645 h 4824013"/>
              <a:gd name="connsiteX14-7449" fmla="*/ 1880164 w 2736284"/>
              <a:gd name="connsiteY14-7450" fmla="*/ 2788965 h 4824013"/>
              <a:gd name="connsiteX15-7451" fmla="*/ 1887784 w 2736284"/>
              <a:gd name="connsiteY15-7452" fmla="*/ 2590845 h 4824013"/>
              <a:gd name="connsiteX16-7453" fmla="*/ 1834444 w 2736284"/>
              <a:gd name="connsiteY16-7454" fmla="*/ 2507025 h 4824013"/>
              <a:gd name="connsiteX17-7455" fmla="*/ 1704904 w 2736284"/>
              <a:gd name="connsiteY17-7456" fmla="*/ 2613705 h 4824013"/>
              <a:gd name="connsiteX18-7457" fmla="*/ 1674424 w 2736284"/>
              <a:gd name="connsiteY18-7458" fmla="*/ 3634785 h 4824013"/>
              <a:gd name="connsiteX19-7459" fmla="*/ 1582984 w 2736284"/>
              <a:gd name="connsiteY19-7460" fmla="*/ 3825285 h 4824013"/>
              <a:gd name="connsiteX20-7461" fmla="*/ 1453444 w 2736284"/>
              <a:gd name="connsiteY20-7462" fmla="*/ 3726225 h 4824013"/>
              <a:gd name="connsiteX21-7463" fmla="*/ 1445824 w 2736284"/>
              <a:gd name="connsiteY21-7464" fmla="*/ 3573825 h 4824013"/>
              <a:gd name="connsiteX22-7465" fmla="*/ 1377244 w 2736284"/>
              <a:gd name="connsiteY22-7466" fmla="*/ 3444285 h 4824013"/>
              <a:gd name="connsiteX23-7467" fmla="*/ 1278184 w 2736284"/>
              <a:gd name="connsiteY23-7468" fmla="*/ 3550965 h 4824013"/>
              <a:gd name="connsiteX24-7469" fmla="*/ 1247704 w 2736284"/>
              <a:gd name="connsiteY24-7470" fmla="*/ 4808265 h 4824013"/>
              <a:gd name="connsiteX25-7471" fmla="*/ 20884 w 2736284"/>
              <a:gd name="connsiteY25-7472" fmla="*/ 4808265 h 4824013"/>
              <a:gd name="connsiteX26-7473" fmla="*/ 36124 w 2736284"/>
              <a:gd name="connsiteY26-7474" fmla="*/ 3688125 h 4824013"/>
              <a:gd name="connsiteX27-7475" fmla="*/ 142804 w 2736284"/>
              <a:gd name="connsiteY27-7476" fmla="*/ 3451905 h 4824013"/>
              <a:gd name="connsiteX28-7477" fmla="*/ 485704 w 2736284"/>
              <a:gd name="connsiteY28-7478" fmla="*/ 3444285 h 4824013"/>
              <a:gd name="connsiteX29-7479" fmla="*/ 485704 w 2736284"/>
              <a:gd name="connsiteY29-7480" fmla="*/ 2834685 h 4824013"/>
              <a:gd name="connsiteX30-7481" fmla="*/ 565714 w 2736284"/>
              <a:gd name="connsiteY30-7482" fmla="*/ 2541315 h 4824013"/>
              <a:gd name="connsiteX31-7483" fmla="*/ 927664 w 2736284"/>
              <a:gd name="connsiteY31-7484" fmla="*/ 2507025 h 4824013"/>
              <a:gd name="connsiteX32-7485" fmla="*/ 920044 w 2736284"/>
              <a:gd name="connsiteY32-7486" fmla="*/ 1790745 h 4824013"/>
              <a:gd name="connsiteX33-7487" fmla="*/ 1011484 w 2736284"/>
              <a:gd name="connsiteY33-7488" fmla="*/ 1600245 h 4824013"/>
              <a:gd name="connsiteX34-7489" fmla="*/ 1369624 w 2736284"/>
              <a:gd name="connsiteY34-7490" fmla="*/ 1585005 h 4824013"/>
              <a:gd name="connsiteX0-7491" fmla="*/ 1369624 w 2736284"/>
              <a:gd name="connsiteY0-7492" fmla="*/ 1585005 h 4824013"/>
              <a:gd name="connsiteX1-7493" fmla="*/ 1377244 w 2736284"/>
              <a:gd name="connsiteY1-7494" fmla="*/ 754425 h 4824013"/>
              <a:gd name="connsiteX2-7495" fmla="*/ 1224844 w 2736284"/>
              <a:gd name="connsiteY2-7496" fmla="*/ 647745 h 4824013"/>
              <a:gd name="connsiteX3-7497" fmla="*/ 1963984 w 2736284"/>
              <a:gd name="connsiteY3-7498" fmla="*/ 45 h 4824013"/>
              <a:gd name="connsiteX4-7499" fmla="*/ 2736144 w 2736284"/>
              <a:gd name="connsiteY4-7500" fmla="*/ 657905 h 4824013"/>
              <a:gd name="connsiteX5-7501" fmla="*/ 2576124 w 2736284"/>
              <a:gd name="connsiteY5-7502" fmla="*/ 754425 h 4824013"/>
              <a:gd name="connsiteX6-7503" fmla="*/ 2558344 w 2736284"/>
              <a:gd name="connsiteY6-7504" fmla="*/ 1767885 h 4824013"/>
              <a:gd name="connsiteX7-7505" fmla="*/ 2451664 w 2736284"/>
              <a:gd name="connsiteY7-7506" fmla="*/ 1981245 h 4824013"/>
              <a:gd name="connsiteX8-7507" fmla="*/ 2337364 w 2736284"/>
              <a:gd name="connsiteY8-7508" fmla="*/ 1889805 h 4824013"/>
              <a:gd name="connsiteX9-7509" fmla="*/ 2337364 w 2736284"/>
              <a:gd name="connsiteY9-7510" fmla="*/ 1691685 h 4824013"/>
              <a:gd name="connsiteX10-7511" fmla="*/ 2268784 w 2736284"/>
              <a:gd name="connsiteY10-7512" fmla="*/ 1592625 h 4824013"/>
              <a:gd name="connsiteX11-7513" fmla="*/ 2146864 w 2736284"/>
              <a:gd name="connsiteY11-7514" fmla="*/ 1699305 h 4824013"/>
              <a:gd name="connsiteX12-7515" fmla="*/ 2124004 w 2736284"/>
              <a:gd name="connsiteY12-7516" fmla="*/ 2682285 h 4824013"/>
              <a:gd name="connsiteX13-7517" fmla="*/ 2009704 w 2736284"/>
              <a:gd name="connsiteY13-7518" fmla="*/ 2895645 h 4824013"/>
              <a:gd name="connsiteX14-7519" fmla="*/ 1880164 w 2736284"/>
              <a:gd name="connsiteY14-7520" fmla="*/ 2788965 h 4824013"/>
              <a:gd name="connsiteX15-7521" fmla="*/ 1887784 w 2736284"/>
              <a:gd name="connsiteY15-7522" fmla="*/ 2590845 h 4824013"/>
              <a:gd name="connsiteX16-7523" fmla="*/ 1834444 w 2736284"/>
              <a:gd name="connsiteY16-7524" fmla="*/ 2507025 h 4824013"/>
              <a:gd name="connsiteX17-7525" fmla="*/ 1704904 w 2736284"/>
              <a:gd name="connsiteY17-7526" fmla="*/ 2613705 h 4824013"/>
              <a:gd name="connsiteX18-7527" fmla="*/ 1674424 w 2736284"/>
              <a:gd name="connsiteY18-7528" fmla="*/ 3634785 h 4824013"/>
              <a:gd name="connsiteX19-7529" fmla="*/ 1582984 w 2736284"/>
              <a:gd name="connsiteY19-7530" fmla="*/ 3825285 h 4824013"/>
              <a:gd name="connsiteX20-7531" fmla="*/ 1453444 w 2736284"/>
              <a:gd name="connsiteY20-7532" fmla="*/ 3726225 h 4824013"/>
              <a:gd name="connsiteX21-7533" fmla="*/ 1445824 w 2736284"/>
              <a:gd name="connsiteY21-7534" fmla="*/ 3573825 h 4824013"/>
              <a:gd name="connsiteX22-7535" fmla="*/ 1377244 w 2736284"/>
              <a:gd name="connsiteY22-7536" fmla="*/ 3444285 h 4824013"/>
              <a:gd name="connsiteX23-7537" fmla="*/ 1278184 w 2736284"/>
              <a:gd name="connsiteY23-7538" fmla="*/ 3550965 h 4824013"/>
              <a:gd name="connsiteX24-7539" fmla="*/ 1247704 w 2736284"/>
              <a:gd name="connsiteY24-7540" fmla="*/ 4808265 h 4824013"/>
              <a:gd name="connsiteX25-7541" fmla="*/ 20884 w 2736284"/>
              <a:gd name="connsiteY25-7542" fmla="*/ 4808265 h 4824013"/>
              <a:gd name="connsiteX26-7543" fmla="*/ 36124 w 2736284"/>
              <a:gd name="connsiteY26-7544" fmla="*/ 3688125 h 4824013"/>
              <a:gd name="connsiteX27-7545" fmla="*/ 142804 w 2736284"/>
              <a:gd name="connsiteY27-7546" fmla="*/ 3451905 h 4824013"/>
              <a:gd name="connsiteX28-7547" fmla="*/ 485704 w 2736284"/>
              <a:gd name="connsiteY28-7548" fmla="*/ 3444285 h 4824013"/>
              <a:gd name="connsiteX29-7549" fmla="*/ 485704 w 2736284"/>
              <a:gd name="connsiteY29-7550" fmla="*/ 2834685 h 4824013"/>
              <a:gd name="connsiteX30-7551" fmla="*/ 565714 w 2736284"/>
              <a:gd name="connsiteY30-7552" fmla="*/ 2541315 h 4824013"/>
              <a:gd name="connsiteX31-7553" fmla="*/ 927664 w 2736284"/>
              <a:gd name="connsiteY31-7554" fmla="*/ 2507025 h 4824013"/>
              <a:gd name="connsiteX32-7555" fmla="*/ 920044 w 2736284"/>
              <a:gd name="connsiteY32-7556" fmla="*/ 1790745 h 4824013"/>
              <a:gd name="connsiteX33-7557" fmla="*/ 1011484 w 2736284"/>
              <a:gd name="connsiteY33-7558" fmla="*/ 1600245 h 4824013"/>
              <a:gd name="connsiteX34-7559" fmla="*/ 1369624 w 2736284"/>
              <a:gd name="connsiteY34-7560" fmla="*/ 1585005 h 4824013"/>
              <a:gd name="connsiteX0-7561" fmla="*/ 1369624 w 2736284"/>
              <a:gd name="connsiteY0-7562" fmla="*/ 1585005 h 4824013"/>
              <a:gd name="connsiteX1-7563" fmla="*/ 1377244 w 2736284"/>
              <a:gd name="connsiteY1-7564" fmla="*/ 754425 h 4824013"/>
              <a:gd name="connsiteX2-7565" fmla="*/ 1224844 w 2736284"/>
              <a:gd name="connsiteY2-7566" fmla="*/ 647745 h 4824013"/>
              <a:gd name="connsiteX3-7567" fmla="*/ 1963984 w 2736284"/>
              <a:gd name="connsiteY3-7568" fmla="*/ 45 h 4824013"/>
              <a:gd name="connsiteX4-7569" fmla="*/ 2736144 w 2736284"/>
              <a:gd name="connsiteY4-7570" fmla="*/ 657905 h 4824013"/>
              <a:gd name="connsiteX5-7571" fmla="*/ 2576124 w 2736284"/>
              <a:gd name="connsiteY5-7572" fmla="*/ 754425 h 4824013"/>
              <a:gd name="connsiteX6-7573" fmla="*/ 2558344 w 2736284"/>
              <a:gd name="connsiteY6-7574" fmla="*/ 1767885 h 4824013"/>
              <a:gd name="connsiteX7-7575" fmla="*/ 2451664 w 2736284"/>
              <a:gd name="connsiteY7-7576" fmla="*/ 1981245 h 4824013"/>
              <a:gd name="connsiteX8-7577" fmla="*/ 2337364 w 2736284"/>
              <a:gd name="connsiteY8-7578" fmla="*/ 1889805 h 4824013"/>
              <a:gd name="connsiteX9-7579" fmla="*/ 2337364 w 2736284"/>
              <a:gd name="connsiteY9-7580" fmla="*/ 1691685 h 4824013"/>
              <a:gd name="connsiteX10-7581" fmla="*/ 2268784 w 2736284"/>
              <a:gd name="connsiteY10-7582" fmla="*/ 1592625 h 4824013"/>
              <a:gd name="connsiteX11-7583" fmla="*/ 2146864 w 2736284"/>
              <a:gd name="connsiteY11-7584" fmla="*/ 1699305 h 4824013"/>
              <a:gd name="connsiteX12-7585" fmla="*/ 2124004 w 2736284"/>
              <a:gd name="connsiteY12-7586" fmla="*/ 2682285 h 4824013"/>
              <a:gd name="connsiteX13-7587" fmla="*/ 2009704 w 2736284"/>
              <a:gd name="connsiteY13-7588" fmla="*/ 2895645 h 4824013"/>
              <a:gd name="connsiteX14-7589" fmla="*/ 1880164 w 2736284"/>
              <a:gd name="connsiteY14-7590" fmla="*/ 2788965 h 4824013"/>
              <a:gd name="connsiteX15-7591" fmla="*/ 1887784 w 2736284"/>
              <a:gd name="connsiteY15-7592" fmla="*/ 2590845 h 4824013"/>
              <a:gd name="connsiteX16-7593" fmla="*/ 1834444 w 2736284"/>
              <a:gd name="connsiteY16-7594" fmla="*/ 2507025 h 4824013"/>
              <a:gd name="connsiteX17-7595" fmla="*/ 1704904 w 2736284"/>
              <a:gd name="connsiteY17-7596" fmla="*/ 2613705 h 4824013"/>
              <a:gd name="connsiteX18-7597" fmla="*/ 1674424 w 2736284"/>
              <a:gd name="connsiteY18-7598" fmla="*/ 3634785 h 4824013"/>
              <a:gd name="connsiteX19-7599" fmla="*/ 1582984 w 2736284"/>
              <a:gd name="connsiteY19-7600" fmla="*/ 3825285 h 4824013"/>
              <a:gd name="connsiteX20-7601" fmla="*/ 1453444 w 2736284"/>
              <a:gd name="connsiteY20-7602" fmla="*/ 3726225 h 4824013"/>
              <a:gd name="connsiteX21-7603" fmla="*/ 1445824 w 2736284"/>
              <a:gd name="connsiteY21-7604" fmla="*/ 3573825 h 4824013"/>
              <a:gd name="connsiteX22-7605" fmla="*/ 1377244 w 2736284"/>
              <a:gd name="connsiteY22-7606" fmla="*/ 3444285 h 4824013"/>
              <a:gd name="connsiteX23-7607" fmla="*/ 1278184 w 2736284"/>
              <a:gd name="connsiteY23-7608" fmla="*/ 3550965 h 4824013"/>
              <a:gd name="connsiteX24-7609" fmla="*/ 1247704 w 2736284"/>
              <a:gd name="connsiteY24-7610" fmla="*/ 4808265 h 4824013"/>
              <a:gd name="connsiteX25-7611" fmla="*/ 20884 w 2736284"/>
              <a:gd name="connsiteY25-7612" fmla="*/ 4808265 h 4824013"/>
              <a:gd name="connsiteX26-7613" fmla="*/ 36124 w 2736284"/>
              <a:gd name="connsiteY26-7614" fmla="*/ 3688125 h 4824013"/>
              <a:gd name="connsiteX27-7615" fmla="*/ 142804 w 2736284"/>
              <a:gd name="connsiteY27-7616" fmla="*/ 3451905 h 4824013"/>
              <a:gd name="connsiteX28-7617" fmla="*/ 485704 w 2736284"/>
              <a:gd name="connsiteY28-7618" fmla="*/ 3444285 h 4824013"/>
              <a:gd name="connsiteX29-7619" fmla="*/ 485704 w 2736284"/>
              <a:gd name="connsiteY29-7620" fmla="*/ 2834685 h 4824013"/>
              <a:gd name="connsiteX30-7621" fmla="*/ 565714 w 2736284"/>
              <a:gd name="connsiteY30-7622" fmla="*/ 2541315 h 4824013"/>
              <a:gd name="connsiteX31-7623" fmla="*/ 927664 w 2736284"/>
              <a:gd name="connsiteY31-7624" fmla="*/ 2507025 h 4824013"/>
              <a:gd name="connsiteX32-7625" fmla="*/ 920044 w 2736284"/>
              <a:gd name="connsiteY32-7626" fmla="*/ 1790745 h 4824013"/>
              <a:gd name="connsiteX33-7627" fmla="*/ 1011484 w 2736284"/>
              <a:gd name="connsiteY33-7628" fmla="*/ 1600245 h 4824013"/>
              <a:gd name="connsiteX34-7629" fmla="*/ 1369624 w 2736284"/>
              <a:gd name="connsiteY34-7630" fmla="*/ 1585005 h 48240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</a:cxnLst>
            <a:rect l="l" t="t" r="r" b="b"/>
            <a:pathLst>
              <a:path w="2736284" h="4824013">
                <a:moveTo>
                  <a:pt x="1369624" y="1585005"/>
                </a:moveTo>
                <a:cubicBezTo>
                  <a:pt x="1395024" y="1507535"/>
                  <a:pt x="1389944" y="784905"/>
                  <a:pt x="1377244" y="754425"/>
                </a:cubicBezTo>
                <a:cubicBezTo>
                  <a:pt x="1364544" y="723945"/>
                  <a:pt x="1229924" y="739185"/>
                  <a:pt x="1224844" y="647745"/>
                </a:cubicBezTo>
                <a:cubicBezTo>
                  <a:pt x="1219764" y="556305"/>
                  <a:pt x="1681621" y="5972"/>
                  <a:pt x="1963984" y="45"/>
                </a:cubicBezTo>
                <a:cubicBezTo>
                  <a:pt x="2246347" y="-5882"/>
                  <a:pt x="2745881" y="582975"/>
                  <a:pt x="2736144" y="657905"/>
                </a:cubicBezTo>
                <a:cubicBezTo>
                  <a:pt x="2726407" y="732835"/>
                  <a:pt x="2593057" y="731988"/>
                  <a:pt x="2576124" y="754425"/>
                </a:cubicBezTo>
                <a:cubicBezTo>
                  <a:pt x="2559191" y="776862"/>
                  <a:pt x="2563424" y="1685335"/>
                  <a:pt x="2558344" y="1767885"/>
                </a:cubicBezTo>
                <a:cubicBezTo>
                  <a:pt x="2553264" y="1850435"/>
                  <a:pt x="2531674" y="1977435"/>
                  <a:pt x="2451664" y="1981245"/>
                </a:cubicBezTo>
                <a:cubicBezTo>
                  <a:pt x="2371654" y="1985055"/>
                  <a:pt x="2344984" y="1944415"/>
                  <a:pt x="2337364" y="1889805"/>
                </a:cubicBezTo>
                <a:cubicBezTo>
                  <a:pt x="2329744" y="1835195"/>
                  <a:pt x="2343079" y="1734230"/>
                  <a:pt x="2337364" y="1691685"/>
                </a:cubicBezTo>
                <a:cubicBezTo>
                  <a:pt x="2331649" y="1649140"/>
                  <a:pt x="2315139" y="1604690"/>
                  <a:pt x="2268784" y="1592625"/>
                </a:cubicBezTo>
                <a:cubicBezTo>
                  <a:pt x="2222429" y="1580560"/>
                  <a:pt x="2154484" y="1636440"/>
                  <a:pt x="2146864" y="1699305"/>
                </a:cubicBezTo>
                <a:cubicBezTo>
                  <a:pt x="2139244" y="1762170"/>
                  <a:pt x="2135434" y="2584495"/>
                  <a:pt x="2124004" y="2682285"/>
                </a:cubicBezTo>
                <a:cubicBezTo>
                  <a:pt x="2112574" y="2780075"/>
                  <a:pt x="2096699" y="2896915"/>
                  <a:pt x="2009704" y="2895645"/>
                </a:cubicBezTo>
                <a:cubicBezTo>
                  <a:pt x="1922709" y="2894375"/>
                  <a:pt x="1894769" y="2845480"/>
                  <a:pt x="1880164" y="2788965"/>
                </a:cubicBezTo>
                <a:cubicBezTo>
                  <a:pt x="1865559" y="2732450"/>
                  <a:pt x="1892229" y="2623865"/>
                  <a:pt x="1887784" y="2590845"/>
                </a:cubicBezTo>
                <a:cubicBezTo>
                  <a:pt x="1883339" y="2557825"/>
                  <a:pt x="1873814" y="2507660"/>
                  <a:pt x="1834444" y="2507025"/>
                </a:cubicBezTo>
                <a:cubicBezTo>
                  <a:pt x="1795074" y="2506390"/>
                  <a:pt x="1736019" y="2522900"/>
                  <a:pt x="1704904" y="2613705"/>
                </a:cubicBezTo>
                <a:cubicBezTo>
                  <a:pt x="1673789" y="2704510"/>
                  <a:pt x="1678234" y="3584620"/>
                  <a:pt x="1674424" y="3634785"/>
                </a:cubicBezTo>
                <a:cubicBezTo>
                  <a:pt x="1670614" y="3684950"/>
                  <a:pt x="1666169" y="3812585"/>
                  <a:pt x="1582984" y="3825285"/>
                </a:cubicBezTo>
                <a:cubicBezTo>
                  <a:pt x="1499799" y="3837985"/>
                  <a:pt x="1465509" y="3771310"/>
                  <a:pt x="1453444" y="3726225"/>
                </a:cubicBezTo>
                <a:cubicBezTo>
                  <a:pt x="1441379" y="3681140"/>
                  <a:pt x="1447729" y="3624625"/>
                  <a:pt x="1445824" y="3573825"/>
                </a:cubicBezTo>
                <a:cubicBezTo>
                  <a:pt x="1443919" y="3523025"/>
                  <a:pt x="1438839" y="3441110"/>
                  <a:pt x="1377244" y="3444285"/>
                </a:cubicBezTo>
                <a:cubicBezTo>
                  <a:pt x="1315649" y="3447460"/>
                  <a:pt x="1292154" y="3495085"/>
                  <a:pt x="1278184" y="3550965"/>
                </a:cubicBezTo>
                <a:cubicBezTo>
                  <a:pt x="1264214" y="3606845"/>
                  <a:pt x="1266754" y="4789215"/>
                  <a:pt x="1247704" y="4808265"/>
                </a:cubicBezTo>
                <a:cubicBezTo>
                  <a:pt x="1228654" y="4827315"/>
                  <a:pt x="66604" y="4831125"/>
                  <a:pt x="20884" y="4808265"/>
                </a:cubicBezTo>
                <a:cubicBezTo>
                  <a:pt x="-24836" y="4785405"/>
                  <a:pt x="15804" y="3914185"/>
                  <a:pt x="36124" y="3688125"/>
                </a:cubicBezTo>
                <a:cubicBezTo>
                  <a:pt x="45014" y="3561125"/>
                  <a:pt x="69144" y="3481115"/>
                  <a:pt x="142804" y="3451905"/>
                </a:cubicBezTo>
                <a:cubicBezTo>
                  <a:pt x="216464" y="3422695"/>
                  <a:pt x="451414" y="3443015"/>
                  <a:pt x="485704" y="3444285"/>
                </a:cubicBezTo>
                <a:cubicBezTo>
                  <a:pt x="481894" y="3394755"/>
                  <a:pt x="485704" y="3037885"/>
                  <a:pt x="485704" y="2834685"/>
                </a:cubicBezTo>
                <a:cubicBezTo>
                  <a:pt x="502214" y="2678475"/>
                  <a:pt x="495864" y="2599735"/>
                  <a:pt x="565714" y="2541315"/>
                </a:cubicBezTo>
                <a:cubicBezTo>
                  <a:pt x="635564" y="2482895"/>
                  <a:pt x="878769" y="2526710"/>
                  <a:pt x="927664" y="2507025"/>
                </a:cubicBezTo>
                <a:cubicBezTo>
                  <a:pt x="933379" y="2461940"/>
                  <a:pt x="906074" y="1941875"/>
                  <a:pt x="920044" y="1790745"/>
                </a:cubicBezTo>
                <a:cubicBezTo>
                  <a:pt x="926394" y="1689145"/>
                  <a:pt x="936554" y="1634535"/>
                  <a:pt x="1011484" y="1600245"/>
                </a:cubicBezTo>
                <a:cubicBezTo>
                  <a:pt x="1055934" y="1562145"/>
                  <a:pt x="1295964" y="1596435"/>
                  <a:pt x="1369624" y="1585005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5888710" y="3139218"/>
            <a:ext cx="789259" cy="10199"/>
          </a:xfrm>
          <a:custGeom>
            <a:avLst/>
            <a:gdLst>
              <a:gd name="connsiteX0" fmla="*/ 0 w 1405890"/>
              <a:gd name="connsiteY0" fmla="*/ 0 h 323850"/>
              <a:gd name="connsiteX1" fmla="*/ 670560 w 1405890"/>
              <a:gd name="connsiteY1" fmla="*/ 0 h 323850"/>
              <a:gd name="connsiteX2" fmla="*/ 887730 w 1405890"/>
              <a:gd name="connsiteY2" fmla="*/ 3810 h 323850"/>
              <a:gd name="connsiteX3" fmla="*/ 887730 w 1405890"/>
              <a:gd name="connsiteY3" fmla="*/ 3810 h 323850"/>
              <a:gd name="connsiteX4" fmla="*/ 1405890 w 1405890"/>
              <a:gd name="connsiteY4" fmla="*/ 323850 h 323850"/>
              <a:gd name="connsiteX0-1" fmla="*/ 0 w 887730"/>
              <a:gd name="connsiteY0-2" fmla="*/ 0 h 3810"/>
              <a:gd name="connsiteX1-3" fmla="*/ 670560 w 887730"/>
              <a:gd name="connsiteY1-4" fmla="*/ 0 h 3810"/>
              <a:gd name="connsiteX2-5" fmla="*/ 887730 w 887730"/>
              <a:gd name="connsiteY2-6" fmla="*/ 3810 h 3810"/>
              <a:gd name="connsiteX3-7" fmla="*/ 887730 w 887730"/>
              <a:gd name="connsiteY3-8" fmla="*/ 3810 h 3810"/>
              <a:gd name="connsiteX0-9" fmla="*/ 0 w 10000"/>
              <a:gd name="connsiteY0-10" fmla="*/ 740 h 10740"/>
              <a:gd name="connsiteX1-11" fmla="*/ 7554 w 10000"/>
              <a:gd name="connsiteY1-12" fmla="*/ 740 h 10740"/>
              <a:gd name="connsiteX2-13" fmla="*/ 10000 w 10000"/>
              <a:gd name="connsiteY2-14" fmla="*/ 10740 h 10740"/>
              <a:gd name="connsiteX3-15" fmla="*/ 10000 w 10000"/>
              <a:gd name="connsiteY3-16" fmla="*/ 10740 h 10740"/>
              <a:gd name="connsiteX0-17" fmla="*/ 0 w 10000"/>
              <a:gd name="connsiteY0-18" fmla="*/ 2963 h 12963"/>
              <a:gd name="connsiteX1-19" fmla="*/ 7554 w 10000"/>
              <a:gd name="connsiteY1-20" fmla="*/ 2963 h 12963"/>
              <a:gd name="connsiteX2-21" fmla="*/ 10000 w 10000"/>
              <a:gd name="connsiteY2-22" fmla="*/ 12963 h 12963"/>
              <a:gd name="connsiteX3-23" fmla="*/ 10000 w 10000"/>
              <a:gd name="connsiteY3-24" fmla="*/ 12963 h 12963"/>
              <a:gd name="connsiteX0-25" fmla="*/ 0 w 10000"/>
              <a:gd name="connsiteY0-26" fmla="*/ 0 h 31191"/>
              <a:gd name="connsiteX1-27" fmla="*/ 7082 w 10000"/>
              <a:gd name="connsiteY1-28" fmla="*/ 30000 h 31191"/>
              <a:gd name="connsiteX2-29" fmla="*/ 10000 w 10000"/>
              <a:gd name="connsiteY2-30" fmla="*/ 10000 h 31191"/>
              <a:gd name="connsiteX3-31" fmla="*/ 10000 w 10000"/>
              <a:gd name="connsiteY3-32" fmla="*/ 10000 h 31191"/>
              <a:gd name="connsiteX0-33" fmla="*/ 0 w 10000"/>
              <a:gd name="connsiteY0-34" fmla="*/ 0 h 30107"/>
              <a:gd name="connsiteX1-35" fmla="*/ 7082 w 10000"/>
              <a:gd name="connsiteY1-36" fmla="*/ 30000 h 30107"/>
              <a:gd name="connsiteX2-37" fmla="*/ 10000 w 10000"/>
              <a:gd name="connsiteY2-38" fmla="*/ 10000 h 30107"/>
              <a:gd name="connsiteX3-39" fmla="*/ 10000 w 10000"/>
              <a:gd name="connsiteY3-40" fmla="*/ 10000 h 3010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000" h="30107">
                <a:moveTo>
                  <a:pt x="0" y="0"/>
                </a:moveTo>
                <a:cubicBezTo>
                  <a:pt x="2518" y="0"/>
                  <a:pt x="5415" y="28333"/>
                  <a:pt x="7082" y="30000"/>
                </a:cubicBezTo>
                <a:cubicBezTo>
                  <a:pt x="8749" y="31667"/>
                  <a:pt x="9514" y="13333"/>
                  <a:pt x="10000" y="10000"/>
                </a:cubicBezTo>
                <a:lnTo>
                  <a:pt x="10000" y="10000"/>
                </a:lnTo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5494081" y="3960657"/>
            <a:ext cx="789259" cy="10199"/>
          </a:xfrm>
          <a:custGeom>
            <a:avLst/>
            <a:gdLst>
              <a:gd name="connsiteX0" fmla="*/ 0 w 1405890"/>
              <a:gd name="connsiteY0" fmla="*/ 0 h 323850"/>
              <a:gd name="connsiteX1" fmla="*/ 670560 w 1405890"/>
              <a:gd name="connsiteY1" fmla="*/ 0 h 323850"/>
              <a:gd name="connsiteX2" fmla="*/ 887730 w 1405890"/>
              <a:gd name="connsiteY2" fmla="*/ 3810 h 323850"/>
              <a:gd name="connsiteX3" fmla="*/ 887730 w 1405890"/>
              <a:gd name="connsiteY3" fmla="*/ 3810 h 323850"/>
              <a:gd name="connsiteX4" fmla="*/ 1405890 w 1405890"/>
              <a:gd name="connsiteY4" fmla="*/ 323850 h 323850"/>
              <a:gd name="connsiteX0-1" fmla="*/ 0 w 887730"/>
              <a:gd name="connsiteY0-2" fmla="*/ 0 h 3810"/>
              <a:gd name="connsiteX1-3" fmla="*/ 670560 w 887730"/>
              <a:gd name="connsiteY1-4" fmla="*/ 0 h 3810"/>
              <a:gd name="connsiteX2-5" fmla="*/ 887730 w 887730"/>
              <a:gd name="connsiteY2-6" fmla="*/ 3810 h 3810"/>
              <a:gd name="connsiteX3-7" fmla="*/ 887730 w 887730"/>
              <a:gd name="connsiteY3-8" fmla="*/ 3810 h 3810"/>
              <a:gd name="connsiteX0-9" fmla="*/ 0 w 10000"/>
              <a:gd name="connsiteY0-10" fmla="*/ 740 h 10740"/>
              <a:gd name="connsiteX1-11" fmla="*/ 7554 w 10000"/>
              <a:gd name="connsiteY1-12" fmla="*/ 740 h 10740"/>
              <a:gd name="connsiteX2-13" fmla="*/ 10000 w 10000"/>
              <a:gd name="connsiteY2-14" fmla="*/ 10740 h 10740"/>
              <a:gd name="connsiteX3-15" fmla="*/ 10000 w 10000"/>
              <a:gd name="connsiteY3-16" fmla="*/ 10740 h 10740"/>
              <a:gd name="connsiteX0-17" fmla="*/ 0 w 10000"/>
              <a:gd name="connsiteY0-18" fmla="*/ 2963 h 12963"/>
              <a:gd name="connsiteX1-19" fmla="*/ 7554 w 10000"/>
              <a:gd name="connsiteY1-20" fmla="*/ 2963 h 12963"/>
              <a:gd name="connsiteX2-21" fmla="*/ 10000 w 10000"/>
              <a:gd name="connsiteY2-22" fmla="*/ 12963 h 12963"/>
              <a:gd name="connsiteX3-23" fmla="*/ 10000 w 10000"/>
              <a:gd name="connsiteY3-24" fmla="*/ 12963 h 12963"/>
              <a:gd name="connsiteX0-25" fmla="*/ 0 w 10000"/>
              <a:gd name="connsiteY0-26" fmla="*/ 0 h 31191"/>
              <a:gd name="connsiteX1-27" fmla="*/ 7082 w 10000"/>
              <a:gd name="connsiteY1-28" fmla="*/ 30000 h 31191"/>
              <a:gd name="connsiteX2-29" fmla="*/ 10000 w 10000"/>
              <a:gd name="connsiteY2-30" fmla="*/ 10000 h 31191"/>
              <a:gd name="connsiteX3-31" fmla="*/ 10000 w 10000"/>
              <a:gd name="connsiteY3-32" fmla="*/ 10000 h 31191"/>
              <a:gd name="connsiteX0-33" fmla="*/ 0 w 10000"/>
              <a:gd name="connsiteY0-34" fmla="*/ 0 h 30107"/>
              <a:gd name="connsiteX1-35" fmla="*/ 7082 w 10000"/>
              <a:gd name="connsiteY1-36" fmla="*/ 30000 h 30107"/>
              <a:gd name="connsiteX2-37" fmla="*/ 10000 w 10000"/>
              <a:gd name="connsiteY2-38" fmla="*/ 10000 h 30107"/>
              <a:gd name="connsiteX3-39" fmla="*/ 10000 w 10000"/>
              <a:gd name="connsiteY3-40" fmla="*/ 10000 h 3010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000" h="30107">
                <a:moveTo>
                  <a:pt x="0" y="0"/>
                </a:moveTo>
                <a:cubicBezTo>
                  <a:pt x="2518" y="0"/>
                  <a:pt x="5415" y="28333"/>
                  <a:pt x="7082" y="30000"/>
                </a:cubicBezTo>
                <a:cubicBezTo>
                  <a:pt x="8749" y="31667"/>
                  <a:pt x="9514" y="13333"/>
                  <a:pt x="10000" y="10000"/>
                </a:cubicBezTo>
                <a:lnTo>
                  <a:pt x="10000" y="10000"/>
                </a:lnTo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5101145" y="4792258"/>
            <a:ext cx="789259" cy="10199"/>
          </a:xfrm>
          <a:custGeom>
            <a:avLst/>
            <a:gdLst>
              <a:gd name="connsiteX0" fmla="*/ 0 w 1405890"/>
              <a:gd name="connsiteY0" fmla="*/ 0 h 323850"/>
              <a:gd name="connsiteX1" fmla="*/ 670560 w 1405890"/>
              <a:gd name="connsiteY1" fmla="*/ 0 h 323850"/>
              <a:gd name="connsiteX2" fmla="*/ 887730 w 1405890"/>
              <a:gd name="connsiteY2" fmla="*/ 3810 h 323850"/>
              <a:gd name="connsiteX3" fmla="*/ 887730 w 1405890"/>
              <a:gd name="connsiteY3" fmla="*/ 3810 h 323850"/>
              <a:gd name="connsiteX4" fmla="*/ 1405890 w 1405890"/>
              <a:gd name="connsiteY4" fmla="*/ 323850 h 323850"/>
              <a:gd name="connsiteX0-1" fmla="*/ 0 w 887730"/>
              <a:gd name="connsiteY0-2" fmla="*/ 0 h 3810"/>
              <a:gd name="connsiteX1-3" fmla="*/ 670560 w 887730"/>
              <a:gd name="connsiteY1-4" fmla="*/ 0 h 3810"/>
              <a:gd name="connsiteX2-5" fmla="*/ 887730 w 887730"/>
              <a:gd name="connsiteY2-6" fmla="*/ 3810 h 3810"/>
              <a:gd name="connsiteX3-7" fmla="*/ 887730 w 887730"/>
              <a:gd name="connsiteY3-8" fmla="*/ 3810 h 3810"/>
              <a:gd name="connsiteX0-9" fmla="*/ 0 w 10000"/>
              <a:gd name="connsiteY0-10" fmla="*/ 740 h 10740"/>
              <a:gd name="connsiteX1-11" fmla="*/ 7554 w 10000"/>
              <a:gd name="connsiteY1-12" fmla="*/ 740 h 10740"/>
              <a:gd name="connsiteX2-13" fmla="*/ 10000 w 10000"/>
              <a:gd name="connsiteY2-14" fmla="*/ 10740 h 10740"/>
              <a:gd name="connsiteX3-15" fmla="*/ 10000 w 10000"/>
              <a:gd name="connsiteY3-16" fmla="*/ 10740 h 10740"/>
              <a:gd name="connsiteX0-17" fmla="*/ 0 w 10000"/>
              <a:gd name="connsiteY0-18" fmla="*/ 2963 h 12963"/>
              <a:gd name="connsiteX1-19" fmla="*/ 7554 w 10000"/>
              <a:gd name="connsiteY1-20" fmla="*/ 2963 h 12963"/>
              <a:gd name="connsiteX2-21" fmla="*/ 10000 w 10000"/>
              <a:gd name="connsiteY2-22" fmla="*/ 12963 h 12963"/>
              <a:gd name="connsiteX3-23" fmla="*/ 10000 w 10000"/>
              <a:gd name="connsiteY3-24" fmla="*/ 12963 h 12963"/>
              <a:gd name="connsiteX0-25" fmla="*/ 0 w 10000"/>
              <a:gd name="connsiteY0-26" fmla="*/ 0 h 31191"/>
              <a:gd name="connsiteX1-27" fmla="*/ 7082 w 10000"/>
              <a:gd name="connsiteY1-28" fmla="*/ 30000 h 31191"/>
              <a:gd name="connsiteX2-29" fmla="*/ 10000 w 10000"/>
              <a:gd name="connsiteY2-30" fmla="*/ 10000 h 31191"/>
              <a:gd name="connsiteX3-31" fmla="*/ 10000 w 10000"/>
              <a:gd name="connsiteY3-32" fmla="*/ 10000 h 31191"/>
              <a:gd name="connsiteX0-33" fmla="*/ 0 w 10000"/>
              <a:gd name="connsiteY0-34" fmla="*/ 0 h 30107"/>
              <a:gd name="connsiteX1-35" fmla="*/ 7082 w 10000"/>
              <a:gd name="connsiteY1-36" fmla="*/ 30000 h 30107"/>
              <a:gd name="connsiteX2-37" fmla="*/ 10000 w 10000"/>
              <a:gd name="connsiteY2-38" fmla="*/ 10000 h 30107"/>
              <a:gd name="connsiteX3-39" fmla="*/ 10000 w 10000"/>
              <a:gd name="connsiteY3-40" fmla="*/ 10000 h 3010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000" h="30107">
                <a:moveTo>
                  <a:pt x="0" y="0"/>
                </a:moveTo>
                <a:cubicBezTo>
                  <a:pt x="2518" y="0"/>
                  <a:pt x="5415" y="28333"/>
                  <a:pt x="7082" y="30000"/>
                </a:cubicBezTo>
                <a:cubicBezTo>
                  <a:pt x="8749" y="31667"/>
                  <a:pt x="9514" y="13333"/>
                  <a:pt x="10000" y="10000"/>
                </a:cubicBezTo>
                <a:lnTo>
                  <a:pt x="10000" y="10000"/>
                </a:lnTo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>
            <a:off x="6596102" y="3483993"/>
            <a:ext cx="263088" cy="6961"/>
          </a:xfrm>
          <a:custGeom>
            <a:avLst/>
            <a:gdLst>
              <a:gd name="connsiteX0" fmla="*/ 0 w 292100"/>
              <a:gd name="connsiteY0" fmla="*/ 0 h 12867"/>
              <a:gd name="connsiteX1" fmla="*/ 190500 w 292100"/>
              <a:gd name="connsiteY1" fmla="*/ 12700 h 12867"/>
              <a:gd name="connsiteX2" fmla="*/ 292100 w 292100"/>
              <a:gd name="connsiteY2" fmla="*/ 7620 h 12867"/>
              <a:gd name="connsiteX3" fmla="*/ 292100 w 292100"/>
              <a:gd name="connsiteY3" fmla="*/ 7620 h 12867"/>
              <a:gd name="connsiteX0-1" fmla="*/ 0 w 290195"/>
              <a:gd name="connsiteY0-2" fmla="*/ 9525 h 11465"/>
              <a:gd name="connsiteX1-3" fmla="*/ 188595 w 290195"/>
              <a:gd name="connsiteY1-4" fmla="*/ 5080 h 11465"/>
              <a:gd name="connsiteX2-5" fmla="*/ 290195 w 290195"/>
              <a:gd name="connsiteY2-6" fmla="*/ 0 h 11465"/>
              <a:gd name="connsiteX3-7" fmla="*/ 290195 w 290195"/>
              <a:gd name="connsiteY3-8" fmla="*/ 0 h 11465"/>
              <a:gd name="connsiteX0-9" fmla="*/ 0 w 290195"/>
              <a:gd name="connsiteY0-10" fmla="*/ 9525 h 9525"/>
              <a:gd name="connsiteX1-11" fmla="*/ 188595 w 290195"/>
              <a:gd name="connsiteY1-12" fmla="*/ 5080 h 9525"/>
              <a:gd name="connsiteX2-13" fmla="*/ 290195 w 290195"/>
              <a:gd name="connsiteY2-14" fmla="*/ 0 h 9525"/>
              <a:gd name="connsiteX3-15" fmla="*/ 290195 w 290195"/>
              <a:gd name="connsiteY3-16" fmla="*/ 0 h 9525"/>
              <a:gd name="connsiteX0-17" fmla="*/ 0 w 10197"/>
              <a:gd name="connsiteY0-18" fmla="*/ 873 h 8220"/>
              <a:gd name="connsiteX1-19" fmla="*/ 6696 w 10197"/>
              <a:gd name="connsiteY1-20" fmla="*/ 8206 h 8220"/>
              <a:gd name="connsiteX2-21" fmla="*/ 10197 w 10197"/>
              <a:gd name="connsiteY2-22" fmla="*/ 2873 h 8220"/>
              <a:gd name="connsiteX3-23" fmla="*/ 10197 w 10197"/>
              <a:gd name="connsiteY3-24" fmla="*/ 2873 h 8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197" h="8220">
                <a:moveTo>
                  <a:pt x="0" y="873"/>
                </a:moveTo>
                <a:cubicBezTo>
                  <a:pt x="2575" y="-3127"/>
                  <a:pt x="4997" y="7873"/>
                  <a:pt x="6696" y="8206"/>
                </a:cubicBezTo>
                <a:cubicBezTo>
                  <a:pt x="8396" y="8539"/>
                  <a:pt x="10197" y="2873"/>
                  <a:pt x="10197" y="2873"/>
                </a:cubicBezTo>
                <a:lnTo>
                  <a:pt x="10197" y="2873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>
            <a:off x="6178895" y="4300350"/>
            <a:ext cx="263088" cy="6961"/>
          </a:xfrm>
          <a:custGeom>
            <a:avLst/>
            <a:gdLst>
              <a:gd name="connsiteX0" fmla="*/ 0 w 292100"/>
              <a:gd name="connsiteY0" fmla="*/ 0 h 12867"/>
              <a:gd name="connsiteX1" fmla="*/ 190500 w 292100"/>
              <a:gd name="connsiteY1" fmla="*/ 12700 h 12867"/>
              <a:gd name="connsiteX2" fmla="*/ 292100 w 292100"/>
              <a:gd name="connsiteY2" fmla="*/ 7620 h 12867"/>
              <a:gd name="connsiteX3" fmla="*/ 292100 w 292100"/>
              <a:gd name="connsiteY3" fmla="*/ 7620 h 12867"/>
              <a:gd name="connsiteX0-1" fmla="*/ 0 w 290195"/>
              <a:gd name="connsiteY0-2" fmla="*/ 9525 h 11465"/>
              <a:gd name="connsiteX1-3" fmla="*/ 188595 w 290195"/>
              <a:gd name="connsiteY1-4" fmla="*/ 5080 h 11465"/>
              <a:gd name="connsiteX2-5" fmla="*/ 290195 w 290195"/>
              <a:gd name="connsiteY2-6" fmla="*/ 0 h 11465"/>
              <a:gd name="connsiteX3-7" fmla="*/ 290195 w 290195"/>
              <a:gd name="connsiteY3-8" fmla="*/ 0 h 11465"/>
              <a:gd name="connsiteX0-9" fmla="*/ 0 w 290195"/>
              <a:gd name="connsiteY0-10" fmla="*/ 9525 h 9525"/>
              <a:gd name="connsiteX1-11" fmla="*/ 188595 w 290195"/>
              <a:gd name="connsiteY1-12" fmla="*/ 5080 h 9525"/>
              <a:gd name="connsiteX2-13" fmla="*/ 290195 w 290195"/>
              <a:gd name="connsiteY2-14" fmla="*/ 0 h 9525"/>
              <a:gd name="connsiteX3-15" fmla="*/ 290195 w 290195"/>
              <a:gd name="connsiteY3-16" fmla="*/ 0 h 9525"/>
              <a:gd name="connsiteX0-17" fmla="*/ 0 w 10197"/>
              <a:gd name="connsiteY0-18" fmla="*/ 873 h 8220"/>
              <a:gd name="connsiteX1-19" fmla="*/ 6696 w 10197"/>
              <a:gd name="connsiteY1-20" fmla="*/ 8206 h 8220"/>
              <a:gd name="connsiteX2-21" fmla="*/ 10197 w 10197"/>
              <a:gd name="connsiteY2-22" fmla="*/ 2873 h 8220"/>
              <a:gd name="connsiteX3-23" fmla="*/ 10197 w 10197"/>
              <a:gd name="connsiteY3-24" fmla="*/ 2873 h 8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197" h="8220">
                <a:moveTo>
                  <a:pt x="0" y="873"/>
                </a:moveTo>
                <a:cubicBezTo>
                  <a:pt x="2575" y="-3127"/>
                  <a:pt x="4997" y="7873"/>
                  <a:pt x="6696" y="8206"/>
                </a:cubicBezTo>
                <a:cubicBezTo>
                  <a:pt x="8396" y="8539"/>
                  <a:pt x="10197" y="2873"/>
                  <a:pt x="10197" y="2873"/>
                </a:cubicBezTo>
                <a:lnTo>
                  <a:pt x="10197" y="2873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5808542" y="5129693"/>
            <a:ext cx="263088" cy="6961"/>
          </a:xfrm>
          <a:custGeom>
            <a:avLst/>
            <a:gdLst>
              <a:gd name="connsiteX0" fmla="*/ 0 w 292100"/>
              <a:gd name="connsiteY0" fmla="*/ 0 h 12867"/>
              <a:gd name="connsiteX1" fmla="*/ 190500 w 292100"/>
              <a:gd name="connsiteY1" fmla="*/ 12700 h 12867"/>
              <a:gd name="connsiteX2" fmla="*/ 292100 w 292100"/>
              <a:gd name="connsiteY2" fmla="*/ 7620 h 12867"/>
              <a:gd name="connsiteX3" fmla="*/ 292100 w 292100"/>
              <a:gd name="connsiteY3" fmla="*/ 7620 h 12867"/>
              <a:gd name="connsiteX0-1" fmla="*/ 0 w 290195"/>
              <a:gd name="connsiteY0-2" fmla="*/ 9525 h 11465"/>
              <a:gd name="connsiteX1-3" fmla="*/ 188595 w 290195"/>
              <a:gd name="connsiteY1-4" fmla="*/ 5080 h 11465"/>
              <a:gd name="connsiteX2-5" fmla="*/ 290195 w 290195"/>
              <a:gd name="connsiteY2-6" fmla="*/ 0 h 11465"/>
              <a:gd name="connsiteX3-7" fmla="*/ 290195 w 290195"/>
              <a:gd name="connsiteY3-8" fmla="*/ 0 h 11465"/>
              <a:gd name="connsiteX0-9" fmla="*/ 0 w 290195"/>
              <a:gd name="connsiteY0-10" fmla="*/ 9525 h 9525"/>
              <a:gd name="connsiteX1-11" fmla="*/ 188595 w 290195"/>
              <a:gd name="connsiteY1-12" fmla="*/ 5080 h 9525"/>
              <a:gd name="connsiteX2-13" fmla="*/ 290195 w 290195"/>
              <a:gd name="connsiteY2-14" fmla="*/ 0 h 9525"/>
              <a:gd name="connsiteX3-15" fmla="*/ 290195 w 290195"/>
              <a:gd name="connsiteY3-16" fmla="*/ 0 h 9525"/>
              <a:gd name="connsiteX0-17" fmla="*/ 0 w 10197"/>
              <a:gd name="connsiteY0-18" fmla="*/ 873 h 8220"/>
              <a:gd name="connsiteX1-19" fmla="*/ 6696 w 10197"/>
              <a:gd name="connsiteY1-20" fmla="*/ 8206 h 8220"/>
              <a:gd name="connsiteX2-21" fmla="*/ 10197 w 10197"/>
              <a:gd name="connsiteY2-22" fmla="*/ 2873 h 8220"/>
              <a:gd name="connsiteX3-23" fmla="*/ 10197 w 10197"/>
              <a:gd name="connsiteY3-24" fmla="*/ 2873 h 8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197" h="8220">
                <a:moveTo>
                  <a:pt x="0" y="873"/>
                </a:moveTo>
                <a:cubicBezTo>
                  <a:pt x="2575" y="-3127"/>
                  <a:pt x="4997" y="7873"/>
                  <a:pt x="6696" y="8206"/>
                </a:cubicBezTo>
                <a:cubicBezTo>
                  <a:pt x="8396" y="8539"/>
                  <a:pt x="10197" y="2873"/>
                  <a:pt x="10197" y="2873"/>
                </a:cubicBezTo>
                <a:lnTo>
                  <a:pt x="10197" y="2873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4652306" y="5286373"/>
            <a:ext cx="11930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4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Collect</a:t>
            </a:r>
            <a:endParaRPr lang="en-US" altLang="zh-CN" sz="1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5045739" y="4288506"/>
            <a:ext cx="11930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4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Finishing</a:t>
            </a:r>
            <a:endParaRPr lang="en-US" altLang="zh-CN" sz="1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5474662" y="3437222"/>
            <a:ext cx="11930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4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Induction</a:t>
            </a:r>
            <a:endParaRPr lang="en-US" altLang="zh-CN" sz="1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5840020" y="2507285"/>
            <a:ext cx="11930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Summarize</a:t>
            </a:r>
            <a:endParaRPr lang="en-US" altLang="zh-CN" sz="1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7725111" y="5446139"/>
            <a:ext cx="287941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</a:p>
        </p:txBody>
      </p:sp>
      <p:sp>
        <p:nvSpPr>
          <p:cNvPr id="14" name="矩形 13"/>
          <p:cNvSpPr/>
          <p:nvPr/>
        </p:nvSpPr>
        <p:spPr>
          <a:xfrm>
            <a:off x="8039011" y="496083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8454141" y="3772222"/>
            <a:ext cx="287941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</a:p>
        </p:txBody>
      </p:sp>
      <p:sp>
        <p:nvSpPr>
          <p:cNvPr id="16" name="矩形 15"/>
          <p:cNvSpPr/>
          <p:nvPr/>
        </p:nvSpPr>
        <p:spPr>
          <a:xfrm>
            <a:off x="8768041" y="328691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7768119" y="5029189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8" name="Freeform 30"/>
          <p:cNvSpPr>
            <a:spLocks noEditPoints="1"/>
          </p:cNvSpPr>
          <p:nvPr/>
        </p:nvSpPr>
        <p:spPr bwMode="auto">
          <a:xfrm>
            <a:off x="8497149" y="33270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9" name="椭圆 31"/>
          <p:cNvSpPr/>
          <p:nvPr/>
        </p:nvSpPr>
        <p:spPr>
          <a:xfrm rot="15654318">
            <a:off x="3714548" y="379221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3934482" y="3945318"/>
            <a:ext cx="493308" cy="512373"/>
            <a:chOff x="2254250" y="2162175"/>
            <a:chExt cx="657225" cy="682625"/>
          </a:xfrm>
          <a:solidFill>
            <a:srgbClr val="414042"/>
          </a:solidFill>
        </p:grpSpPr>
        <p:sp>
          <p:nvSpPr>
            <p:cNvPr id="21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2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3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4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5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6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7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48" name="椭圆 31"/>
          <p:cNvSpPr/>
          <p:nvPr/>
        </p:nvSpPr>
        <p:spPr>
          <a:xfrm rot="15654318">
            <a:off x="7386218" y="3319814"/>
            <a:ext cx="887186" cy="87833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49" name="组合 48"/>
          <p:cNvGrpSpPr/>
          <p:nvPr/>
        </p:nvGrpSpPr>
        <p:grpSpPr>
          <a:xfrm>
            <a:off x="7594538" y="3508008"/>
            <a:ext cx="492790" cy="521014"/>
            <a:chOff x="5181601" y="2120900"/>
            <a:chExt cx="665163" cy="703263"/>
          </a:xfrm>
          <a:solidFill>
            <a:srgbClr val="414042"/>
          </a:solidFill>
        </p:grpSpPr>
        <p:sp>
          <p:nvSpPr>
            <p:cNvPr id="50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1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2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3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4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5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6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7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8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9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0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1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2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3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4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5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6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7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8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9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0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1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2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3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4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5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6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7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8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9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0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1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2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3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4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5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6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7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8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9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0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1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2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3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4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5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6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7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8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9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0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1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2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3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4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5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6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7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8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9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0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1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2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3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4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5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6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17" name="椭圆 31"/>
          <p:cNvSpPr/>
          <p:nvPr/>
        </p:nvSpPr>
        <p:spPr>
          <a:xfrm rot="15654318">
            <a:off x="6657103" y="4993731"/>
            <a:ext cx="887186" cy="87833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118" name="组合 117"/>
          <p:cNvGrpSpPr/>
          <p:nvPr/>
        </p:nvGrpSpPr>
        <p:grpSpPr>
          <a:xfrm>
            <a:off x="6840062" y="5164748"/>
            <a:ext cx="548066" cy="536304"/>
            <a:chOff x="2159000" y="1141413"/>
            <a:chExt cx="739775" cy="723900"/>
          </a:xfrm>
          <a:solidFill>
            <a:srgbClr val="414042"/>
          </a:solidFill>
        </p:grpSpPr>
        <p:sp>
          <p:nvSpPr>
            <p:cNvPr id="119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0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1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2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3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4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5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6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7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8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9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0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1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2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3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4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5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6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7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8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9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0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1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2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3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4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5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6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7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8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9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0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1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52" name="椭圆 31"/>
          <p:cNvSpPr/>
          <p:nvPr/>
        </p:nvSpPr>
        <p:spPr>
          <a:xfrm rot="15654318">
            <a:off x="4322933" y="2078866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153" name="组合 152"/>
          <p:cNvGrpSpPr/>
          <p:nvPr/>
        </p:nvGrpSpPr>
        <p:grpSpPr>
          <a:xfrm>
            <a:off x="4495011" y="2267840"/>
            <a:ext cx="524290" cy="537396"/>
            <a:chOff x="3282950" y="1154113"/>
            <a:chExt cx="698501" cy="715963"/>
          </a:xfrm>
          <a:solidFill>
            <a:srgbClr val="414042"/>
          </a:solidFill>
        </p:grpSpPr>
        <p:sp>
          <p:nvSpPr>
            <p:cNvPr id="15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77" name="矩形 176"/>
          <p:cNvSpPr/>
          <p:nvPr/>
        </p:nvSpPr>
        <p:spPr>
          <a:xfrm>
            <a:off x="1274704" y="2429297"/>
            <a:ext cx="287941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</a:p>
        </p:txBody>
      </p:sp>
      <p:sp>
        <p:nvSpPr>
          <p:cNvPr id="178" name="矩形 177"/>
          <p:cNvSpPr/>
          <p:nvPr/>
        </p:nvSpPr>
        <p:spPr>
          <a:xfrm>
            <a:off x="2872180" y="2023040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9" name="Freeform 30"/>
          <p:cNvSpPr>
            <a:spLocks noEditPoints="1"/>
          </p:cNvSpPr>
          <p:nvPr/>
        </p:nvSpPr>
        <p:spPr bwMode="auto">
          <a:xfrm>
            <a:off x="2668001" y="205520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80" name="矩形 179"/>
          <p:cNvSpPr/>
          <p:nvPr/>
        </p:nvSpPr>
        <p:spPr>
          <a:xfrm>
            <a:off x="594657" y="4145267"/>
            <a:ext cx="287941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Please add text here</a:t>
            </a:r>
          </a:p>
        </p:txBody>
      </p:sp>
      <p:sp>
        <p:nvSpPr>
          <p:cNvPr id="181" name="矩形 180"/>
          <p:cNvSpPr/>
          <p:nvPr/>
        </p:nvSpPr>
        <p:spPr>
          <a:xfrm>
            <a:off x="2167561" y="371944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82" name="Freeform 30"/>
          <p:cNvSpPr>
            <a:spLocks noEditPoints="1"/>
          </p:cNvSpPr>
          <p:nvPr/>
        </p:nvSpPr>
        <p:spPr bwMode="auto">
          <a:xfrm>
            <a:off x="1987954" y="37711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183" name="组合 182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184" name="组合 183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193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4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185" name="直接连接符 184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直接连接符 185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" name="矩形 186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188" name="组合 187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189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0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1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2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3472" y="2419582"/>
            <a:ext cx="9134172" cy="1575765"/>
          </a:xfrm>
          <a:custGeom>
            <a:avLst/>
            <a:gdLst>
              <a:gd name="connsiteX0" fmla="*/ 0 w 9174994"/>
              <a:gd name="connsiteY0" fmla="*/ 1472931 h 1630140"/>
              <a:gd name="connsiteX1" fmla="*/ 8287657 w 9174994"/>
              <a:gd name="connsiteY1" fmla="*/ 1516474 h 1630140"/>
              <a:gd name="connsiteX2" fmla="*/ 8810171 w 9174994"/>
              <a:gd name="connsiteY2" fmla="*/ 195674 h 1630140"/>
              <a:gd name="connsiteX3" fmla="*/ 7126514 w 9174994"/>
              <a:gd name="connsiteY3" fmla="*/ 6988 h 1630140"/>
              <a:gd name="connsiteX4" fmla="*/ 7126514 w 9174994"/>
              <a:gd name="connsiteY4" fmla="*/ 6988 h 1630140"/>
              <a:gd name="connsiteX0-1" fmla="*/ 0 w 9174994"/>
              <a:gd name="connsiteY0-2" fmla="*/ 1472931 h 1630140"/>
              <a:gd name="connsiteX1-3" fmla="*/ 8287657 w 9174994"/>
              <a:gd name="connsiteY1-4" fmla="*/ 1516474 h 1630140"/>
              <a:gd name="connsiteX2-5" fmla="*/ 8810171 w 9174994"/>
              <a:gd name="connsiteY2-6" fmla="*/ 195674 h 1630140"/>
              <a:gd name="connsiteX3-7" fmla="*/ 7126514 w 9174994"/>
              <a:gd name="connsiteY3-8" fmla="*/ 6988 h 1630140"/>
              <a:gd name="connsiteX4-9" fmla="*/ 7126514 w 9174994"/>
              <a:gd name="connsiteY4-10" fmla="*/ 6988 h 1630140"/>
              <a:gd name="connsiteX0-11" fmla="*/ 0 w 9174994"/>
              <a:gd name="connsiteY0-12" fmla="*/ 1472931 h 1630140"/>
              <a:gd name="connsiteX1-13" fmla="*/ 8287657 w 9174994"/>
              <a:gd name="connsiteY1-14" fmla="*/ 1516474 h 1630140"/>
              <a:gd name="connsiteX2-15" fmla="*/ 8810171 w 9174994"/>
              <a:gd name="connsiteY2-16" fmla="*/ 195674 h 1630140"/>
              <a:gd name="connsiteX3-17" fmla="*/ 7126514 w 9174994"/>
              <a:gd name="connsiteY3-18" fmla="*/ 6988 h 1630140"/>
              <a:gd name="connsiteX4-19" fmla="*/ 7126514 w 9174994"/>
              <a:gd name="connsiteY4-20" fmla="*/ 6988 h 1630140"/>
              <a:gd name="connsiteX0-21" fmla="*/ 0 w 9256864"/>
              <a:gd name="connsiteY0-22" fmla="*/ 1466918 h 1624127"/>
              <a:gd name="connsiteX1-23" fmla="*/ 8287657 w 9256864"/>
              <a:gd name="connsiteY1-24" fmla="*/ 1510461 h 1624127"/>
              <a:gd name="connsiteX2-25" fmla="*/ 8810171 w 9256864"/>
              <a:gd name="connsiteY2-26" fmla="*/ 189661 h 1624127"/>
              <a:gd name="connsiteX3-27" fmla="*/ 7126514 w 9256864"/>
              <a:gd name="connsiteY3-28" fmla="*/ 975 h 1624127"/>
              <a:gd name="connsiteX4-29" fmla="*/ 7126514 w 9256864"/>
              <a:gd name="connsiteY4-30" fmla="*/ 975 h 1624127"/>
              <a:gd name="connsiteX0-31" fmla="*/ 0 w 9231812"/>
              <a:gd name="connsiteY0-32" fmla="*/ 1466918 h 1624127"/>
              <a:gd name="connsiteX1-33" fmla="*/ 8287657 w 9231812"/>
              <a:gd name="connsiteY1-34" fmla="*/ 1510461 h 1624127"/>
              <a:gd name="connsiteX2-35" fmla="*/ 8764976 w 9231812"/>
              <a:gd name="connsiteY2-36" fmla="*/ 189661 h 1624127"/>
              <a:gd name="connsiteX3-37" fmla="*/ 7126514 w 9231812"/>
              <a:gd name="connsiteY3-38" fmla="*/ 975 h 1624127"/>
              <a:gd name="connsiteX4-39" fmla="*/ 7126514 w 9231812"/>
              <a:gd name="connsiteY4-40" fmla="*/ 975 h 1624127"/>
              <a:gd name="connsiteX0-41" fmla="*/ 0 w 9082621"/>
              <a:gd name="connsiteY0-42" fmla="*/ 1466918 h 1640330"/>
              <a:gd name="connsiteX1-43" fmla="*/ 8287657 w 9082621"/>
              <a:gd name="connsiteY1-44" fmla="*/ 1510461 h 1640330"/>
              <a:gd name="connsiteX2-45" fmla="*/ 8764976 w 9082621"/>
              <a:gd name="connsiteY2-46" fmla="*/ 189661 h 1640330"/>
              <a:gd name="connsiteX3-47" fmla="*/ 7126514 w 9082621"/>
              <a:gd name="connsiteY3-48" fmla="*/ 975 h 1640330"/>
              <a:gd name="connsiteX4-49" fmla="*/ 7126514 w 9082621"/>
              <a:gd name="connsiteY4-50" fmla="*/ 975 h 1640330"/>
              <a:gd name="connsiteX0-51" fmla="*/ 0 w 8991593"/>
              <a:gd name="connsiteY0-52" fmla="*/ 1470992 h 1609059"/>
              <a:gd name="connsiteX1-53" fmla="*/ 8287657 w 8991593"/>
              <a:gd name="connsiteY1-54" fmla="*/ 1458970 h 1609059"/>
              <a:gd name="connsiteX2-55" fmla="*/ 8764976 w 8991593"/>
              <a:gd name="connsiteY2-56" fmla="*/ 193735 h 1609059"/>
              <a:gd name="connsiteX3-57" fmla="*/ 7126514 w 8991593"/>
              <a:gd name="connsiteY3-58" fmla="*/ 5049 h 1609059"/>
              <a:gd name="connsiteX4-59" fmla="*/ 7126514 w 8991593"/>
              <a:gd name="connsiteY4-60" fmla="*/ 5049 h 1609059"/>
              <a:gd name="connsiteX0-61" fmla="*/ 0 w 8991593"/>
              <a:gd name="connsiteY0-62" fmla="*/ 1470992 h 1609059"/>
              <a:gd name="connsiteX1-63" fmla="*/ 8287657 w 8991593"/>
              <a:gd name="connsiteY1-64" fmla="*/ 1458970 h 1609059"/>
              <a:gd name="connsiteX2-65" fmla="*/ 8764976 w 8991593"/>
              <a:gd name="connsiteY2-66" fmla="*/ 193735 h 1609059"/>
              <a:gd name="connsiteX3-67" fmla="*/ 7126514 w 8991593"/>
              <a:gd name="connsiteY3-68" fmla="*/ 5049 h 1609059"/>
              <a:gd name="connsiteX4-69" fmla="*/ 7126514 w 8991593"/>
              <a:gd name="connsiteY4-70" fmla="*/ 5049 h 1609059"/>
              <a:gd name="connsiteX0-71" fmla="*/ 0 w 9056641"/>
              <a:gd name="connsiteY0-72" fmla="*/ 1472931 h 1610998"/>
              <a:gd name="connsiteX1-73" fmla="*/ 8287657 w 9056641"/>
              <a:gd name="connsiteY1-74" fmla="*/ 1460909 h 1610998"/>
              <a:gd name="connsiteX2-75" fmla="*/ 8764976 w 9056641"/>
              <a:gd name="connsiteY2-76" fmla="*/ 195674 h 1610998"/>
              <a:gd name="connsiteX3-77" fmla="*/ 7126514 w 9056641"/>
              <a:gd name="connsiteY3-78" fmla="*/ 6988 h 1610998"/>
              <a:gd name="connsiteX4-79" fmla="*/ 7126514 w 9056641"/>
              <a:gd name="connsiteY4-80" fmla="*/ 6988 h 1610998"/>
              <a:gd name="connsiteX0-81" fmla="*/ 0 w 9256984"/>
              <a:gd name="connsiteY0-82" fmla="*/ 1537756 h 1632203"/>
              <a:gd name="connsiteX1-83" fmla="*/ 8332853 w 9256984"/>
              <a:gd name="connsiteY1-84" fmla="*/ 1460909 h 1632203"/>
              <a:gd name="connsiteX2-85" fmla="*/ 8810172 w 9256984"/>
              <a:gd name="connsiteY2-86" fmla="*/ 195674 h 1632203"/>
              <a:gd name="connsiteX3-87" fmla="*/ 7171710 w 9256984"/>
              <a:gd name="connsiteY3-88" fmla="*/ 6988 h 1632203"/>
              <a:gd name="connsiteX4-89" fmla="*/ 7171710 w 9256984"/>
              <a:gd name="connsiteY4-90" fmla="*/ 6988 h 1632203"/>
              <a:gd name="connsiteX0-91" fmla="*/ 0 w 9119750"/>
              <a:gd name="connsiteY0-92" fmla="*/ 1537756 h 1611852"/>
              <a:gd name="connsiteX1-93" fmla="*/ 8332853 w 9119750"/>
              <a:gd name="connsiteY1-94" fmla="*/ 1460909 h 1611852"/>
              <a:gd name="connsiteX2-95" fmla="*/ 8810172 w 9119750"/>
              <a:gd name="connsiteY2-96" fmla="*/ 195674 h 1611852"/>
              <a:gd name="connsiteX3-97" fmla="*/ 7171710 w 9119750"/>
              <a:gd name="connsiteY3-98" fmla="*/ 6988 h 1611852"/>
              <a:gd name="connsiteX4-99" fmla="*/ 7171710 w 9119750"/>
              <a:gd name="connsiteY4-100" fmla="*/ 6988 h 1611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119750" h="1611852">
                <a:moveTo>
                  <a:pt x="0" y="1537756"/>
                </a:moveTo>
                <a:cubicBezTo>
                  <a:pt x="3409647" y="1665965"/>
                  <a:pt x="7235097" y="1619764"/>
                  <a:pt x="8332853" y="1460909"/>
                </a:cubicBezTo>
                <a:cubicBezTo>
                  <a:pt x="9430609" y="1302054"/>
                  <a:pt x="9166400" y="447255"/>
                  <a:pt x="8810172" y="195674"/>
                </a:cubicBezTo>
                <a:cubicBezTo>
                  <a:pt x="8453944" y="-55907"/>
                  <a:pt x="7171710" y="6988"/>
                  <a:pt x="7171710" y="6988"/>
                </a:cubicBezTo>
                <a:lnTo>
                  <a:pt x="7171710" y="6988"/>
                </a:ln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8513517" y="2132856"/>
            <a:ext cx="246779" cy="508000"/>
          </a:xfrm>
          <a:custGeom>
            <a:avLst/>
            <a:gdLst>
              <a:gd name="connsiteX0" fmla="*/ 246779 w 246779"/>
              <a:gd name="connsiteY0" fmla="*/ 0 h 508000"/>
              <a:gd name="connsiteX1" fmla="*/ 36 w 246779"/>
              <a:gd name="connsiteY1" fmla="*/ 261257 h 508000"/>
              <a:gd name="connsiteX2" fmla="*/ 232265 w 246779"/>
              <a:gd name="connsiteY2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79" h="508000">
                <a:moveTo>
                  <a:pt x="246779" y="0"/>
                </a:moveTo>
                <a:cubicBezTo>
                  <a:pt x="124617" y="88295"/>
                  <a:pt x="2455" y="176590"/>
                  <a:pt x="36" y="261257"/>
                </a:cubicBezTo>
                <a:cubicBezTo>
                  <a:pt x="-2383" y="345924"/>
                  <a:pt x="114941" y="426962"/>
                  <a:pt x="232265" y="508000"/>
                </a:cubicBez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6" name="椭圆 31"/>
          <p:cNvSpPr/>
          <p:nvPr/>
        </p:nvSpPr>
        <p:spPr>
          <a:xfrm rot="15654318">
            <a:off x="2099203" y="3583787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2274415" y="3421449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1</a:t>
            </a:r>
            <a:endParaRPr lang="zh-CN" altLang="en-US" sz="6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9" name="椭圆 31"/>
          <p:cNvSpPr/>
          <p:nvPr/>
        </p:nvSpPr>
        <p:spPr>
          <a:xfrm rot="15654318">
            <a:off x="4342975" y="3547862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4518187" y="3385524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2</a:t>
            </a:r>
            <a:endParaRPr lang="zh-CN" altLang="en-US" sz="6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2" name="椭圆 31"/>
          <p:cNvSpPr/>
          <p:nvPr/>
        </p:nvSpPr>
        <p:spPr>
          <a:xfrm rot="15654318">
            <a:off x="6672768" y="3577244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6847980" y="3414906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3</a:t>
            </a:r>
            <a:endParaRPr lang="zh-CN" altLang="en-US" sz="6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6" name="椭圆 31"/>
          <p:cNvSpPr/>
          <p:nvPr/>
        </p:nvSpPr>
        <p:spPr>
          <a:xfrm rot="15654318">
            <a:off x="8873102" y="3567198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9048314" y="3404860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4</a:t>
            </a:r>
            <a:endParaRPr lang="zh-CN" altLang="en-US" sz="6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2621656" y="2079114"/>
            <a:ext cx="2302362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720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70%</a:t>
            </a:r>
            <a:endParaRPr lang="zh-CN" altLang="en-US" sz="7200">
              <a:solidFill>
                <a:srgbClr val="C00000"/>
              </a:solidFill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5468352" y="228703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5187503" y="2696529"/>
            <a:ext cx="34058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5195228" y="238198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2055522" y="4606975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1655600" y="5061090"/>
            <a:ext cx="18722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3" name="Freeform 30"/>
          <p:cNvSpPr>
            <a:spLocks noEditPoints="1"/>
          </p:cNvSpPr>
          <p:nvPr/>
        </p:nvSpPr>
        <p:spPr bwMode="auto">
          <a:xfrm>
            <a:off x="1741981" y="46183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200" b="1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4391459" y="4606975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3991537" y="5061090"/>
            <a:ext cx="18722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8" name="Freeform 30"/>
          <p:cNvSpPr>
            <a:spLocks noEditPoints="1"/>
          </p:cNvSpPr>
          <p:nvPr/>
        </p:nvSpPr>
        <p:spPr bwMode="auto">
          <a:xfrm>
            <a:off x="4077918" y="46183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200" b="1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6608257" y="4613066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50" name="文本框 49"/>
          <p:cNvSpPr txBox="1"/>
          <p:nvPr/>
        </p:nvSpPr>
        <p:spPr>
          <a:xfrm>
            <a:off x="6208335" y="5067181"/>
            <a:ext cx="18722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6294716" y="462442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200" b="1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8944194" y="4613066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53" name="文本框 52"/>
          <p:cNvSpPr txBox="1"/>
          <p:nvPr/>
        </p:nvSpPr>
        <p:spPr>
          <a:xfrm>
            <a:off x="8544272" y="5067181"/>
            <a:ext cx="18722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54" name="Freeform 30"/>
          <p:cNvSpPr>
            <a:spLocks noEditPoints="1"/>
          </p:cNvSpPr>
          <p:nvPr/>
        </p:nvSpPr>
        <p:spPr bwMode="auto">
          <a:xfrm>
            <a:off x="8630653" y="462442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200" b="1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55" name="组合 54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56" name="组合 55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65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6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57" name="直接连接符 56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57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矩形 58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60" name="组合 59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61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2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3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4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  <p:sp>
        <p:nvSpPr>
          <p:cNvPr id="69" name="Freeform 2541"/>
          <p:cNvSpPr>
            <a:spLocks noEditPoints="1"/>
          </p:cNvSpPr>
          <p:nvPr/>
        </p:nvSpPr>
        <p:spPr bwMode="auto">
          <a:xfrm>
            <a:off x="1942592" y="2438270"/>
            <a:ext cx="588415" cy="637451"/>
          </a:xfrm>
          <a:custGeom>
            <a:avLst/>
            <a:gdLst/>
            <a:ahLst/>
            <a:cxnLst>
              <a:cxn ang="0">
                <a:pos x="83" y="143"/>
              </a:cxn>
              <a:cxn ang="0">
                <a:pos x="88" y="98"/>
              </a:cxn>
              <a:cxn ang="0">
                <a:pos x="132" y="60"/>
              </a:cxn>
              <a:cxn ang="0">
                <a:pos x="120" y="54"/>
              </a:cxn>
              <a:cxn ang="0">
                <a:pos x="89" y="2"/>
              </a:cxn>
              <a:cxn ang="0">
                <a:pos x="49" y="5"/>
              </a:cxn>
              <a:cxn ang="0">
                <a:pos x="0" y="55"/>
              </a:cxn>
              <a:cxn ang="0">
                <a:pos x="5" y="93"/>
              </a:cxn>
              <a:cxn ang="0">
                <a:pos x="16" y="85"/>
              </a:cxn>
              <a:cxn ang="0">
                <a:pos x="17" y="84"/>
              </a:cxn>
              <a:cxn ang="0">
                <a:pos x="18" y="68"/>
              </a:cxn>
              <a:cxn ang="0">
                <a:pos x="10" y="63"/>
              </a:cxn>
              <a:cxn ang="0">
                <a:pos x="9" y="60"/>
              </a:cxn>
              <a:cxn ang="0">
                <a:pos x="43" y="60"/>
              </a:cxn>
              <a:cxn ang="0">
                <a:pos x="53" y="60"/>
              </a:cxn>
              <a:cxn ang="0">
                <a:pos x="57" y="58"/>
              </a:cxn>
              <a:cxn ang="0">
                <a:pos x="45" y="60"/>
              </a:cxn>
              <a:cxn ang="0">
                <a:pos x="59" y="53"/>
              </a:cxn>
              <a:cxn ang="0">
                <a:pos x="75" y="31"/>
              </a:cxn>
              <a:cxn ang="0">
                <a:pos x="81" y="14"/>
              </a:cxn>
              <a:cxn ang="0">
                <a:pos x="65" y="19"/>
              </a:cxn>
              <a:cxn ang="0">
                <a:pos x="79" y="90"/>
              </a:cxn>
              <a:cxn ang="0">
                <a:pos x="122" y="79"/>
              </a:cxn>
              <a:cxn ang="0">
                <a:pos x="123" y="63"/>
              </a:cxn>
              <a:cxn ang="0">
                <a:pos x="77" y="112"/>
              </a:cxn>
              <a:cxn ang="0">
                <a:pos x="67" y="127"/>
              </a:cxn>
              <a:cxn ang="0">
                <a:pos x="77" y="66"/>
              </a:cxn>
              <a:cxn ang="0">
                <a:pos x="87" y="62"/>
              </a:cxn>
              <a:cxn ang="0">
                <a:pos x="63" y="83"/>
              </a:cxn>
              <a:cxn ang="0">
                <a:pos x="69" y="107"/>
              </a:cxn>
              <a:cxn ang="0">
                <a:pos x="65" y="112"/>
              </a:cxn>
              <a:cxn ang="0">
                <a:pos x="80" y="92"/>
              </a:cxn>
              <a:cxn ang="0">
                <a:pos x="76" y="96"/>
              </a:cxn>
              <a:cxn ang="0">
                <a:pos x="76" y="96"/>
              </a:cxn>
              <a:cxn ang="0">
                <a:pos x="62" y="95"/>
              </a:cxn>
              <a:cxn ang="0">
                <a:pos x="75" y="92"/>
              </a:cxn>
              <a:cxn ang="0">
                <a:pos x="66" y="86"/>
              </a:cxn>
              <a:cxn ang="0">
                <a:pos x="72" y="50"/>
              </a:cxn>
              <a:cxn ang="0">
                <a:pos x="57" y="19"/>
              </a:cxn>
              <a:cxn ang="0">
                <a:pos x="77" y="18"/>
              </a:cxn>
              <a:cxn ang="0">
                <a:pos x="75" y="20"/>
              </a:cxn>
              <a:cxn ang="0">
                <a:pos x="57" y="51"/>
              </a:cxn>
              <a:cxn ang="0">
                <a:pos x="40" y="84"/>
              </a:cxn>
              <a:cxn ang="0">
                <a:pos x="82" y="44"/>
              </a:cxn>
              <a:cxn ang="0">
                <a:pos x="47" y="84"/>
              </a:cxn>
              <a:cxn ang="0">
                <a:pos x="59" y="80"/>
              </a:cxn>
              <a:cxn ang="0">
                <a:pos x="82" y="45"/>
              </a:cxn>
              <a:cxn ang="0">
                <a:pos x="63" y="129"/>
              </a:cxn>
              <a:cxn ang="0">
                <a:pos x="77" y="129"/>
              </a:cxn>
              <a:cxn ang="0">
                <a:pos x="84" y="89"/>
              </a:cxn>
              <a:cxn ang="0">
                <a:pos x="92" y="87"/>
              </a:cxn>
              <a:cxn ang="0">
                <a:pos x="116" y="74"/>
              </a:cxn>
              <a:cxn ang="0">
                <a:pos x="119" y="85"/>
              </a:cxn>
              <a:cxn ang="0">
                <a:pos x="84" y="89"/>
              </a:cxn>
              <a:cxn ang="0">
                <a:pos x="114" y="63"/>
              </a:cxn>
              <a:cxn ang="0">
                <a:pos x="33" y="59"/>
              </a:cxn>
              <a:cxn ang="0">
                <a:pos x="23" y="65"/>
              </a:cxn>
              <a:cxn ang="0">
                <a:pos x="11" y="67"/>
              </a:cxn>
              <a:cxn ang="0">
                <a:pos x="35" y="68"/>
              </a:cxn>
            </a:cxnLst>
            <a:rect l="0" t="0" r="r" b="b"/>
            <a:pathLst>
              <a:path w="132" h="143">
                <a:moveTo>
                  <a:pt x="46" y="136"/>
                </a:moveTo>
                <a:lnTo>
                  <a:pt x="46" y="136"/>
                </a:lnTo>
                <a:lnTo>
                  <a:pt x="46" y="138"/>
                </a:lnTo>
                <a:lnTo>
                  <a:pt x="48" y="140"/>
                </a:lnTo>
                <a:lnTo>
                  <a:pt x="48" y="140"/>
                </a:lnTo>
                <a:lnTo>
                  <a:pt x="49" y="141"/>
                </a:lnTo>
                <a:lnTo>
                  <a:pt x="51" y="142"/>
                </a:lnTo>
                <a:lnTo>
                  <a:pt x="51" y="142"/>
                </a:lnTo>
                <a:lnTo>
                  <a:pt x="59" y="141"/>
                </a:lnTo>
                <a:lnTo>
                  <a:pt x="67" y="142"/>
                </a:lnTo>
                <a:lnTo>
                  <a:pt x="83" y="143"/>
                </a:lnTo>
                <a:lnTo>
                  <a:pt x="83" y="143"/>
                </a:lnTo>
                <a:lnTo>
                  <a:pt x="85" y="142"/>
                </a:lnTo>
                <a:lnTo>
                  <a:pt x="87" y="141"/>
                </a:lnTo>
                <a:lnTo>
                  <a:pt x="87" y="139"/>
                </a:lnTo>
                <a:lnTo>
                  <a:pt x="88" y="138"/>
                </a:lnTo>
                <a:lnTo>
                  <a:pt x="88" y="138"/>
                </a:lnTo>
                <a:lnTo>
                  <a:pt x="88" y="136"/>
                </a:lnTo>
                <a:lnTo>
                  <a:pt x="88" y="136"/>
                </a:lnTo>
                <a:lnTo>
                  <a:pt x="87" y="127"/>
                </a:lnTo>
                <a:lnTo>
                  <a:pt x="87" y="117"/>
                </a:lnTo>
                <a:lnTo>
                  <a:pt x="88" y="98"/>
                </a:lnTo>
                <a:lnTo>
                  <a:pt x="88" y="98"/>
                </a:lnTo>
                <a:lnTo>
                  <a:pt x="108" y="99"/>
                </a:lnTo>
                <a:lnTo>
                  <a:pt x="126" y="98"/>
                </a:lnTo>
                <a:lnTo>
                  <a:pt x="126" y="98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30" y="94"/>
                </a:lnTo>
                <a:lnTo>
                  <a:pt x="130" y="94"/>
                </a:lnTo>
                <a:lnTo>
                  <a:pt x="131" y="77"/>
                </a:lnTo>
                <a:lnTo>
                  <a:pt x="132" y="60"/>
                </a:lnTo>
                <a:lnTo>
                  <a:pt x="132" y="60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1" y="57"/>
                </a:lnTo>
                <a:lnTo>
                  <a:pt x="129" y="56"/>
                </a:lnTo>
                <a:lnTo>
                  <a:pt x="129" y="56"/>
                </a:lnTo>
                <a:lnTo>
                  <a:pt x="120" y="54"/>
                </a:lnTo>
                <a:lnTo>
                  <a:pt x="111" y="54"/>
                </a:lnTo>
                <a:lnTo>
                  <a:pt x="101" y="54"/>
                </a:lnTo>
                <a:lnTo>
                  <a:pt x="91" y="54"/>
                </a:lnTo>
                <a:lnTo>
                  <a:pt x="91" y="54"/>
                </a:lnTo>
                <a:lnTo>
                  <a:pt x="91" y="30"/>
                </a:lnTo>
                <a:lnTo>
                  <a:pt x="91" y="18"/>
                </a:lnTo>
                <a:lnTo>
                  <a:pt x="91" y="6"/>
                </a:lnTo>
                <a:lnTo>
                  <a:pt x="91" y="6"/>
                </a:lnTo>
                <a:lnTo>
                  <a:pt x="90" y="4"/>
                </a:lnTo>
                <a:lnTo>
                  <a:pt x="90" y="4"/>
                </a:lnTo>
                <a:lnTo>
                  <a:pt x="89" y="2"/>
                </a:lnTo>
                <a:lnTo>
                  <a:pt x="87" y="1"/>
                </a:lnTo>
                <a:lnTo>
                  <a:pt x="87" y="1"/>
                </a:lnTo>
                <a:lnTo>
                  <a:pt x="70" y="0"/>
                </a:lnTo>
                <a:lnTo>
                  <a:pt x="62" y="0"/>
                </a:lnTo>
                <a:lnTo>
                  <a:pt x="53" y="1"/>
                </a:lnTo>
                <a:lnTo>
                  <a:pt x="53" y="1"/>
                </a:lnTo>
                <a:lnTo>
                  <a:pt x="51" y="2"/>
                </a:lnTo>
                <a:lnTo>
                  <a:pt x="51" y="2"/>
                </a:lnTo>
                <a:lnTo>
                  <a:pt x="49" y="3"/>
                </a:lnTo>
                <a:lnTo>
                  <a:pt x="49" y="5"/>
                </a:lnTo>
                <a:lnTo>
                  <a:pt x="49" y="5"/>
                </a:lnTo>
                <a:lnTo>
                  <a:pt x="48" y="28"/>
                </a:lnTo>
                <a:lnTo>
                  <a:pt x="48" y="51"/>
                </a:lnTo>
                <a:lnTo>
                  <a:pt x="48" y="51"/>
                </a:lnTo>
                <a:lnTo>
                  <a:pt x="27" y="50"/>
                </a:lnTo>
                <a:lnTo>
                  <a:pt x="6" y="50"/>
                </a:lnTo>
                <a:lnTo>
                  <a:pt x="6" y="50"/>
                </a:lnTo>
                <a:lnTo>
                  <a:pt x="4" y="51"/>
                </a:lnTo>
                <a:lnTo>
                  <a:pt x="4" y="51"/>
                </a:lnTo>
                <a:lnTo>
                  <a:pt x="1" y="52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63"/>
                </a:lnTo>
                <a:lnTo>
                  <a:pt x="0" y="72"/>
                </a:lnTo>
                <a:lnTo>
                  <a:pt x="0" y="81"/>
                </a:lnTo>
                <a:lnTo>
                  <a:pt x="1" y="90"/>
                </a:lnTo>
                <a:lnTo>
                  <a:pt x="1" y="90"/>
                </a:lnTo>
                <a:lnTo>
                  <a:pt x="2" y="91"/>
                </a:lnTo>
                <a:lnTo>
                  <a:pt x="3" y="92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16" y="93"/>
                </a:lnTo>
                <a:lnTo>
                  <a:pt x="26" y="93"/>
                </a:lnTo>
                <a:lnTo>
                  <a:pt x="46" y="93"/>
                </a:lnTo>
                <a:lnTo>
                  <a:pt x="46" y="93"/>
                </a:lnTo>
                <a:lnTo>
                  <a:pt x="46" y="115"/>
                </a:lnTo>
                <a:lnTo>
                  <a:pt x="46" y="125"/>
                </a:lnTo>
                <a:lnTo>
                  <a:pt x="46" y="136"/>
                </a:lnTo>
                <a:lnTo>
                  <a:pt x="46" y="136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10" y="84"/>
                </a:lnTo>
                <a:lnTo>
                  <a:pt x="10" y="84"/>
                </a:lnTo>
                <a:lnTo>
                  <a:pt x="17" y="79"/>
                </a:lnTo>
                <a:lnTo>
                  <a:pt x="22" y="74"/>
                </a:lnTo>
                <a:lnTo>
                  <a:pt x="22" y="74"/>
                </a:lnTo>
                <a:lnTo>
                  <a:pt x="19" y="79"/>
                </a:lnTo>
                <a:lnTo>
                  <a:pt x="17" y="84"/>
                </a:lnTo>
                <a:lnTo>
                  <a:pt x="17" y="84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9" y="75"/>
                </a:moveTo>
                <a:lnTo>
                  <a:pt x="9" y="75"/>
                </a:lnTo>
                <a:lnTo>
                  <a:pt x="10" y="75"/>
                </a:lnTo>
                <a:lnTo>
                  <a:pt x="10" y="75"/>
                </a:lnTo>
                <a:lnTo>
                  <a:pt x="20" y="65"/>
                </a:lnTo>
                <a:lnTo>
                  <a:pt x="22" y="63"/>
                </a:lnTo>
                <a:lnTo>
                  <a:pt x="18" y="68"/>
                </a:lnTo>
                <a:lnTo>
                  <a:pt x="18" y="68"/>
                </a:lnTo>
                <a:lnTo>
                  <a:pt x="14" y="75"/>
                </a:lnTo>
                <a:lnTo>
                  <a:pt x="9" y="81"/>
                </a:lnTo>
                <a:lnTo>
                  <a:pt x="9" y="81"/>
                </a:lnTo>
                <a:lnTo>
                  <a:pt x="9" y="75"/>
                </a:lnTo>
                <a:lnTo>
                  <a:pt x="9" y="75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9" y="63"/>
                </a:lnTo>
                <a:lnTo>
                  <a:pt x="9" y="63"/>
                </a:lnTo>
                <a:lnTo>
                  <a:pt x="10" y="63"/>
                </a:lnTo>
                <a:lnTo>
                  <a:pt x="10" y="63"/>
                </a:lnTo>
                <a:lnTo>
                  <a:pt x="12" y="62"/>
                </a:lnTo>
                <a:lnTo>
                  <a:pt x="12" y="64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9" y="60"/>
                </a:moveTo>
                <a:lnTo>
                  <a:pt x="9" y="60"/>
                </a:lnTo>
                <a:lnTo>
                  <a:pt x="9" y="59"/>
                </a:lnTo>
                <a:lnTo>
                  <a:pt x="9" y="59"/>
                </a:lnTo>
                <a:lnTo>
                  <a:pt x="12" y="59"/>
                </a:lnTo>
                <a:lnTo>
                  <a:pt x="12" y="59"/>
                </a:lnTo>
                <a:lnTo>
                  <a:pt x="9" y="60"/>
                </a:lnTo>
                <a:lnTo>
                  <a:pt x="9" y="60"/>
                </a:lnTo>
                <a:close/>
                <a:moveTo>
                  <a:pt x="23" y="77"/>
                </a:moveTo>
                <a:lnTo>
                  <a:pt x="23" y="77"/>
                </a:lnTo>
                <a:lnTo>
                  <a:pt x="28" y="68"/>
                </a:lnTo>
                <a:lnTo>
                  <a:pt x="34" y="61"/>
                </a:lnTo>
                <a:lnTo>
                  <a:pt x="34" y="61"/>
                </a:lnTo>
                <a:lnTo>
                  <a:pt x="35" y="60"/>
                </a:lnTo>
                <a:lnTo>
                  <a:pt x="34" y="59"/>
                </a:lnTo>
                <a:lnTo>
                  <a:pt x="34" y="59"/>
                </a:lnTo>
                <a:lnTo>
                  <a:pt x="43" y="60"/>
                </a:lnTo>
                <a:lnTo>
                  <a:pt x="43" y="60"/>
                </a:lnTo>
                <a:lnTo>
                  <a:pt x="35" y="66"/>
                </a:lnTo>
                <a:lnTo>
                  <a:pt x="29" y="74"/>
                </a:lnTo>
                <a:lnTo>
                  <a:pt x="29" y="74"/>
                </a:lnTo>
                <a:lnTo>
                  <a:pt x="22" y="81"/>
                </a:lnTo>
                <a:lnTo>
                  <a:pt x="21" y="82"/>
                </a:lnTo>
                <a:lnTo>
                  <a:pt x="20" y="82"/>
                </a:lnTo>
                <a:lnTo>
                  <a:pt x="23" y="77"/>
                </a:lnTo>
                <a:lnTo>
                  <a:pt x="23" y="77"/>
                </a:lnTo>
                <a:close/>
                <a:moveTo>
                  <a:pt x="45" y="60"/>
                </a:moveTo>
                <a:lnTo>
                  <a:pt x="45" y="60"/>
                </a:lnTo>
                <a:lnTo>
                  <a:pt x="53" y="60"/>
                </a:lnTo>
                <a:lnTo>
                  <a:pt x="53" y="60"/>
                </a:lnTo>
                <a:lnTo>
                  <a:pt x="55" y="59"/>
                </a:lnTo>
                <a:lnTo>
                  <a:pt x="55" y="59"/>
                </a:lnTo>
                <a:lnTo>
                  <a:pt x="57" y="58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68" y="51"/>
                </a:lnTo>
                <a:lnTo>
                  <a:pt x="68" y="51"/>
                </a:lnTo>
                <a:lnTo>
                  <a:pt x="57" y="58"/>
                </a:lnTo>
                <a:lnTo>
                  <a:pt x="46" y="67"/>
                </a:lnTo>
                <a:lnTo>
                  <a:pt x="46" y="67"/>
                </a:lnTo>
                <a:lnTo>
                  <a:pt x="37" y="74"/>
                </a:lnTo>
                <a:lnTo>
                  <a:pt x="33" y="77"/>
                </a:lnTo>
                <a:lnTo>
                  <a:pt x="30" y="81"/>
                </a:lnTo>
                <a:lnTo>
                  <a:pt x="30" y="81"/>
                </a:lnTo>
                <a:lnTo>
                  <a:pt x="37" y="70"/>
                </a:lnTo>
                <a:lnTo>
                  <a:pt x="44" y="61"/>
                </a:lnTo>
                <a:lnTo>
                  <a:pt x="44" y="61"/>
                </a:lnTo>
                <a:lnTo>
                  <a:pt x="45" y="60"/>
                </a:lnTo>
                <a:lnTo>
                  <a:pt x="45" y="60"/>
                </a:lnTo>
                <a:close/>
                <a:moveTo>
                  <a:pt x="83" y="10"/>
                </a:moveTo>
                <a:lnTo>
                  <a:pt x="83" y="10"/>
                </a:lnTo>
                <a:lnTo>
                  <a:pt x="83" y="27"/>
                </a:lnTo>
                <a:lnTo>
                  <a:pt x="82" y="44"/>
                </a:lnTo>
                <a:lnTo>
                  <a:pt x="82" y="44"/>
                </a:lnTo>
                <a:lnTo>
                  <a:pt x="82" y="43"/>
                </a:lnTo>
                <a:lnTo>
                  <a:pt x="81" y="43"/>
                </a:lnTo>
                <a:lnTo>
                  <a:pt x="81" y="43"/>
                </a:lnTo>
                <a:lnTo>
                  <a:pt x="65" y="50"/>
                </a:lnTo>
                <a:lnTo>
                  <a:pt x="65" y="50"/>
                </a:lnTo>
                <a:lnTo>
                  <a:pt x="59" y="53"/>
                </a:lnTo>
                <a:lnTo>
                  <a:pt x="61" y="51"/>
                </a:lnTo>
                <a:lnTo>
                  <a:pt x="61" y="51"/>
                </a:lnTo>
                <a:lnTo>
                  <a:pt x="68" y="47"/>
                </a:lnTo>
                <a:lnTo>
                  <a:pt x="73" y="42"/>
                </a:lnTo>
                <a:lnTo>
                  <a:pt x="78" y="36"/>
                </a:lnTo>
                <a:lnTo>
                  <a:pt x="82" y="30"/>
                </a:lnTo>
                <a:lnTo>
                  <a:pt x="82" y="30"/>
                </a:lnTo>
                <a:lnTo>
                  <a:pt x="82" y="29"/>
                </a:lnTo>
                <a:lnTo>
                  <a:pt x="81" y="29"/>
                </a:lnTo>
                <a:lnTo>
                  <a:pt x="81" y="29"/>
                </a:lnTo>
                <a:lnTo>
                  <a:pt x="75" y="31"/>
                </a:lnTo>
                <a:lnTo>
                  <a:pt x="69" y="34"/>
                </a:lnTo>
                <a:lnTo>
                  <a:pt x="69" y="34"/>
                </a:lnTo>
                <a:lnTo>
                  <a:pt x="60" y="41"/>
                </a:lnTo>
                <a:lnTo>
                  <a:pt x="57" y="43"/>
                </a:lnTo>
                <a:lnTo>
                  <a:pt x="59" y="41"/>
                </a:lnTo>
                <a:lnTo>
                  <a:pt x="59" y="41"/>
                </a:lnTo>
                <a:lnTo>
                  <a:pt x="71" y="29"/>
                </a:lnTo>
                <a:lnTo>
                  <a:pt x="76" y="23"/>
                </a:lnTo>
                <a:lnTo>
                  <a:pt x="81" y="16"/>
                </a:lnTo>
                <a:lnTo>
                  <a:pt x="81" y="16"/>
                </a:lnTo>
                <a:lnTo>
                  <a:pt x="81" y="14"/>
                </a:lnTo>
                <a:lnTo>
                  <a:pt x="79" y="14"/>
                </a:lnTo>
                <a:lnTo>
                  <a:pt x="79" y="14"/>
                </a:lnTo>
                <a:lnTo>
                  <a:pt x="73" y="18"/>
                </a:lnTo>
                <a:lnTo>
                  <a:pt x="68" y="22"/>
                </a:lnTo>
                <a:lnTo>
                  <a:pt x="62" y="26"/>
                </a:lnTo>
                <a:lnTo>
                  <a:pt x="56" y="30"/>
                </a:lnTo>
                <a:lnTo>
                  <a:pt x="56" y="30"/>
                </a:lnTo>
                <a:lnTo>
                  <a:pt x="56" y="29"/>
                </a:lnTo>
                <a:lnTo>
                  <a:pt x="56" y="29"/>
                </a:lnTo>
                <a:lnTo>
                  <a:pt x="65" y="19"/>
                </a:lnTo>
                <a:lnTo>
                  <a:pt x="65" y="19"/>
                </a:lnTo>
                <a:lnTo>
                  <a:pt x="69" y="14"/>
                </a:lnTo>
                <a:lnTo>
                  <a:pt x="73" y="9"/>
                </a:lnTo>
                <a:lnTo>
                  <a:pt x="73" y="9"/>
                </a:lnTo>
                <a:lnTo>
                  <a:pt x="83" y="10"/>
                </a:lnTo>
                <a:lnTo>
                  <a:pt x="83" y="10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98" y="72"/>
                </a:lnTo>
                <a:lnTo>
                  <a:pt x="88" y="82"/>
                </a:lnTo>
                <a:lnTo>
                  <a:pt x="88" y="82"/>
                </a:lnTo>
                <a:lnTo>
                  <a:pt x="79" y="90"/>
                </a:lnTo>
                <a:lnTo>
                  <a:pt x="79" y="90"/>
                </a:lnTo>
                <a:lnTo>
                  <a:pt x="80" y="88"/>
                </a:lnTo>
                <a:lnTo>
                  <a:pt x="82" y="86"/>
                </a:lnTo>
                <a:lnTo>
                  <a:pt x="85" y="81"/>
                </a:lnTo>
                <a:lnTo>
                  <a:pt x="85" y="81"/>
                </a:lnTo>
                <a:lnTo>
                  <a:pt x="98" y="63"/>
                </a:lnTo>
                <a:lnTo>
                  <a:pt x="98" y="63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22" y="79"/>
                </a:moveTo>
                <a:lnTo>
                  <a:pt x="122" y="79"/>
                </a:lnTo>
                <a:lnTo>
                  <a:pt x="121" y="79"/>
                </a:lnTo>
                <a:lnTo>
                  <a:pt x="121" y="79"/>
                </a:lnTo>
                <a:lnTo>
                  <a:pt x="115" y="82"/>
                </a:lnTo>
                <a:lnTo>
                  <a:pt x="113" y="82"/>
                </a:lnTo>
                <a:lnTo>
                  <a:pt x="113" y="82"/>
                </a:lnTo>
                <a:lnTo>
                  <a:pt x="115" y="79"/>
                </a:lnTo>
                <a:lnTo>
                  <a:pt x="115" y="79"/>
                </a:lnTo>
                <a:lnTo>
                  <a:pt x="120" y="71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2" y="79"/>
                </a:lnTo>
                <a:lnTo>
                  <a:pt x="122" y="79"/>
                </a:lnTo>
                <a:close/>
                <a:moveTo>
                  <a:pt x="67" y="127"/>
                </a:moveTo>
                <a:lnTo>
                  <a:pt x="67" y="127"/>
                </a:lnTo>
                <a:lnTo>
                  <a:pt x="73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7" y="112"/>
                </a:lnTo>
                <a:lnTo>
                  <a:pt x="77" y="112"/>
                </a:lnTo>
                <a:lnTo>
                  <a:pt x="69" y="118"/>
                </a:lnTo>
                <a:lnTo>
                  <a:pt x="61" y="123"/>
                </a:lnTo>
                <a:lnTo>
                  <a:pt x="61" y="123"/>
                </a:lnTo>
                <a:lnTo>
                  <a:pt x="71" y="114"/>
                </a:lnTo>
                <a:lnTo>
                  <a:pt x="75" y="109"/>
                </a:lnTo>
                <a:lnTo>
                  <a:pt x="79" y="104"/>
                </a:lnTo>
                <a:lnTo>
                  <a:pt x="79" y="104"/>
                </a:lnTo>
                <a:lnTo>
                  <a:pt x="78" y="122"/>
                </a:lnTo>
                <a:lnTo>
                  <a:pt x="78" y="122"/>
                </a:lnTo>
                <a:lnTo>
                  <a:pt x="73" y="124"/>
                </a:lnTo>
                <a:lnTo>
                  <a:pt x="67" y="127"/>
                </a:lnTo>
                <a:lnTo>
                  <a:pt x="67" y="127"/>
                </a:lnTo>
                <a:close/>
                <a:moveTo>
                  <a:pt x="83" y="55"/>
                </a:moveTo>
                <a:lnTo>
                  <a:pt x="83" y="55"/>
                </a:lnTo>
                <a:lnTo>
                  <a:pt x="83" y="57"/>
                </a:lnTo>
                <a:lnTo>
                  <a:pt x="83" y="57"/>
                </a:lnTo>
                <a:lnTo>
                  <a:pt x="83" y="58"/>
                </a:lnTo>
                <a:lnTo>
                  <a:pt x="83" y="58"/>
                </a:lnTo>
                <a:lnTo>
                  <a:pt x="83" y="59"/>
                </a:lnTo>
                <a:lnTo>
                  <a:pt x="84" y="61"/>
                </a:lnTo>
                <a:lnTo>
                  <a:pt x="84" y="61"/>
                </a:lnTo>
                <a:lnTo>
                  <a:pt x="77" y="66"/>
                </a:lnTo>
                <a:lnTo>
                  <a:pt x="71" y="72"/>
                </a:lnTo>
                <a:lnTo>
                  <a:pt x="64" y="79"/>
                </a:lnTo>
                <a:lnTo>
                  <a:pt x="58" y="84"/>
                </a:lnTo>
                <a:lnTo>
                  <a:pt x="58" y="84"/>
                </a:lnTo>
                <a:lnTo>
                  <a:pt x="64" y="78"/>
                </a:lnTo>
                <a:lnTo>
                  <a:pt x="70" y="70"/>
                </a:lnTo>
                <a:lnTo>
                  <a:pt x="76" y="62"/>
                </a:lnTo>
                <a:lnTo>
                  <a:pt x="83" y="55"/>
                </a:lnTo>
                <a:lnTo>
                  <a:pt x="83" y="55"/>
                </a:lnTo>
                <a:close/>
                <a:moveTo>
                  <a:pt x="87" y="62"/>
                </a:moveTo>
                <a:lnTo>
                  <a:pt x="87" y="62"/>
                </a:lnTo>
                <a:lnTo>
                  <a:pt x="87" y="62"/>
                </a:lnTo>
                <a:lnTo>
                  <a:pt x="87" y="62"/>
                </a:lnTo>
                <a:lnTo>
                  <a:pt x="83" y="65"/>
                </a:lnTo>
                <a:lnTo>
                  <a:pt x="79" y="69"/>
                </a:lnTo>
                <a:lnTo>
                  <a:pt x="72" y="77"/>
                </a:lnTo>
                <a:lnTo>
                  <a:pt x="72" y="77"/>
                </a:lnTo>
                <a:lnTo>
                  <a:pt x="54" y="95"/>
                </a:lnTo>
                <a:lnTo>
                  <a:pt x="54" y="95"/>
                </a:lnTo>
                <a:lnTo>
                  <a:pt x="54" y="89"/>
                </a:lnTo>
                <a:lnTo>
                  <a:pt x="54" y="89"/>
                </a:lnTo>
                <a:lnTo>
                  <a:pt x="63" y="83"/>
                </a:lnTo>
                <a:lnTo>
                  <a:pt x="71" y="76"/>
                </a:lnTo>
                <a:lnTo>
                  <a:pt x="78" y="68"/>
                </a:lnTo>
                <a:lnTo>
                  <a:pt x="87" y="62"/>
                </a:lnTo>
                <a:lnTo>
                  <a:pt x="87" y="62"/>
                </a:lnTo>
                <a:close/>
                <a:moveTo>
                  <a:pt x="79" y="103"/>
                </a:moveTo>
                <a:lnTo>
                  <a:pt x="79" y="103"/>
                </a:lnTo>
                <a:lnTo>
                  <a:pt x="79" y="102"/>
                </a:lnTo>
                <a:lnTo>
                  <a:pt x="78" y="102"/>
                </a:lnTo>
                <a:lnTo>
                  <a:pt x="78" y="102"/>
                </a:lnTo>
                <a:lnTo>
                  <a:pt x="73" y="104"/>
                </a:lnTo>
                <a:lnTo>
                  <a:pt x="69" y="107"/>
                </a:lnTo>
                <a:lnTo>
                  <a:pt x="60" y="113"/>
                </a:lnTo>
                <a:lnTo>
                  <a:pt x="60" y="113"/>
                </a:lnTo>
                <a:lnTo>
                  <a:pt x="70" y="104"/>
                </a:lnTo>
                <a:lnTo>
                  <a:pt x="75" y="100"/>
                </a:lnTo>
                <a:lnTo>
                  <a:pt x="80" y="95"/>
                </a:lnTo>
                <a:lnTo>
                  <a:pt x="80" y="95"/>
                </a:lnTo>
                <a:lnTo>
                  <a:pt x="79" y="103"/>
                </a:lnTo>
                <a:lnTo>
                  <a:pt x="79" y="103"/>
                </a:lnTo>
                <a:close/>
                <a:moveTo>
                  <a:pt x="55" y="118"/>
                </a:moveTo>
                <a:lnTo>
                  <a:pt x="55" y="118"/>
                </a:lnTo>
                <a:lnTo>
                  <a:pt x="65" y="112"/>
                </a:lnTo>
                <a:lnTo>
                  <a:pt x="70" y="108"/>
                </a:lnTo>
                <a:lnTo>
                  <a:pt x="76" y="105"/>
                </a:lnTo>
                <a:lnTo>
                  <a:pt x="76" y="105"/>
                </a:lnTo>
                <a:lnTo>
                  <a:pt x="71" y="111"/>
                </a:lnTo>
                <a:lnTo>
                  <a:pt x="66" y="116"/>
                </a:lnTo>
                <a:lnTo>
                  <a:pt x="55" y="125"/>
                </a:lnTo>
                <a:lnTo>
                  <a:pt x="55" y="125"/>
                </a:lnTo>
                <a:lnTo>
                  <a:pt x="55" y="118"/>
                </a:lnTo>
                <a:lnTo>
                  <a:pt x="55" y="118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0" y="92"/>
                </a:lnTo>
                <a:lnTo>
                  <a:pt x="80" y="92"/>
                </a:lnTo>
                <a:lnTo>
                  <a:pt x="79" y="92"/>
                </a:lnTo>
                <a:lnTo>
                  <a:pt x="79" y="92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76" y="96"/>
                </a:moveTo>
                <a:lnTo>
                  <a:pt x="76" y="96"/>
                </a:lnTo>
                <a:lnTo>
                  <a:pt x="71" y="101"/>
                </a:lnTo>
                <a:lnTo>
                  <a:pt x="65" y="105"/>
                </a:lnTo>
                <a:lnTo>
                  <a:pt x="60" y="110"/>
                </a:lnTo>
                <a:lnTo>
                  <a:pt x="55" y="115"/>
                </a:lnTo>
                <a:lnTo>
                  <a:pt x="55" y="115"/>
                </a:lnTo>
                <a:lnTo>
                  <a:pt x="54" y="108"/>
                </a:lnTo>
                <a:lnTo>
                  <a:pt x="54" y="108"/>
                </a:lnTo>
                <a:lnTo>
                  <a:pt x="65" y="101"/>
                </a:lnTo>
                <a:lnTo>
                  <a:pt x="76" y="96"/>
                </a:lnTo>
                <a:lnTo>
                  <a:pt x="76" y="96"/>
                </a:lnTo>
                <a:close/>
                <a:moveTo>
                  <a:pt x="75" y="92"/>
                </a:moveTo>
                <a:lnTo>
                  <a:pt x="75" y="92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65" y="99"/>
                </a:lnTo>
                <a:lnTo>
                  <a:pt x="54" y="105"/>
                </a:lnTo>
                <a:lnTo>
                  <a:pt x="54" y="105"/>
                </a:lnTo>
                <a:lnTo>
                  <a:pt x="54" y="100"/>
                </a:lnTo>
                <a:lnTo>
                  <a:pt x="54" y="100"/>
                </a:lnTo>
                <a:lnTo>
                  <a:pt x="62" y="95"/>
                </a:lnTo>
                <a:lnTo>
                  <a:pt x="69" y="89"/>
                </a:lnTo>
                <a:lnTo>
                  <a:pt x="81" y="75"/>
                </a:lnTo>
                <a:lnTo>
                  <a:pt x="81" y="75"/>
                </a:lnTo>
                <a:lnTo>
                  <a:pt x="88" y="67"/>
                </a:lnTo>
                <a:lnTo>
                  <a:pt x="88" y="67"/>
                </a:lnTo>
                <a:lnTo>
                  <a:pt x="93" y="62"/>
                </a:lnTo>
                <a:lnTo>
                  <a:pt x="93" y="62"/>
                </a:lnTo>
                <a:lnTo>
                  <a:pt x="96" y="62"/>
                </a:lnTo>
                <a:lnTo>
                  <a:pt x="96" y="62"/>
                </a:lnTo>
                <a:lnTo>
                  <a:pt x="85" y="78"/>
                </a:lnTo>
                <a:lnTo>
                  <a:pt x="75" y="92"/>
                </a:lnTo>
                <a:lnTo>
                  <a:pt x="75" y="92"/>
                </a:lnTo>
                <a:close/>
                <a:moveTo>
                  <a:pt x="67" y="87"/>
                </a:moveTo>
                <a:lnTo>
                  <a:pt x="67" y="87"/>
                </a:lnTo>
                <a:lnTo>
                  <a:pt x="62" y="92"/>
                </a:lnTo>
                <a:lnTo>
                  <a:pt x="57" y="96"/>
                </a:lnTo>
                <a:lnTo>
                  <a:pt x="57" y="96"/>
                </a:lnTo>
                <a:lnTo>
                  <a:pt x="55" y="97"/>
                </a:lnTo>
                <a:lnTo>
                  <a:pt x="59" y="93"/>
                </a:lnTo>
                <a:lnTo>
                  <a:pt x="59" y="93"/>
                </a:lnTo>
                <a:lnTo>
                  <a:pt x="66" y="86"/>
                </a:lnTo>
                <a:lnTo>
                  <a:pt x="66" y="86"/>
                </a:lnTo>
                <a:lnTo>
                  <a:pt x="78" y="75"/>
                </a:lnTo>
                <a:lnTo>
                  <a:pt x="89" y="62"/>
                </a:lnTo>
                <a:lnTo>
                  <a:pt x="89" y="62"/>
                </a:lnTo>
                <a:lnTo>
                  <a:pt x="91" y="62"/>
                </a:lnTo>
                <a:lnTo>
                  <a:pt x="91" y="62"/>
                </a:lnTo>
                <a:lnTo>
                  <a:pt x="84" y="68"/>
                </a:lnTo>
                <a:lnTo>
                  <a:pt x="79" y="75"/>
                </a:lnTo>
                <a:lnTo>
                  <a:pt x="67" y="87"/>
                </a:lnTo>
                <a:lnTo>
                  <a:pt x="67" y="87"/>
                </a:lnTo>
                <a:close/>
                <a:moveTo>
                  <a:pt x="72" y="50"/>
                </a:move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8" y="47"/>
                </a:lnTo>
                <a:lnTo>
                  <a:pt x="78" y="47"/>
                </a:lnTo>
                <a:lnTo>
                  <a:pt x="72" y="50"/>
                </a:lnTo>
                <a:lnTo>
                  <a:pt x="72" y="50"/>
                </a:lnTo>
                <a:close/>
                <a:moveTo>
                  <a:pt x="64" y="17"/>
                </a:moveTo>
                <a:lnTo>
                  <a:pt x="64" y="17"/>
                </a:lnTo>
                <a:lnTo>
                  <a:pt x="56" y="25"/>
                </a:lnTo>
                <a:lnTo>
                  <a:pt x="56" y="25"/>
                </a:lnTo>
                <a:lnTo>
                  <a:pt x="57" y="19"/>
                </a:lnTo>
                <a:lnTo>
                  <a:pt x="57" y="19"/>
                </a:lnTo>
                <a:lnTo>
                  <a:pt x="66" y="14"/>
                </a:lnTo>
                <a:lnTo>
                  <a:pt x="66" y="14"/>
                </a:lnTo>
                <a:lnTo>
                  <a:pt x="70" y="12"/>
                </a:lnTo>
                <a:lnTo>
                  <a:pt x="69" y="13"/>
                </a:lnTo>
                <a:lnTo>
                  <a:pt x="64" y="17"/>
                </a:lnTo>
                <a:lnTo>
                  <a:pt x="64" y="17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77" y="18"/>
                </a:lnTo>
                <a:lnTo>
                  <a:pt x="77" y="18"/>
                </a:lnTo>
                <a:lnTo>
                  <a:pt x="74" y="22"/>
                </a:lnTo>
                <a:lnTo>
                  <a:pt x="66" y="31"/>
                </a:lnTo>
                <a:lnTo>
                  <a:pt x="66" y="31"/>
                </a:lnTo>
                <a:lnTo>
                  <a:pt x="57" y="40"/>
                </a:lnTo>
                <a:lnTo>
                  <a:pt x="57" y="40"/>
                </a:lnTo>
                <a:lnTo>
                  <a:pt x="56" y="33"/>
                </a:lnTo>
                <a:lnTo>
                  <a:pt x="56" y="33"/>
                </a:lnTo>
                <a:lnTo>
                  <a:pt x="61" y="30"/>
                </a:lnTo>
                <a:lnTo>
                  <a:pt x="66" y="27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74" y="34"/>
                </a:moveTo>
                <a:lnTo>
                  <a:pt x="74" y="34"/>
                </a:lnTo>
                <a:lnTo>
                  <a:pt x="77" y="32"/>
                </a:lnTo>
                <a:lnTo>
                  <a:pt x="78" y="32"/>
                </a:lnTo>
                <a:lnTo>
                  <a:pt x="78" y="33"/>
                </a:lnTo>
                <a:lnTo>
                  <a:pt x="77" y="34"/>
                </a:lnTo>
                <a:lnTo>
                  <a:pt x="71" y="41"/>
                </a:lnTo>
                <a:lnTo>
                  <a:pt x="71" y="41"/>
                </a:lnTo>
                <a:lnTo>
                  <a:pt x="64" y="47"/>
                </a:lnTo>
                <a:lnTo>
                  <a:pt x="57" y="51"/>
                </a:lnTo>
                <a:lnTo>
                  <a:pt x="57" y="51"/>
                </a:lnTo>
                <a:lnTo>
                  <a:pt x="57" y="45"/>
                </a:lnTo>
                <a:lnTo>
                  <a:pt x="57" y="45"/>
                </a:lnTo>
                <a:lnTo>
                  <a:pt x="65" y="40"/>
                </a:lnTo>
                <a:lnTo>
                  <a:pt x="74" y="34"/>
                </a:lnTo>
                <a:lnTo>
                  <a:pt x="74" y="3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53" y="66"/>
                </a:lnTo>
                <a:lnTo>
                  <a:pt x="46" y="75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28" y="85"/>
                </a:lnTo>
                <a:lnTo>
                  <a:pt x="28" y="85"/>
                </a:lnTo>
                <a:lnTo>
                  <a:pt x="48" y="68"/>
                </a:lnTo>
                <a:lnTo>
                  <a:pt x="58" y="6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82" y="45"/>
                </a:move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3" y="52"/>
                </a:lnTo>
                <a:lnTo>
                  <a:pt x="83" y="52"/>
                </a:lnTo>
                <a:lnTo>
                  <a:pt x="82" y="52"/>
                </a:lnTo>
                <a:lnTo>
                  <a:pt x="82" y="52"/>
                </a:lnTo>
                <a:lnTo>
                  <a:pt x="64" y="66"/>
                </a:lnTo>
                <a:lnTo>
                  <a:pt x="55" y="74"/>
                </a:lnTo>
                <a:lnTo>
                  <a:pt x="47" y="82"/>
                </a:lnTo>
                <a:lnTo>
                  <a:pt x="47" y="82"/>
                </a:lnTo>
                <a:lnTo>
                  <a:pt x="47" y="83"/>
                </a:lnTo>
                <a:lnTo>
                  <a:pt x="47" y="84"/>
                </a:lnTo>
                <a:lnTo>
                  <a:pt x="48" y="84"/>
                </a:lnTo>
                <a:lnTo>
                  <a:pt x="49" y="84"/>
                </a:lnTo>
                <a:lnTo>
                  <a:pt x="49" y="84"/>
                </a:lnTo>
                <a:lnTo>
                  <a:pt x="62" y="70"/>
                </a:lnTo>
                <a:lnTo>
                  <a:pt x="62" y="70"/>
                </a:lnTo>
                <a:lnTo>
                  <a:pt x="73" y="62"/>
                </a:lnTo>
                <a:lnTo>
                  <a:pt x="73" y="62"/>
                </a:lnTo>
                <a:lnTo>
                  <a:pt x="73" y="61"/>
                </a:lnTo>
                <a:lnTo>
                  <a:pt x="73" y="61"/>
                </a:lnTo>
                <a:lnTo>
                  <a:pt x="64" y="74"/>
                </a:lnTo>
                <a:lnTo>
                  <a:pt x="59" y="80"/>
                </a:lnTo>
                <a:lnTo>
                  <a:pt x="54" y="86"/>
                </a:lnTo>
                <a:lnTo>
                  <a:pt x="54" y="86"/>
                </a:lnTo>
                <a:lnTo>
                  <a:pt x="52" y="85"/>
                </a:lnTo>
                <a:lnTo>
                  <a:pt x="52" y="85"/>
                </a:lnTo>
                <a:lnTo>
                  <a:pt x="50" y="84"/>
                </a:lnTo>
                <a:lnTo>
                  <a:pt x="50" y="84"/>
                </a:lnTo>
                <a:lnTo>
                  <a:pt x="42" y="84"/>
                </a:lnTo>
                <a:lnTo>
                  <a:pt x="42" y="84"/>
                </a:lnTo>
                <a:lnTo>
                  <a:pt x="52" y="74"/>
                </a:lnTo>
                <a:lnTo>
                  <a:pt x="61" y="63"/>
                </a:lnTo>
                <a:lnTo>
                  <a:pt x="82" y="45"/>
                </a:lnTo>
                <a:lnTo>
                  <a:pt x="82" y="45"/>
                </a:lnTo>
                <a:close/>
                <a:moveTo>
                  <a:pt x="55" y="133"/>
                </a:moveTo>
                <a:lnTo>
                  <a:pt x="55" y="133"/>
                </a:lnTo>
                <a:lnTo>
                  <a:pt x="55" y="129"/>
                </a:lnTo>
                <a:lnTo>
                  <a:pt x="55" y="129"/>
                </a:lnTo>
                <a:lnTo>
                  <a:pt x="60" y="126"/>
                </a:lnTo>
                <a:lnTo>
                  <a:pt x="64" y="123"/>
                </a:lnTo>
                <a:lnTo>
                  <a:pt x="73" y="117"/>
                </a:lnTo>
                <a:lnTo>
                  <a:pt x="73" y="117"/>
                </a:lnTo>
                <a:lnTo>
                  <a:pt x="68" y="123"/>
                </a:lnTo>
                <a:lnTo>
                  <a:pt x="63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30"/>
                </a:lnTo>
                <a:lnTo>
                  <a:pt x="70" y="128"/>
                </a:lnTo>
                <a:lnTo>
                  <a:pt x="70" y="128"/>
                </a:lnTo>
                <a:lnTo>
                  <a:pt x="75" y="125"/>
                </a:lnTo>
                <a:lnTo>
                  <a:pt x="75" y="125"/>
                </a:lnTo>
                <a:lnTo>
                  <a:pt x="77" y="125"/>
                </a:lnTo>
                <a:lnTo>
                  <a:pt x="78" y="126"/>
                </a:lnTo>
                <a:lnTo>
                  <a:pt x="77" y="129"/>
                </a:lnTo>
                <a:lnTo>
                  <a:pt x="77" y="129"/>
                </a:lnTo>
                <a:lnTo>
                  <a:pt x="78" y="130"/>
                </a:lnTo>
                <a:lnTo>
                  <a:pt x="78" y="130"/>
                </a:lnTo>
                <a:lnTo>
                  <a:pt x="78" y="130"/>
                </a:lnTo>
                <a:lnTo>
                  <a:pt x="79" y="134"/>
                </a:lnTo>
                <a:lnTo>
                  <a:pt x="79" y="134"/>
                </a:lnTo>
                <a:lnTo>
                  <a:pt x="67" y="133"/>
                </a:lnTo>
                <a:lnTo>
                  <a:pt x="55" y="133"/>
                </a:lnTo>
                <a:lnTo>
                  <a:pt x="55" y="133"/>
                </a:lnTo>
                <a:close/>
                <a:moveTo>
                  <a:pt x="84" y="89"/>
                </a:moveTo>
                <a:lnTo>
                  <a:pt x="84" y="89"/>
                </a:lnTo>
                <a:lnTo>
                  <a:pt x="83" y="90"/>
                </a:lnTo>
                <a:lnTo>
                  <a:pt x="83" y="90"/>
                </a:lnTo>
                <a:lnTo>
                  <a:pt x="93" y="81"/>
                </a:lnTo>
                <a:lnTo>
                  <a:pt x="103" y="70"/>
                </a:lnTo>
                <a:lnTo>
                  <a:pt x="103" y="70"/>
                </a:lnTo>
                <a:lnTo>
                  <a:pt x="109" y="65"/>
                </a:lnTo>
                <a:lnTo>
                  <a:pt x="110" y="65"/>
                </a:lnTo>
                <a:lnTo>
                  <a:pt x="109" y="66"/>
                </a:lnTo>
                <a:lnTo>
                  <a:pt x="105" y="72"/>
                </a:lnTo>
                <a:lnTo>
                  <a:pt x="105" y="72"/>
                </a:lnTo>
                <a:lnTo>
                  <a:pt x="92" y="87"/>
                </a:lnTo>
                <a:lnTo>
                  <a:pt x="92" y="87"/>
                </a:lnTo>
                <a:lnTo>
                  <a:pt x="92" y="88"/>
                </a:lnTo>
                <a:lnTo>
                  <a:pt x="95" y="88"/>
                </a:lnTo>
                <a:lnTo>
                  <a:pt x="95" y="88"/>
                </a:lnTo>
                <a:lnTo>
                  <a:pt x="104" y="81"/>
                </a:lnTo>
                <a:lnTo>
                  <a:pt x="112" y="74"/>
                </a:lnTo>
                <a:lnTo>
                  <a:pt x="112" y="74"/>
                </a:lnTo>
                <a:lnTo>
                  <a:pt x="116" y="69"/>
                </a:lnTo>
                <a:lnTo>
                  <a:pt x="117" y="69"/>
                </a:lnTo>
                <a:lnTo>
                  <a:pt x="117" y="70"/>
                </a:lnTo>
                <a:lnTo>
                  <a:pt x="116" y="74"/>
                </a:lnTo>
                <a:lnTo>
                  <a:pt x="116" y="74"/>
                </a:lnTo>
                <a:lnTo>
                  <a:pt x="106" y="87"/>
                </a:lnTo>
                <a:lnTo>
                  <a:pt x="106" y="87"/>
                </a:lnTo>
                <a:lnTo>
                  <a:pt x="106" y="88"/>
                </a:lnTo>
                <a:lnTo>
                  <a:pt x="107" y="88"/>
                </a:lnTo>
                <a:lnTo>
                  <a:pt x="107" y="88"/>
                </a:lnTo>
                <a:lnTo>
                  <a:pt x="115" y="84"/>
                </a:lnTo>
                <a:lnTo>
                  <a:pt x="118" y="83"/>
                </a:lnTo>
                <a:lnTo>
                  <a:pt x="119" y="84"/>
                </a:lnTo>
                <a:lnTo>
                  <a:pt x="119" y="85"/>
                </a:lnTo>
                <a:lnTo>
                  <a:pt x="119" y="85"/>
                </a:lnTo>
                <a:lnTo>
                  <a:pt x="119" y="86"/>
                </a:lnTo>
                <a:lnTo>
                  <a:pt x="120" y="87"/>
                </a:lnTo>
                <a:lnTo>
                  <a:pt x="121" y="87"/>
                </a:lnTo>
                <a:lnTo>
                  <a:pt x="121" y="86"/>
                </a:lnTo>
                <a:lnTo>
                  <a:pt x="121" y="86"/>
                </a:lnTo>
                <a:lnTo>
                  <a:pt x="122" y="83"/>
                </a:lnTo>
                <a:lnTo>
                  <a:pt x="122" y="83"/>
                </a:lnTo>
                <a:lnTo>
                  <a:pt x="122" y="90"/>
                </a:lnTo>
                <a:lnTo>
                  <a:pt x="122" y="90"/>
                </a:lnTo>
                <a:lnTo>
                  <a:pt x="103" y="90"/>
                </a:lnTo>
                <a:lnTo>
                  <a:pt x="84" y="89"/>
                </a:lnTo>
                <a:lnTo>
                  <a:pt x="84" y="89"/>
                </a:lnTo>
                <a:close/>
                <a:moveTo>
                  <a:pt x="114" y="63"/>
                </a:moveTo>
                <a:lnTo>
                  <a:pt x="114" y="63"/>
                </a:lnTo>
                <a:lnTo>
                  <a:pt x="120" y="63"/>
                </a:lnTo>
                <a:lnTo>
                  <a:pt x="120" y="63"/>
                </a:lnTo>
                <a:lnTo>
                  <a:pt x="109" y="71"/>
                </a:lnTo>
                <a:lnTo>
                  <a:pt x="100" y="81"/>
                </a:lnTo>
                <a:lnTo>
                  <a:pt x="100" y="81"/>
                </a:lnTo>
                <a:lnTo>
                  <a:pt x="107" y="72"/>
                </a:lnTo>
                <a:lnTo>
                  <a:pt x="111" y="67"/>
                </a:lnTo>
                <a:lnTo>
                  <a:pt x="114" y="63"/>
                </a:lnTo>
                <a:lnTo>
                  <a:pt x="114" y="63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57" y="17"/>
                </a:lnTo>
                <a:lnTo>
                  <a:pt x="57" y="17"/>
                </a:lnTo>
                <a:lnTo>
                  <a:pt x="57" y="9"/>
                </a:lnTo>
                <a:lnTo>
                  <a:pt x="57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28" y="63"/>
                </a:lnTo>
                <a:lnTo>
                  <a:pt x="24" y="68"/>
                </a:lnTo>
                <a:lnTo>
                  <a:pt x="16" y="78"/>
                </a:lnTo>
                <a:lnTo>
                  <a:pt x="16" y="78"/>
                </a:lnTo>
                <a:lnTo>
                  <a:pt x="12" y="80"/>
                </a:lnTo>
                <a:lnTo>
                  <a:pt x="15" y="77"/>
                </a:lnTo>
                <a:lnTo>
                  <a:pt x="20" y="70"/>
                </a:lnTo>
                <a:lnTo>
                  <a:pt x="20" y="70"/>
                </a:lnTo>
                <a:lnTo>
                  <a:pt x="23" y="65"/>
                </a:lnTo>
                <a:lnTo>
                  <a:pt x="26" y="61"/>
                </a:lnTo>
                <a:lnTo>
                  <a:pt x="26" y="61"/>
                </a:lnTo>
                <a:lnTo>
                  <a:pt x="26" y="59"/>
                </a:lnTo>
                <a:lnTo>
                  <a:pt x="24" y="59"/>
                </a:lnTo>
                <a:lnTo>
                  <a:pt x="24" y="59"/>
                </a:lnTo>
                <a:lnTo>
                  <a:pt x="20" y="63"/>
                </a:lnTo>
                <a:lnTo>
                  <a:pt x="15" y="67"/>
                </a:lnTo>
                <a:lnTo>
                  <a:pt x="15" y="67"/>
                </a:lnTo>
                <a:lnTo>
                  <a:pt x="11" y="69"/>
                </a:lnTo>
                <a:lnTo>
                  <a:pt x="11" y="69"/>
                </a:lnTo>
                <a:lnTo>
                  <a:pt x="11" y="67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4" y="81"/>
                </a:lnTo>
                <a:lnTo>
                  <a:pt x="28" y="78"/>
                </a:lnTo>
                <a:lnTo>
                  <a:pt x="35" y="68"/>
                </a:lnTo>
                <a:lnTo>
                  <a:pt x="35" y="68"/>
                </a:lnTo>
                <a:lnTo>
                  <a:pt x="39" y="65"/>
                </a:lnTo>
                <a:lnTo>
                  <a:pt x="34" y="71"/>
                </a:lnTo>
                <a:lnTo>
                  <a:pt x="34" y="71"/>
                </a:lnTo>
                <a:lnTo>
                  <a:pt x="25" y="84"/>
                </a:lnTo>
                <a:lnTo>
                  <a:pt x="25" y="84"/>
                </a:lnTo>
                <a:lnTo>
                  <a:pt x="25" y="85"/>
                </a:lnTo>
                <a:lnTo>
                  <a:pt x="25" y="85"/>
                </a:lnTo>
                <a:lnTo>
                  <a:pt x="19" y="85"/>
                </a:lnTo>
                <a:lnTo>
                  <a:pt x="19" y="85"/>
                </a:lnTo>
                <a:close/>
              </a:path>
            </a:pathLst>
          </a:custGeom>
          <a:solidFill>
            <a:srgbClr val="C0000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组合 53"/>
          <p:cNvGrpSpPr/>
          <p:nvPr/>
        </p:nvGrpSpPr>
        <p:grpSpPr>
          <a:xfrm>
            <a:off x="3686844" y="1544237"/>
            <a:ext cx="1147397" cy="965241"/>
            <a:chOff x="6748463" y="2611120"/>
            <a:chExt cx="969962" cy="815975"/>
          </a:xfrm>
        </p:grpSpPr>
        <p:sp>
          <p:nvSpPr>
            <p:cNvPr id="55" name="Rectangle 143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793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Rectangle 144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176213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45"/>
            <p:cNvSpPr>
              <a:spLocks noEditPoints="1"/>
            </p:cNvSpPr>
            <p:nvPr/>
          </p:nvSpPr>
          <p:spPr bwMode="auto">
            <a:xfrm>
              <a:off x="6748463" y="2611120"/>
              <a:ext cx="969962" cy="815975"/>
            </a:xfrm>
            <a:custGeom>
              <a:avLst/>
              <a:gdLst>
                <a:gd name="T0" fmla="*/ 611 w 611"/>
                <a:gd name="T1" fmla="*/ 514 h 514"/>
                <a:gd name="T2" fmla="*/ 0 w 611"/>
                <a:gd name="T3" fmla="*/ 514 h 514"/>
                <a:gd name="T4" fmla="*/ 0 w 611"/>
                <a:gd name="T5" fmla="*/ 0 h 514"/>
                <a:gd name="T6" fmla="*/ 611 w 611"/>
                <a:gd name="T7" fmla="*/ 0 h 514"/>
                <a:gd name="T8" fmla="*/ 611 w 611"/>
                <a:gd name="T9" fmla="*/ 514 h 514"/>
                <a:gd name="T10" fmla="*/ 14 w 611"/>
                <a:gd name="T11" fmla="*/ 500 h 514"/>
                <a:gd name="T12" fmla="*/ 597 w 611"/>
                <a:gd name="T13" fmla="*/ 500 h 514"/>
                <a:gd name="T14" fmla="*/ 597 w 611"/>
                <a:gd name="T15" fmla="*/ 13 h 514"/>
                <a:gd name="T16" fmla="*/ 14 w 611"/>
                <a:gd name="T17" fmla="*/ 13 h 514"/>
                <a:gd name="T18" fmla="*/ 14 w 611"/>
                <a:gd name="T19" fmla="*/ 50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514">
                  <a:moveTo>
                    <a:pt x="611" y="514"/>
                  </a:moveTo>
                  <a:lnTo>
                    <a:pt x="0" y="514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514"/>
                  </a:lnTo>
                  <a:close/>
                  <a:moveTo>
                    <a:pt x="14" y="500"/>
                  </a:moveTo>
                  <a:lnTo>
                    <a:pt x="597" y="500"/>
                  </a:lnTo>
                  <a:lnTo>
                    <a:pt x="597" y="13"/>
                  </a:lnTo>
                  <a:lnTo>
                    <a:pt x="14" y="13"/>
                  </a:lnTo>
                  <a:lnTo>
                    <a:pt x="14" y="50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146"/>
            <p:cNvSpPr>
              <a:spLocks noChangeArrowheads="1"/>
            </p:cNvSpPr>
            <p:nvPr/>
          </p:nvSpPr>
          <p:spPr bwMode="auto">
            <a:xfrm>
              <a:off x="6748463" y="2765108"/>
              <a:ext cx="969962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Oval 147"/>
            <p:cNvSpPr>
              <a:spLocks noChangeArrowheads="1"/>
            </p:cNvSpPr>
            <p:nvPr/>
          </p:nvSpPr>
          <p:spPr bwMode="auto">
            <a:xfrm>
              <a:off x="6837363" y="2682558"/>
              <a:ext cx="4286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Oval 148"/>
            <p:cNvSpPr>
              <a:spLocks noChangeArrowheads="1"/>
            </p:cNvSpPr>
            <p:nvPr/>
          </p:nvSpPr>
          <p:spPr bwMode="auto">
            <a:xfrm>
              <a:off x="6908800" y="2682558"/>
              <a:ext cx="44450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Oval 149"/>
            <p:cNvSpPr>
              <a:spLocks noChangeArrowheads="1"/>
            </p:cNvSpPr>
            <p:nvPr/>
          </p:nvSpPr>
          <p:spPr bwMode="auto">
            <a:xfrm>
              <a:off x="6980238" y="2682558"/>
              <a:ext cx="4921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50"/>
            <p:cNvSpPr/>
            <p:nvPr/>
          </p:nvSpPr>
          <p:spPr bwMode="auto">
            <a:xfrm>
              <a:off x="6858000" y="2854008"/>
              <a:ext cx="138112" cy="26988"/>
            </a:xfrm>
            <a:custGeom>
              <a:avLst/>
              <a:gdLst>
                <a:gd name="T0" fmla="*/ 22 w 25"/>
                <a:gd name="T1" fmla="*/ 5 h 5"/>
                <a:gd name="T2" fmla="*/ 3 w 25"/>
                <a:gd name="T3" fmla="*/ 5 h 5"/>
                <a:gd name="T4" fmla="*/ 0 w 25"/>
                <a:gd name="T5" fmla="*/ 2 h 5"/>
                <a:gd name="T6" fmla="*/ 3 w 25"/>
                <a:gd name="T7" fmla="*/ 0 h 5"/>
                <a:gd name="T8" fmla="*/ 22 w 25"/>
                <a:gd name="T9" fmla="*/ 0 h 5"/>
                <a:gd name="T10" fmla="*/ 25 w 25"/>
                <a:gd name="T11" fmla="*/ 2 h 5"/>
                <a:gd name="T12" fmla="*/ 22 w 2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2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5" y="1"/>
                    <a:pt x="25" y="2"/>
                  </a:cubicBezTo>
                  <a:cubicBezTo>
                    <a:pt x="25" y="4"/>
                    <a:pt x="24" y="5"/>
                    <a:pt x="22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51"/>
            <p:cNvSpPr/>
            <p:nvPr/>
          </p:nvSpPr>
          <p:spPr bwMode="auto">
            <a:xfrm>
              <a:off x="6864350" y="3134995"/>
              <a:ext cx="176212" cy="22225"/>
            </a:xfrm>
            <a:custGeom>
              <a:avLst/>
              <a:gdLst>
                <a:gd name="T0" fmla="*/ 30 w 32"/>
                <a:gd name="T1" fmla="*/ 4 h 4"/>
                <a:gd name="T2" fmla="*/ 3 w 32"/>
                <a:gd name="T3" fmla="*/ 4 h 4"/>
                <a:gd name="T4" fmla="*/ 0 w 32"/>
                <a:gd name="T5" fmla="*/ 2 h 4"/>
                <a:gd name="T6" fmla="*/ 3 w 32"/>
                <a:gd name="T7" fmla="*/ 0 h 4"/>
                <a:gd name="T8" fmla="*/ 30 w 32"/>
                <a:gd name="T9" fmla="*/ 0 h 4"/>
                <a:gd name="T10" fmla="*/ 32 w 32"/>
                <a:gd name="T11" fmla="*/ 2 h 4"/>
                <a:gd name="T12" fmla="*/ 30 w 3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">
                  <a:moveTo>
                    <a:pt x="30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52"/>
            <p:cNvSpPr/>
            <p:nvPr/>
          </p:nvSpPr>
          <p:spPr bwMode="auto">
            <a:xfrm>
              <a:off x="6902450" y="2919095"/>
              <a:ext cx="204787" cy="22225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53"/>
            <p:cNvSpPr/>
            <p:nvPr/>
          </p:nvSpPr>
          <p:spPr bwMode="auto">
            <a:xfrm>
              <a:off x="6908800" y="3201670"/>
              <a:ext cx="142875" cy="22225"/>
            </a:xfrm>
            <a:custGeom>
              <a:avLst/>
              <a:gdLst>
                <a:gd name="T0" fmla="*/ 24 w 26"/>
                <a:gd name="T1" fmla="*/ 4 h 4"/>
                <a:gd name="T2" fmla="*/ 2 w 26"/>
                <a:gd name="T3" fmla="*/ 4 h 4"/>
                <a:gd name="T4" fmla="*/ 0 w 26"/>
                <a:gd name="T5" fmla="*/ 2 h 4"/>
                <a:gd name="T6" fmla="*/ 2 w 26"/>
                <a:gd name="T7" fmla="*/ 0 h 4"/>
                <a:gd name="T8" fmla="*/ 24 w 26"/>
                <a:gd name="T9" fmla="*/ 0 h 4"/>
                <a:gd name="T10" fmla="*/ 26 w 26"/>
                <a:gd name="T11" fmla="*/ 2 h 4"/>
                <a:gd name="T12" fmla="*/ 24 w 2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">
                  <a:moveTo>
                    <a:pt x="2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3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54"/>
            <p:cNvSpPr/>
            <p:nvPr/>
          </p:nvSpPr>
          <p:spPr bwMode="auto">
            <a:xfrm>
              <a:off x="6953250" y="3255645"/>
              <a:ext cx="192087" cy="22225"/>
            </a:xfrm>
            <a:custGeom>
              <a:avLst/>
              <a:gdLst>
                <a:gd name="T0" fmla="*/ 33 w 35"/>
                <a:gd name="T1" fmla="*/ 4 h 4"/>
                <a:gd name="T2" fmla="*/ 2 w 35"/>
                <a:gd name="T3" fmla="*/ 4 h 4"/>
                <a:gd name="T4" fmla="*/ 0 w 35"/>
                <a:gd name="T5" fmla="*/ 2 h 4"/>
                <a:gd name="T6" fmla="*/ 2 w 35"/>
                <a:gd name="T7" fmla="*/ 0 h 4"/>
                <a:gd name="T8" fmla="*/ 33 w 35"/>
                <a:gd name="T9" fmla="*/ 0 h 4"/>
                <a:gd name="T10" fmla="*/ 35 w 35"/>
                <a:gd name="T11" fmla="*/ 2 h 4"/>
                <a:gd name="T12" fmla="*/ 33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55"/>
            <p:cNvSpPr/>
            <p:nvPr/>
          </p:nvSpPr>
          <p:spPr bwMode="auto">
            <a:xfrm>
              <a:off x="6931025" y="3311208"/>
              <a:ext cx="131762" cy="22225"/>
            </a:xfrm>
            <a:custGeom>
              <a:avLst/>
              <a:gdLst>
                <a:gd name="T0" fmla="*/ 21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1 w 24"/>
                <a:gd name="T9" fmla="*/ 0 h 4"/>
                <a:gd name="T10" fmla="*/ 24 w 24"/>
                <a:gd name="T11" fmla="*/ 2 h 4"/>
                <a:gd name="T12" fmla="*/ 21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56"/>
            <p:cNvSpPr/>
            <p:nvPr/>
          </p:nvSpPr>
          <p:spPr bwMode="auto">
            <a:xfrm>
              <a:off x="7085013" y="3311208"/>
              <a:ext cx="165100" cy="22225"/>
            </a:xfrm>
            <a:custGeom>
              <a:avLst/>
              <a:gdLst>
                <a:gd name="T0" fmla="*/ 28 w 30"/>
                <a:gd name="T1" fmla="*/ 4 h 4"/>
                <a:gd name="T2" fmla="*/ 2 w 30"/>
                <a:gd name="T3" fmla="*/ 4 h 4"/>
                <a:gd name="T4" fmla="*/ 0 w 30"/>
                <a:gd name="T5" fmla="*/ 2 h 4"/>
                <a:gd name="T6" fmla="*/ 2 w 30"/>
                <a:gd name="T7" fmla="*/ 0 h 4"/>
                <a:gd name="T8" fmla="*/ 28 w 30"/>
                <a:gd name="T9" fmla="*/ 0 h 4"/>
                <a:gd name="T10" fmla="*/ 30 w 30"/>
                <a:gd name="T11" fmla="*/ 2 h 4"/>
                <a:gd name="T12" fmla="*/ 28 w 3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4">
                  <a:moveTo>
                    <a:pt x="2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2"/>
                  </a:cubicBezTo>
                  <a:cubicBezTo>
                    <a:pt x="30" y="3"/>
                    <a:pt x="29" y="4"/>
                    <a:pt x="28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57"/>
            <p:cNvSpPr/>
            <p:nvPr/>
          </p:nvSpPr>
          <p:spPr bwMode="auto">
            <a:xfrm>
              <a:off x="7283450" y="3311208"/>
              <a:ext cx="287337" cy="22225"/>
            </a:xfrm>
            <a:custGeom>
              <a:avLst/>
              <a:gdLst>
                <a:gd name="T0" fmla="*/ 50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50 w 52"/>
                <a:gd name="T9" fmla="*/ 0 h 4"/>
                <a:gd name="T10" fmla="*/ 52 w 52"/>
                <a:gd name="T11" fmla="*/ 2 h 4"/>
                <a:gd name="T12" fmla="*/ 50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5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5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58"/>
            <p:cNvSpPr/>
            <p:nvPr/>
          </p:nvSpPr>
          <p:spPr bwMode="auto">
            <a:xfrm>
              <a:off x="7162800" y="3255645"/>
              <a:ext cx="285750" cy="22225"/>
            </a:xfrm>
            <a:custGeom>
              <a:avLst/>
              <a:gdLst>
                <a:gd name="T0" fmla="*/ 49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49 w 52"/>
                <a:gd name="T9" fmla="*/ 0 h 4"/>
                <a:gd name="T10" fmla="*/ 52 w 52"/>
                <a:gd name="T11" fmla="*/ 2 h 4"/>
                <a:gd name="T12" fmla="*/ 49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4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49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59"/>
            <p:cNvSpPr/>
            <p:nvPr/>
          </p:nvSpPr>
          <p:spPr bwMode="auto">
            <a:xfrm>
              <a:off x="7234238" y="3201670"/>
              <a:ext cx="76200" cy="22225"/>
            </a:xfrm>
            <a:custGeom>
              <a:avLst/>
              <a:gdLst>
                <a:gd name="T0" fmla="*/ 11 w 14"/>
                <a:gd name="T1" fmla="*/ 4 h 4"/>
                <a:gd name="T2" fmla="*/ 2 w 14"/>
                <a:gd name="T3" fmla="*/ 4 h 4"/>
                <a:gd name="T4" fmla="*/ 0 w 14"/>
                <a:gd name="T5" fmla="*/ 2 h 4"/>
                <a:gd name="T6" fmla="*/ 2 w 14"/>
                <a:gd name="T7" fmla="*/ 0 h 4"/>
                <a:gd name="T8" fmla="*/ 11 w 14"/>
                <a:gd name="T9" fmla="*/ 0 h 4"/>
                <a:gd name="T10" fmla="*/ 14 w 14"/>
                <a:gd name="T11" fmla="*/ 2 h 4"/>
                <a:gd name="T12" fmla="*/ 11 w 1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1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3"/>
                    <a:pt x="13" y="4"/>
                    <a:pt x="1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60"/>
            <p:cNvSpPr/>
            <p:nvPr/>
          </p:nvSpPr>
          <p:spPr bwMode="auto">
            <a:xfrm>
              <a:off x="7327900" y="3201670"/>
              <a:ext cx="254000" cy="22225"/>
            </a:xfrm>
            <a:custGeom>
              <a:avLst/>
              <a:gdLst>
                <a:gd name="T0" fmla="*/ 43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3 w 46"/>
                <a:gd name="T9" fmla="*/ 0 h 4"/>
                <a:gd name="T10" fmla="*/ 46 w 46"/>
                <a:gd name="T11" fmla="*/ 2 h 4"/>
                <a:gd name="T12" fmla="*/ 43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61"/>
            <p:cNvSpPr/>
            <p:nvPr/>
          </p:nvSpPr>
          <p:spPr bwMode="auto">
            <a:xfrm>
              <a:off x="7067550" y="3201670"/>
              <a:ext cx="149225" cy="22225"/>
            </a:xfrm>
            <a:custGeom>
              <a:avLst/>
              <a:gdLst>
                <a:gd name="T0" fmla="*/ 25 w 27"/>
                <a:gd name="T1" fmla="*/ 4 h 4"/>
                <a:gd name="T2" fmla="*/ 2 w 27"/>
                <a:gd name="T3" fmla="*/ 4 h 4"/>
                <a:gd name="T4" fmla="*/ 0 w 27"/>
                <a:gd name="T5" fmla="*/ 2 h 4"/>
                <a:gd name="T6" fmla="*/ 2 w 27"/>
                <a:gd name="T7" fmla="*/ 0 h 4"/>
                <a:gd name="T8" fmla="*/ 25 w 27"/>
                <a:gd name="T9" fmla="*/ 0 h 4"/>
                <a:gd name="T10" fmla="*/ 27 w 27"/>
                <a:gd name="T11" fmla="*/ 2 h 4"/>
                <a:gd name="T12" fmla="*/ 25 w 2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62"/>
            <p:cNvSpPr/>
            <p:nvPr/>
          </p:nvSpPr>
          <p:spPr bwMode="auto">
            <a:xfrm>
              <a:off x="6958013" y="2974658"/>
              <a:ext cx="104775" cy="22225"/>
            </a:xfrm>
            <a:custGeom>
              <a:avLst/>
              <a:gdLst>
                <a:gd name="T0" fmla="*/ 16 w 19"/>
                <a:gd name="T1" fmla="*/ 4 h 4"/>
                <a:gd name="T2" fmla="*/ 2 w 19"/>
                <a:gd name="T3" fmla="*/ 4 h 4"/>
                <a:gd name="T4" fmla="*/ 0 w 19"/>
                <a:gd name="T5" fmla="*/ 2 h 4"/>
                <a:gd name="T6" fmla="*/ 2 w 19"/>
                <a:gd name="T7" fmla="*/ 0 h 4"/>
                <a:gd name="T8" fmla="*/ 16 w 19"/>
                <a:gd name="T9" fmla="*/ 0 h 4"/>
                <a:gd name="T10" fmla="*/ 19 w 19"/>
                <a:gd name="T11" fmla="*/ 2 h 4"/>
                <a:gd name="T12" fmla="*/ 16 w 19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">
                  <a:moveTo>
                    <a:pt x="1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3"/>
                    <a:pt x="18" y="4"/>
                    <a:pt x="16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63"/>
            <p:cNvSpPr/>
            <p:nvPr/>
          </p:nvSpPr>
          <p:spPr bwMode="auto">
            <a:xfrm>
              <a:off x="6902450" y="3030220"/>
              <a:ext cx="320675" cy="26988"/>
            </a:xfrm>
            <a:custGeom>
              <a:avLst/>
              <a:gdLst>
                <a:gd name="T0" fmla="*/ 55 w 58"/>
                <a:gd name="T1" fmla="*/ 5 h 5"/>
                <a:gd name="T2" fmla="*/ 2 w 58"/>
                <a:gd name="T3" fmla="*/ 5 h 5"/>
                <a:gd name="T4" fmla="*/ 0 w 58"/>
                <a:gd name="T5" fmla="*/ 3 h 5"/>
                <a:gd name="T6" fmla="*/ 2 w 58"/>
                <a:gd name="T7" fmla="*/ 0 h 5"/>
                <a:gd name="T8" fmla="*/ 55 w 58"/>
                <a:gd name="T9" fmla="*/ 0 h 5"/>
                <a:gd name="T10" fmla="*/ 58 w 58"/>
                <a:gd name="T11" fmla="*/ 3 h 5"/>
                <a:gd name="T12" fmla="*/ 55 w 5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">
                  <a:moveTo>
                    <a:pt x="55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3"/>
                  </a:cubicBezTo>
                  <a:cubicBezTo>
                    <a:pt x="58" y="4"/>
                    <a:pt x="57" y="5"/>
                    <a:pt x="55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64"/>
            <p:cNvSpPr/>
            <p:nvPr/>
          </p:nvSpPr>
          <p:spPr bwMode="auto">
            <a:xfrm>
              <a:off x="7250113" y="3030220"/>
              <a:ext cx="227012" cy="26988"/>
            </a:xfrm>
            <a:custGeom>
              <a:avLst/>
              <a:gdLst>
                <a:gd name="T0" fmla="*/ 39 w 41"/>
                <a:gd name="T1" fmla="*/ 5 h 5"/>
                <a:gd name="T2" fmla="*/ 2 w 41"/>
                <a:gd name="T3" fmla="*/ 5 h 5"/>
                <a:gd name="T4" fmla="*/ 0 w 41"/>
                <a:gd name="T5" fmla="*/ 3 h 5"/>
                <a:gd name="T6" fmla="*/ 2 w 41"/>
                <a:gd name="T7" fmla="*/ 0 h 5"/>
                <a:gd name="T8" fmla="*/ 39 w 41"/>
                <a:gd name="T9" fmla="*/ 0 h 5"/>
                <a:gd name="T10" fmla="*/ 41 w 41"/>
                <a:gd name="T11" fmla="*/ 3 h 5"/>
                <a:gd name="T12" fmla="*/ 39 w 4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">
                  <a:moveTo>
                    <a:pt x="39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3"/>
                  </a:cubicBezTo>
                  <a:cubicBezTo>
                    <a:pt x="41" y="4"/>
                    <a:pt x="40" y="5"/>
                    <a:pt x="39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65"/>
            <p:cNvSpPr/>
            <p:nvPr/>
          </p:nvSpPr>
          <p:spPr bwMode="auto">
            <a:xfrm>
              <a:off x="7354888" y="2974658"/>
              <a:ext cx="193675" cy="22225"/>
            </a:xfrm>
            <a:custGeom>
              <a:avLst/>
              <a:gdLst>
                <a:gd name="T0" fmla="*/ 32 w 35"/>
                <a:gd name="T1" fmla="*/ 4 h 4"/>
                <a:gd name="T2" fmla="*/ 3 w 35"/>
                <a:gd name="T3" fmla="*/ 4 h 4"/>
                <a:gd name="T4" fmla="*/ 0 w 35"/>
                <a:gd name="T5" fmla="*/ 2 h 4"/>
                <a:gd name="T6" fmla="*/ 3 w 35"/>
                <a:gd name="T7" fmla="*/ 0 h 4"/>
                <a:gd name="T8" fmla="*/ 32 w 35"/>
                <a:gd name="T9" fmla="*/ 0 h 4"/>
                <a:gd name="T10" fmla="*/ 35 w 35"/>
                <a:gd name="T11" fmla="*/ 2 h 4"/>
                <a:gd name="T12" fmla="*/ 32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66"/>
            <p:cNvSpPr/>
            <p:nvPr/>
          </p:nvSpPr>
          <p:spPr bwMode="auto">
            <a:xfrm>
              <a:off x="7078663" y="2974658"/>
              <a:ext cx="254000" cy="22225"/>
            </a:xfrm>
            <a:custGeom>
              <a:avLst/>
              <a:gdLst>
                <a:gd name="T0" fmla="*/ 44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4 w 46"/>
                <a:gd name="T9" fmla="*/ 0 h 4"/>
                <a:gd name="T10" fmla="*/ 46 w 46"/>
                <a:gd name="T11" fmla="*/ 2 h 4"/>
                <a:gd name="T12" fmla="*/ 44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67"/>
            <p:cNvSpPr/>
            <p:nvPr/>
          </p:nvSpPr>
          <p:spPr bwMode="auto">
            <a:xfrm>
              <a:off x="7239000" y="2919095"/>
              <a:ext cx="342900" cy="22225"/>
            </a:xfrm>
            <a:custGeom>
              <a:avLst/>
              <a:gdLst>
                <a:gd name="T0" fmla="*/ 60 w 62"/>
                <a:gd name="T1" fmla="*/ 4 h 4"/>
                <a:gd name="T2" fmla="*/ 2 w 62"/>
                <a:gd name="T3" fmla="*/ 4 h 4"/>
                <a:gd name="T4" fmla="*/ 0 w 62"/>
                <a:gd name="T5" fmla="*/ 2 h 4"/>
                <a:gd name="T6" fmla="*/ 2 w 62"/>
                <a:gd name="T7" fmla="*/ 0 h 4"/>
                <a:gd name="T8" fmla="*/ 60 w 62"/>
                <a:gd name="T9" fmla="*/ 0 h 4"/>
                <a:gd name="T10" fmla="*/ 62 w 62"/>
                <a:gd name="T11" fmla="*/ 2 h 4"/>
                <a:gd name="T12" fmla="*/ 60 w 6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4">
                  <a:moveTo>
                    <a:pt x="6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2" y="1"/>
                    <a:pt x="62" y="2"/>
                  </a:cubicBezTo>
                  <a:cubicBezTo>
                    <a:pt x="62" y="3"/>
                    <a:pt x="61" y="4"/>
                    <a:pt x="6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68"/>
            <p:cNvSpPr/>
            <p:nvPr/>
          </p:nvSpPr>
          <p:spPr bwMode="auto">
            <a:xfrm>
              <a:off x="7129463" y="2919095"/>
              <a:ext cx="93662" cy="22225"/>
            </a:xfrm>
            <a:custGeom>
              <a:avLst/>
              <a:gdLst>
                <a:gd name="T0" fmla="*/ 14 w 17"/>
                <a:gd name="T1" fmla="*/ 4 h 4"/>
                <a:gd name="T2" fmla="*/ 2 w 17"/>
                <a:gd name="T3" fmla="*/ 4 h 4"/>
                <a:gd name="T4" fmla="*/ 0 w 17"/>
                <a:gd name="T5" fmla="*/ 2 h 4"/>
                <a:gd name="T6" fmla="*/ 2 w 17"/>
                <a:gd name="T7" fmla="*/ 0 h 4"/>
                <a:gd name="T8" fmla="*/ 14 w 17"/>
                <a:gd name="T9" fmla="*/ 0 h 4"/>
                <a:gd name="T10" fmla="*/ 17 w 17"/>
                <a:gd name="T11" fmla="*/ 2 h 4"/>
                <a:gd name="T12" fmla="*/ 14 w 1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3"/>
                    <a:pt x="16" y="4"/>
                    <a:pt x="1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" name="文本框 3"/>
          <p:cNvSpPr txBox="1"/>
          <p:nvPr/>
        </p:nvSpPr>
        <p:spPr>
          <a:xfrm>
            <a:off x="2279576" y="3264511"/>
            <a:ext cx="39619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Enter chapter title</a:t>
            </a:r>
            <a:endParaRPr lang="zh-CN" altLang="en-US" sz="6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1691769" y="3866943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2279576" y="5013100"/>
            <a:ext cx="39619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Enter chapter title</a:t>
            </a:r>
            <a:endParaRPr lang="zh-CN" altLang="en-US" sz="6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1691769" y="5615532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7429092" y="3248469"/>
            <a:ext cx="39619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Enter chapter title</a:t>
            </a:r>
            <a:endParaRPr lang="zh-CN" altLang="en-US" sz="6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6841285" y="3850901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7429092" y="4997058"/>
            <a:ext cx="3961935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Enter chapter title</a:t>
            </a:r>
            <a:endParaRPr lang="zh-CN" altLang="en-US" sz="6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6841285" y="5599490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>
            <a:off x="4597412" y="1062580"/>
            <a:ext cx="2686630" cy="146701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" name="矩形 15"/>
          <p:cNvSpPr/>
          <p:nvPr/>
        </p:nvSpPr>
        <p:spPr>
          <a:xfrm flipH="1">
            <a:off x="4977107" y="1435922"/>
            <a:ext cx="2103076" cy="707886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zh-CN" altLang="en-US" sz="4000" spc="-300" dirty="0">
                <a:solidFill>
                  <a:srgbClr val="414042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Directory</a:t>
            </a:r>
          </a:p>
        </p:txBody>
      </p:sp>
      <p:grpSp>
        <p:nvGrpSpPr>
          <p:cNvPr id="81" name="组合 80"/>
          <p:cNvGrpSpPr/>
          <p:nvPr/>
        </p:nvGrpSpPr>
        <p:grpSpPr>
          <a:xfrm>
            <a:off x="7104489" y="1711240"/>
            <a:ext cx="954893" cy="855356"/>
            <a:chOff x="6946900" y="1965008"/>
            <a:chExt cx="898525" cy="804863"/>
          </a:xfrm>
        </p:grpSpPr>
        <p:sp>
          <p:nvSpPr>
            <p:cNvPr id="82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83" name="组合 82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84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89" name="Freeform 84"/>
          <p:cNvSpPr/>
          <p:nvPr/>
        </p:nvSpPr>
        <p:spPr bwMode="auto">
          <a:xfrm>
            <a:off x="8407886" y="1974277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178"/>
          <p:cNvSpPr/>
          <p:nvPr/>
        </p:nvSpPr>
        <p:spPr bwMode="auto">
          <a:xfrm>
            <a:off x="8168319" y="1204963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179"/>
          <p:cNvSpPr/>
          <p:nvPr/>
        </p:nvSpPr>
        <p:spPr bwMode="auto">
          <a:xfrm>
            <a:off x="8168319" y="1204963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183"/>
          <p:cNvSpPr>
            <a:spLocks noEditPoints="1"/>
          </p:cNvSpPr>
          <p:nvPr/>
        </p:nvSpPr>
        <p:spPr bwMode="auto">
          <a:xfrm>
            <a:off x="8841469" y="1515388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3" name="组合 92"/>
          <p:cNvGrpSpPr/>
          <p:nvPr/>
        </p:nvGrpSpPr>
        <p:grpSpPr>
          <a:xfrm>
            <a:off x="3116628" y="1631043"/>
            <a:ext cx="239421" cy="255655"/>
            <a:chOff x="3632200" y="2560320"/>
            <a:chExt cx="93662" cy="100013"/>
          </a:xfrm>
        </p:grpSpPr>
        <p:sp>
          <p:nvSpPr>
            <p:cNvPr id="94" name="Freeform 176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3 h 18"/>
                <a:gd name="T2" fmla="*/ 3 w 17"/>
                <a:gd name="T3" fmla="*/ 17 h 18"/>
                <a:gd name="T4" fmla="*/ 0 w 17"/>
                <a:gd name="T5" fmla="*/ 17 h 18"/>
                <a:gd name="T6" fmla="*/ 0 w 17"/>
                <a:gd name="T7" fmla="*/ 15 h 18"/>
                <a:gd name="T8" fmla="*/ 14 w 17"/>
                <a:gd name="T9" fmla="*/ 1 h 18"/>
                <a:gd name="T10" fmla="*/ 17 w 17"/>
                <a:gd name="T11" fmla="*/ 1 h 18"/>
                <a:gd name="T12" fmla="*/ 17 w 17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3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1" y="18"/>
                    <a:pt x="0" y="17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2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77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17 h 18"/>
                <a:gd name="T2" fmla="*/ 14 w 17"/>
                <a:gd name="T3" fmla="*/ 17 h 18"/>
                <a:gd name="T4" fmla="*/ 0 w 17"/>
                <a:gd name="T5" fmla="*/ 3 h 18"/>
                <a:gd name="T6" fmla="*/ 0 w 17"/>
                <a:gd name="T7" fmla="*/ 1 h 18"/>
                <a:gd name="T8" fmla="*/ 3 w 17"/>
                <a:gd name="T9" fmla="*/ 1 h 18"/>
                <a:gd name="T10" fmla="*/ 17 w 17"/>
                <a:gd name="T11" fmla="*/ 15 h 18"/>
                <a:gd name="T12" fmla="*/ 17 w 17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17"/>
                  </a:moveTo>
                  <a:cubicBezTo>
                    <a:pt x="16" y="18"/>
                    <a:pt x="15" y="18"/>
                    <a:pt x="14" y="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1" name="组合 100"/>
          <p:cNvGrpSpPr/>
          <p:nvPr/>
        </p:nvGrpSpPr>
        <p:grpSpPr>
          <a:xfrm>
            <a:off x="1375961" y="3197275"/>
            <a:ext cx="697280" cy="697280"/>
            <a:chOff x="670213" y="1791045"/>
            <a:chExt cx="916128" cy="916128"/>
          </a:xfrm>
        </p:grpSpPr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690251" y="1811085"/>
              <a:ext cx="876046" cy="876048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02"/>
            <p:cNvSpPr>
              <a:spLocks noEditPoints="1"/>
            </p:cNvSpPr>
            <p:nvPr/>
          </p:nvSpPr>
          <p:spPr bwMode="auto">
            <a:xfrm>
              <a:off x="670213" y="1791045"/>
              <a:ext cx="916128" cy="916128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4"/>
            <p:cNvSpPr/>
            <p:nvPr/>
          </p:nvSpPr>
          <p:spPr bwMode="auto">
            <a:xfrm>
              <a:off x="1159765" y="2340721"/>
              <a:ext cx="177499" cy="14887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6"/>
            <p:cNvSpPr/>
            <p:nvPr/>
          </p:nvSpPr>
          <p:spPr bwMode="auto">
            <a:xfrm>
              <a:off x="879201" y="2000035"/>
              <a:ext cx="220441" cy="200403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1401547" y="4915492"/>
            <a:ext cx="697280" cy="697280"/>
            <a:chOff x="670213" y="1791045"/>
            <a:chExt cx="916128" cy="916128"/>
          </a:xfrm>
        </p:grpSpPr>
        <p:sp>
          <p:nvSpPr>
            <p:cNvPr id="103" name="Freeform 100"/>
            <p:cNvSpPr>
              <a:spLocks noEditPoints="1"/>
            </p:cNvSpPr>
            <p:nvPr/>
          </p:nvSpPr>
          <p:spPr bwMode="auto">
            <a:xfrm>
              <a:off x="690251" y="1811085"/>
              <a:ext cx="876046" cy="876048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 noEditPoints="1"/>
            </p:cNvSpPr>
            <p:nvPr/>
          </p:nvSpPr>
          <p:spPr bwMode="auto">
            <a:xfrm>
              <a:off x="670213" y="1791045"/>
              <a:ext cx="916128" cy="916128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1159765" y="2340721"/>
              <a:ext cx="177499" cy="14887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879201" y="2000035"/>
              <a:ext cx="220441" cy="200403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组合 106"/>
          <p:cNvGrpSpPr/>
          <p:nvPr/>
        </p:nvGrpSpPr>
        <p:grpSpPr>
          <a:xfrm>
            <a:off x="6541497" y="3176315"/>
            <a:ext cx="697280" cy="697280"/>
            <a:chOff x="670213" y="1791045"/>
            <a:chExt cx="916128" cy="916128"/>
          </a:xfrm>
        </p:grpSpPr>
        <p:sp>
          <p:nvSpPr>
            <p:cNvPr id="108" name="Freeform 100"/>
            <p:cNvSpPr>
              <a:spLocks noEditPoints="1"/>
            </p:cNvSpPr>
            <p:nvPr/>
          </p:nvSpPr>
          <p:spPr bwMode="auto">
            <a:xfrm>
              <a:off x="690251" y="1811085"/>
              <a:ext cx="876046" cy="876048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2"/>
            <p:cNvSpPr>
              <a:spLocks noEditPoints="1"/>
            </p:cNvSpPr>
            <p:nvPr/>
          </p:nvSpPr>
          <p:spPr bwMode="auto">
            <a:xfrm>
              <a:off x="670213" y="1791045"/>
              <a:ext cx="916128" cy="916128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04"/>
            <p:cNvSpPr/>
            <p:nvPr/>
          </p:nvSpPr>
          <p:spPr bwMode="auto">
            <a:xfrm>
              <a:off x="1159765" y="2340721"/>
              <a:ext cx="177499" cy="14887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06"/>
            <p:cNvSpPr/>
            <p:nvPr/>
          </p:nvSpPr>
          <p:spPr bwMode="auto">
            <a:xfrm>
              <a:off x="879201" y="2000035"/>
              <a:ext cx="220441" cy="200403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6567083" y="4894532"/>
            <a:ext cx="697280" cy="697280"/>
            <a:chOff x="670213" y="1791045"/>
            <a:chExt cx="916128" cy="916128"/>
          </a:xfrm>
        </p:grpSpPr>
        <p:sp>
          <p:nvSpPr>
            <p:cNvPr id="113" name="Freeform 100"/>
            <p:cNvSpPr>
              <a:spLocks noEditPoints="1"/>
            </p:cNvSpPr>
            <p:nvPr/>
          </p:nvSpPr>
          <p:spPr bwMode="auto">
            <a:xfrm>
              <a:off x="690251" y="1811085"/>
              <a:ext cx="876046" cy="876048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02"/>
            <p:cNvSpPr>
              <a:spLocks noEditPoints="1"/>
            </p:cNvSpPr>
            <p:nvPr/>
          </p:nvSpPr>
          <p:spPr bwMode="auto">
            <a:xfrm>
              <a:off x="670213" y="1791045"/>
              <a:ext cx="916128" cy="916128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04"/>
            <p:cNvSpPr/>
            <p:nvPr/>
          </p:nvSpPr>
          <p:spPr bwMode="auto">
            <a:xfrm>
              <a:off x="1159765" y="2340721"/>
              <a:ext cx="177499" cy="14887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06"/>
            <p:cNvSpPr/>
            <p:nvPr/>
          </p:nvSpPr>
          <p:spPr bwMode="auto">
            <a:xfrm>
              <a:off x="879201" y="2000035"/>
              <a:ext cx="220441" cy="200403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任意多边形 18"/>
          <p:cNvSpPr/>
          <p:nvPr/>
        </p:nvSpPr>
        <p:spPr>
          <a:xfrm>
            <a:off x="4371791" y="2082222"/>
            <a:ext cx="3549473" cy="3536251"/>
          </a:xfrm>
          <a:custGeom>
            <a:avLst/>
            <a:gdLst>
              <a:gd name="connsiteX0" fmla="*/ 288611 w 3974359"/>
              <a:gd name="connsiteY0" fmla="*/ 1617980 h 3896983"/>
              <a:gd name="connsiteX1" fmla="*/ 2047073 w 3974359"/>
              <a:gd name="connsiteY1" fmla="*/ 195 h 3896983"/>
              <a:gd name="connsiteX2" fmla="*/ 3974347 w 3974359"/>
              <a:gd name="connsiteY2" fmla="*/ 1730521 h 3896983"/>
              <a:gd name="connsiteX3" fmla="*/ 2075208 w 3974359"/>
              <a:gd name="connsiteY3" fmla="*/ 3896946 h 3896983"/>
              <a:gd name="connsiteX4" fmla="*/ 176070 w 3974359"/>
              <a:gd name="connsiteY4" fmla="*/ 1786792 h 3896983"/>
              <a:gd name="connsiteX5" fmla="*/ 288611 w 3974359"/>
              <a:gd name="connsiteY5" fmla="*/ 1617980 h 3896983"/>
              <a:gd name="connsiteX0-1" fmla="*/ 15 w 3685763"/>
              <a:gd name="connsiteY0-2" fmla="*/ 1618048 h 3897014"/>
              <a:gd name="connsiteX1-3" fmla="*/ 1758477 w 3685763"/>
              <a:gd name="connsiteY1-4" fmla="*/ 263 h 3897014"/>
              <a:gd name="connsiteX2-5" fmla="*/ 3685751 w 3685763"/>
              <a:gd name="connsiteY2-6" fmla="*/ 1730589 h 3897014"/>
              <a:gd name="connsiteX3-7" fmla="*/ 1786612 w 3685763"/>
              <a:gd name="connsiteY3-8" fmla="*/ 3897014 h 3897014"/>
              <a:gd name="connsiteX4-9" fmla="*/ 15 w 3685763"/>
              <a:gd name="connsiteY4-10" fmla="*/ 1618048 h 3897014"/>
              <a:gd name="connsiteX0-11" fmla="*/ 12 w 3854573"/>
              <a:gd name="connsiteY0-12" fmla="*/ 1772564 h 3896785"/>
              <a:gd name="connsiteX1-13" fmla="*/ 1927287 w 3854573"/>
              <a:gd name="connsiteY1-14" fmla="*/ 34 h 3896785"/>
              <a:gd name="connsiteX2-15" fmla="*/ 3854561 w 3854573"/>
              <a:gd name="connsiteY2-16" fmla="*/ 1730360 h 3896785"/>
              <a:gd name="connsiteX3-17" fmla="*/ 1955422 w 3854573"/>
              <a:gd name="connsiteY3-18" fmla="*/ 3896785 h 3896785"/>
              <a:gd name="connsiteX4-19" fmla="*/ 12 w 3854573"/>
              <a:gd name="connsiteY4-20" fmla="*/ 1772564 h 3896785"/>
              <a:gd name="connsiteX0-21" fmla="*/ 602 w 3855163"/>
              <a:gd name="connsiteY0-22" fmla="*/ 1772564 h 3896785"/>
              <a:gd name="connsiteX1-23" fmla="*/ 1927877 w 3855163"/>
              <a:gd name="connsiteY1-24" fmla="*/ 34 h 3896785"/>
              <a:gd name="connsiteX2-25" fmla="*/ 3855151 w 3855163"/>
              <a:gd name="connsiteY2-26" fmla="*/ 1730360 h 3896785"/>
              <a:gd name="connsiteX3-27" fmla="*/ 1956012 w 3855163"/>
              <a:gd name="connsiteY3-28" fmla="*/ 3896785 h 3896785"/>
              <a:gd name="connsiteX4-29" fmla="*/ 602 w 3855163"/>
              <a:gd name="connsiteY4-30" fmla="*/ 1772564 h 3896785"/>
              <a:gd name="connsiteX0-31" fmla="*/ 503 w 3855064"/>
              <a:gd name="connsiteY0-32" fmla="*/ 1772559 h 3896780"/>
              <a:gd name="connsiteX1-33" fmla="*/ 1927778 w 3855064"/>
              <a:gd name="connsiteY1-34" fmla="*/ 29 h 3896780"/>
              <a:gd name="connsiteX2-35" fmla="*/ 3855052 w 3855064"/>
              <a:gd name="connsiteY2-36" fmla="*/ 1730355 h 3896780"/>
              <a:gd name="connsiteX3-37" fmla="*/ 1955913 w 3855064"/>
              <a:gd name="connsiteY3-38" fmla="*/ 3896780 h 3896780"/>
              <a:gd name="connsiteX4-39" fmla="*/ 503 w 3855064"/>
              <a:gd name="connsiteY4-40" fmla="*/ 1772559 h 3896780"/>
              <a:gd name="connsiteX0-41" fmla="*/ 503 w 3855064"/>
              <a:gd name="connsiteY0-42" fmla="*/ 1772559 h 3896780"/>
              <a:gd name="connsiteX1-43" fmla="*/ 1927778 w 3855064"/>
              <a:gd name="connsiteY1-44" fmla="*/ 29 h 3896780"/>
              <a:gd name="connsiteX2-45" fmla="*/ 3855052 w 3855064"/>
              <a:gd name="connsiteY2-46" fmla="*/ 1730355 h 3896780"/>
              <a:gd name="connsiteX3-47" fmla="*/ 1955913 w 3855064"/>
              <a:gd name="connsiteY3-48" fmla="*/ 3896780 h 3896780"/>
              <a:gd name="connsiteX4-49" fmla="*/ 503 w 3855064"/>
              <a:gd name="connsiteY4-50" fmla="*/ 1772559 h 3896780"/>
              <a:gd name="connsiteX0-51" fmla="*/ 602 w 3855163"/>
              <a:gd name="connsiteY0-52" fmla="*/ 1772559 h 3896780"/>
              <a:gd name="connsiteX1-53" fmla="*/ 1927877 w 3855163"/>
              <a:gd name="connsiteY1-54" fmla="*/ 29 h 3896780"/>
              <a:gd name="connsiteX2-55" fmla="*/ 3855151 w 3855163"/>
              <a:gd name="connsiteY2-56" fmla="*/ 1814761 h 3896780"/>
              <a:gd name="connsiteX3-57" fmla="*/ 1956012 w 3855163"/>
              <a:gd name="connsiteY3-58" fmla="*/ 3896780 h 3896780"/>
              <a:gd name="connsiteX4-59" fmla="*/ 602 w 3855163"/>
              <a:gd name="connsiteY4-60" fmla="*/ 1772559 h 3896780"/>
              <a:gd name="connsiteX0-61" fmla="*/ 581 w 3911413"/>
              <a:gd name="connsiteY0-62" fmla="*/ 1856962 h 3896777"/>
              <a:gd name="connsiteX1-63" fmla="*/ 1984127 w 3911413"/>
              <a:gd name="connsiteY1-64" fmla="*/ 26 h 3896777"/>
              <a:gd name="connsiteX2-65" fmla="*/ 3911401 w 3911413"/>
              <a:gd name="connsiteY2-66" fmla="*/ 1814758 h 3896777"/>
              <a:gd name="connsiteX3-67" fmla="*/ 2012262 w 3911413"/>
              <a:gd name="connsiteY3-68" fmla="*/ 3896777 h 3896777"/>
              <a:gd name="connsiteX4-69" fmla="*/ 581 w 3911413"/>
              <a:gd name="connsiteY4-70" fmla="*/ 1856962 h 3896777"/>
              <a:gd name="connsiteX0-71" fmla="*/ 581 w 3911412"/>
              <a:gd name="connsiteY0-72" fmla="*/ 1856962 h 3896777"/>
              <a:gd name="connsiteX1-73" fmla="*/ 1984127 w 3911412"/>
              <a:gd name="connsiteY1-74" fmla="*/ 26 h 3896777"/>
              <a:gd name="connsiteX2-75" fmla="*/ 3911401 w 3911412"/>
              <a:gd name="connsiteY2-76" fmla="*/ 1814758 h 3896777"/>
              <a:gd name="connsiteX3-77" fmla="*/ 2012262 w 3911412"/>
              <a:gd name="connsiteY3-78" fmla="*/ 3896777 h 3896777"/>
              <a:gd name="connsiteX4-79" fmla="*/ 581 w 3911412"/>
              <a:gd name="connsiteY4-80" fmla="*/ 1856962 h 3896777"/>
              <a:gd name="connsiteX0-81" fmla="*/ 581 w 3911412"/>
              <a:gd name="connsiteY0-82" fmla="*/ 1856962 h 3896777"/>
              <a:gd name="connsiteX1-83" fmla="*/ 1984127 w 3911412"/>
              <a:gd name="connsiteY1-84" fmla="*/ 26 h 3896777"/>
              <a:gd name="connsiteX2-85" fmla="*/ 3911401 w 3911412"/>
              <a:gd name="connsiteY2-86" fmla="*/ 1814758 h 3896777"/>
              <a:gd name="connsiteX3-87" fmla="*/ 2012262 w 3911412"/>
              <a:gd name="connsiteY3-88" fmla="*/ 3896777 h 3896777"/>
              <a:gd name="connsiteX4-89" fmla="*/ 581 w 3911412"/>
              <a:gd name="connsiteY4-90" fmla="*/ 1856962 h 3896777"/>
              <a:gd name="connsiteX0-91" fmla="*/ 515 w 3911346"/>
              <a:gd name="connsiteY0-92" fmla="*/ 1856962 h 3896777"/>
              <a:gd name="connsiteX1-93" fmla="*/ 1984061 w 3911346"/>
              <a:gd name="connsiteY1-94" fmla="*/ 26 h 3896777"/>
              <a:gd name="connsiteX2-95" fmla="*/ 3911335 w 3911346"/>
              <a:gd name="connsiteY2-96" fmla="*/ 1814758 h 3896777"/>
              <a:gd name="connsiteX3-97" fmla="*/ 2012196 w 3911346"/>
              <a:gd name="connsiteY3-98" fmla="*/ 3896777 h 3896777"/>
              <a:gd name="connsiteX4-99" fmla="*/ 515 w 3911346"/>
              <a:gd name="connsiteY4-100" fmla="*/ 1856962 h 3896777"/>
              <a:gd name="connsiteX0-101" fmla="*/ 515 w 3911346"/>
              <a:gd name="connsiteY0-102" fmla="*/ 1856961 h 3896776"/>
              <a:gd name="connsiteX1-103" fmla="*/ 1984061 w 3911346"/>
              <a:gd name="connsiteY1-104" fmla="*/ 25 h 3896776"/>
              <a:gd name="connsiteX2-105" fmla="*/ 3911335 w 3911346"/>
              <a:gd name="connsiteY2-106" fmla="*/ 1814757 h 3896776"/>
              <a:gd name="connsiteX3-107" fmla="*/ 2012196 w 3911346"/>
              <a:gd name="connsiteY3-108" fmla="*/ 3896776 h 3896776"/>
              <a:gd name="connsiteX4-109" fmla="*/ 515 w 3911346"/>
              <a:gd name="connsiteY4-110" fmla="*/ 1856961 h 38967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911346" h="3896776">
                <a:moveTo>
                  <a:pt x="515" y="1856961"/>
                </a:moveTo>
                <a:cubicBezTo>
                  <a:pt x="-32309" y="1376316"/>
                  <a:pt x="1515138" y="7059"/>
                  <a:pt x="1984061" y="25"/>
                </a:cubicBezTo>
                <a:cubicBezTo>
                  <a:pt x="2452984" y="-7009"/>
                  <a:pt x="3906646" y="1488856"/>
                  <a:pt x="3911335" y="1814757"/>
                </a:cubicBezTo>
                <a:cubicBezTo>
                  <a:pt x="3916024" y="2140658"/>
                  <a:pt x="2490498" y="3887398"/>
                  <a:pt x="2012196" y="3896776"/>
                </a:cubicBezTo>
                <a:cubicBezTo>
                  <a:pt x="1580787" y="3863952"/>
                  <a:pt x="33339" y="2337606"/>
                  <a:pt x="515" y="1856961"/>
                </a:cubicBezTo>
                <a:close/>
              </a:path>
            </a:pathLst>
          </a:custGeom>
          <a:noFill/>
          <a:ln w="34925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0" name="任意多边形 19"/>
          <p:cNvSpPr/>
          <p:nvPr/>
        </p:nvSpPr>
        <p:spPr>
          <a:xfrm>
            <a:off x="5565043" y="3191386"/>
            <a:ext cx="1230242" cy="1213270"/>
          </a:xfrm>
          <a:custGeom>
            <a:avLst/>
            <a:gdLst>
              <a:gd name="connsiteX0" fmla="*/ 288611 w 3974359"/>
              <a:gd name="connsiteY0" fmla="*/ 1617980 h 3896983"/>
              <a:gd name="connsiteX1" fmla="*/ 2047073 w 3974359"/>
              <a:gd name="connsiteY1" fmla="*/ 195 h 3896983"/>
              <a:gd name="connsiteX2" fmla="*/ 3974347 w 3974359"/>
              <a:gd name="connsiteY2" fmla="*/ 1730521 h 3896983"/>
              <a:gd name="connsiteX3" fmla="*/ 2075208 w 3974359"/>
              <a:gd name="connsiteY3" fmla="*/ 3896946 h 3896983"/>
              <a:gd name="connsiteX4" fmla="*/ 176070 w 3974359"/>
              <a:gd name="connsiteY4" fmla="*/ 1786792 h 3896983"/>
              <a:gd name="connsiteX5" fmla="*/ 288611 w 3974359"/>
              <a:gd name="connsiteY5" fmla="*/ 1617980 h 3896983"/>
              <a:gd name="connsiteX0-1" fmla="*/ 15 w 3685763"/>
              <a:gd name="connsiteY0-2" fmla="*/ 1618048 h 3897014"/>
              <a:gd name="connsiteX1-3" fmla="*/ 1758477 w 3685763"/>
              <a:gd name="connsiteY1-4" fmla="*/ 263 h 3897014"/>
              <a:gd name="connsiteX2-5" fmla="*/ 3685751 w 3685763"/>
              <a:gd name="connsiteY2-6" fmla="*/ 1730589 h 3897014"/>
              <a:gd name="connsiteX3-7" fmla="*/ 1786612 w 3685763"/>
              <a:gd name="connsiteY3-8" fmla="*/ 3897014 h 3897014"/>
              <a:gd name="connsiteX4-9" fmla="*/ 15 w 3685763"/>
              <a:gd name="connsiteY4-10" fmla="*/ 1618048 h 3897014"/>
              <a:gd name="connsiteX0-11" fmla="*/ 12 w 3854573"/>
              <a:gd name="connsiteY0-12" fmla="*/ 1772564 h 3896785"/>
              <a:gd name="connsiteX1-13" fmla="*/ 1927287 w 3854573"/>
              <a:gd name="connsiteY1-14" fmla="*/ 34 h 3896785"/>
              <a:gd name="connsiteX2-15" fmla="*/ 3854561 w 3854573"/>
              <a:gd name="connsiteY2-16" fmla="*/ 1730360 h 3896785"/>
              <a:gd name="connsiteX3-17" fmla="*/ 1955422 w 3854573"/>
              <a:gd name="connsiteY3-18" fmla="*/ 3896785 h 3896785"/>
              <a:gd name="connsiteX4-19" fmla="*/ 12 w 3854573"/>
              <a:gd name="connsiteY4-20" fmla="*/ 1772564 h 3896785"/>
              <a:gd name="connsiteX0-21" fmla="*/ 602 w 3855163"/>
              <a:gd name="connsiteY0-22" fmla="*/ 1772564 h 3896785"/>
              <a:gd name="connsiteX1-23" fmla="*/ 1927877 w 3855163"/>
              <a:gd name="connsiteY1-24" fmla="*/ 34 h 3896785"/>
              <a:gd name="connsiteX2-25" fmla="*/ 3855151 w 3855163"/>
              <a:gd name="connsiteY2-26" fmla="*/ 1730360 h 3896785"/>
              <a:gd name="connsiteX3-27" fmla="*/ 1956012 w 3855163"/>
              <a:gd name="connsiteY3-28" fmla="*/ 3896785 h 3896785"/>
              <a:gd name="connsiteX4-29" fmla="*/ 602 w 3855163"/>
              <a:gd name="connsiteY4-30" fmla="*/ 1772564 h 3896785"/>
              <a:gd name="connsiteX0-31" fmla="*/ 503 w 3855064"/>
              <a:gd name="connsiteY0-32" fmla="*/ 1772559 h 3896780"/>
              <a:gd name="connsiteX1-33" fmla="*/ 1927778 w 3855064"/>
              <a:gd name="connsiteY1-34" fmla="*/ 29 h 3896780"/>
              <a:gd name="connsiteX2-35" fmla="*/ 3855052 w 3855064"/>
              <a:gd name="connsiteY2-36" fmla="*/ 1730355 h 3896780"/>
              <a:gd name="connsiteX3-37" fmla="*/ 1955913 w 3855064"/>
              <a:gd name="connsiteY3-38" fmla="*/ 3896780 h 3896780"/>
              <a:gd name="connsiteX4-39" fmla="*/ 503 w 3855064"/>
              <a:gd name="connsiteY4-40" fmla="*/ 1772559 h 3896780"/>
              <a:gd name="connsiteX0-41" fmla="*/ 503 w 3855064"/>
              <a:gd name="connsiteY0-42" fmla="*/ 1772559 h 3896780"/>
              <a:gd name="connsiteX1-43" fmla="*/ 1927778 w 3855064"/>
              <a:gd name="connsiteY1-44" fmla="*/ 29 h 3896780"/>
              <a:gd name="connsiteX2-45" fmla="*/ 3855052 w 3855064"/>
              <a:gd name="connsiteY2-46" fmla="*/ 1730355 h 3896780"/>
              <a:gd name="connsiteX3-47" fmla="*/ 1955913 w 3855064"/>
              <a:gd name="connsiteY3-48" fmla="*/ 3896780 h 3896780"/>
              <a:gd name="connsiteX4-49" fmla="*/ 503 w 3855064"/>
              <a:gd name="connsiteY4-50" fmla="*/ 1772559 h 3896780"/>
              <a:gd name="connsiteX0-51" fmla="*/ 602 w 3855163"/>
              <a:gd name="connsiteY0-52" fmla="*/ 1772559 h 3896780"/>
              <a:gd name="connsiteX1-53" fmla="*/ 1927877 w 3855163"/>
              <a:gd name="connsiteY1-54" fmla="*/ 29 h 3896780"/>
              <a:gd name="connsiteX2-55" fmla="*/ 3855151 w 3855163"/>
              <a:gd name="connsiteY2-56" fmla="*/ 1814761 h 3896780"/>
              <a:gd name="connsiteX3-57" fmla="*/ 1956012 w 3855163"/>
              <a:gd name="connsiteY3-58" fmla="*/ 3896780 h 3896780"/>
              <a:gd name="connsiteX4-59" fmla="*/ 602 w 3855163"/>
              <a:gd name="connsiteY4-60" fmla="*/ 1772559 h 3896780"/>
              <a:gd name="connsiteX0-61" fmla="*/ 581 w 3911413"/>
              <a:gd name="connsiteY0-62" fmla="*/ 1856962 h 3896777"/>
              <a:gd name="connsiteX1-63" fmla="*/ 1984127 w 3911413"/>
              <a:gd name="connsiteY1-64" fmla="*/ 26 h 3896777"/>
              <a:gd name="connsiteX2-65" fmla="*/ 3911401 w 3911413"/>
              <a:gd name="connsiteY2-66" fmla="*/ 1814758 h 3896777"/>
              <a:gd name="connsiteX3-67" fmla="*/ 2012262 w 3911413"/>
              <a:gd name="connsiteY3-68" fmla="*/ 3896777 h 3896777"/>
              <a:gd name="connsiteX4-69" fmla="*/ 581 w 3911413"/>
              <a:gd name="connsiteY4-70" fmla="*/ 1856962 h 3896777"/>
              <a:gd name="connsiteX0-71" fmla="*/ 581 w 3911412"/>
              <a:gd name="connsiteY0-72" fmla="*/ 1856962 h 3896777"/>
              <a:gd name="connsiteX1-73" fmla="*/ 1984127 w 3911412"/>
              <a:gd name="connsiteY1-74" fmla="*/ 26 h 3896777"/>
              <a:gd name="connsiteX2-75" fmla="*/ 3911401 w 3911412"/>
              <a:gd name="connsiteY2-76" fmla="*/ 1814758 h 3896777"/>
              <a:gd name="connsiteX3-77" fmla="*/ 2012262 w 3911412"/>
              <a:gd name="connsiteY3-78" fmla="*/ 3896777 h 3896777"/>
              <a:gd name="connsiteX4-79" fmla="*/ 581 w 3911412"/>
              <a:gd name="connsiteY4-80" fmla="*/ 1856962 h 3896777"/>
              <a:gd name="connsiteX0-81" fmla="*/ 581 w 3911412"/>
              <a:gd name="connsiteY0-82" fmla="*/ 1856962 h 3896777"/>
              <a:gd name="connsiteX1-83" fmla="*/ 1984127 w 3911412"/>
              <a:gd name="connsiteY1-84" fmla="*/ 26 h 3896777"/>
              <a:gd name="connsiteX2-85" fmla="*/ 3911401 w 3911412"/>
              <a:gd name="connsiteY2-86" fmla="*/ 1814758 h 3896777"/>
              <a:gd name="connsiteX3-87" fmla="*/ 2012262 w 3911412"/>
              <a:gd name="connsiteY3-88" fmla="*/ 3896777 h 3896777"/>
              <a:gd name="connsiteX4-89" fmla="*/ 581 w 3911412"/>
              <a:gd name="connsiteY4-90" fmla="*/ 1856962 h 3896777"/>
              <a:gd name="connsiteX0-91" fmla="*/ 515 w 3911346"/>
              <a:gd name="connsiteY0-92" fmla="*/ 1856962 h 3896777"/>
              <a:gd name="connsiteX1-93" fmla="*/ 1984061 w 3911346"/>
              <a:gd name="connsiteY1-94" fmla="*/ 26 h 3896777"/>
              <a:gd name="connsiteX2-95" fmla="*/ 3911335 w 3911346"/>
              <a:gd name="connsiteY2-96" fmla="*/ 1814758 h 3896777"/>
              <a:gd name="connsiteX3-97" fmla="*/ 2012196 w 3911346"/>
              <a:gd name="connsiteY3-98" fmla="*/ 3896777 h 3896777"/>
              <a:gd name="connsiteX4-99" fmla="*/ 515 w 3911346"/>
              <a:gd name="connsiteY4-100" fmla="*/ 1856962 h 3896777"/>
              <a:gd name="connsiteX0-101" fmla="*/ 515 w 3911346"/>
              <a:gd name="connsiteY0-102" fmla="*/ 1856961 h 3896776"/>
              <a:gd name="connsiteX1-103" fmla="*/ 1984061 w 3911346"/>
              <a:gd name="connsiteY1-104" fmla="*/ 25 h 3896776"/>
              <a:gd name="connsiteX2-105" fmla="*/ 3911335 w 3911346"/>
              <a:gd name="connsiteY2-106" fmla="*/ 1814757 h 3896776"/>
              <a:gd name="connsiteX3-107" fmla="*/ 2012196 w 3911346"/>
              <a:gd name="connsiteY3-108" fmla="*/ 3896776 h 3896776"/>
              <a:gd name="connsiteX4-109" fmla="*/ 515 w 3911346"/>
              <a:gd name="connsiteY4-110" fmla="*/ 1856961 h 38967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911346" h="3896776">
                <a:moveTo>
                  <a:pt x="515" y="1856961"/>
                </a:moveTo>
                <a:cubicBezTo>
                  <a:pt x="-32309" y="1376316"/>
                  <a:pt x="1515138" y="7059"/>
                  <a:pt x="1984061" y="25"/>
                </a:cubicBezTo>
                <a:cubicBezTo>
                  <a:pt x="2452984" y="-7009"/>
                  <a:pt x="3906646" y="1488856"/>
                  <a:pt x="3911335" y="1814757"/>
                </a:cubicBezTo>
                <a:cubicBezTo>
                  <a:pt x="3916024" y="2140658"/>
                  <a:pt x="2490498" y="3887398"/>
                  <a:pt x="2012196" y="3896776"/>
                </a:cubicBezTo>
                <a:cubicBezTo>
                  <a:pt x="1580787" y="3863952"/>
                  <a:pt x="33339" y="2337606"/>
                  <a:pt x="515" y="1856961"/>
                </a:cubicBezTo>
                <a:close/>
              </a:path>
            </a:pathLst>
          </a:custGeom>
          <a:noFill/>
          <a:ln w="34925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1" name="任意多边形 20"/>
          <p:cNvSpPr/>
          <p:nvPr/>
        </p:nvSpPr>
        <p:spPr>
          <a:xfrm>
            <a:off x="4402385" y="3718560"/>
            <a:ext cx="1187545" cy="16335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19050" cap="rnd">
            <a:solidFill>
              <a:srgbClr val="414042"/>
            </a:solidFill>
            <a:prstDash val="dash"/>
            <a:round/>
            <a:headEnd type="none" w="med" len="lg"/>
            <a:tailEnd type="non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2" name="任意多边形 21"/>
          <p:cNvSpPr/>
          <p:nvPr/>
        </p:nvSpPr>
        <p:spPr>
          <a:xfrm>
            <a:off x="6744072" y="3756371"/>
            <a:ext cx="1187545" cy="32669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19050" cap="rnd">
            <a:solidFill>
              <a:srgbClr val="414042"/>
            </a:solidFill>
            <a:prstDash val="dash"/>
            <a:round/>
            <a:headEnd type="none" w="med" len="lg"/>
            <a:tailEnd type="non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 rot="5400000">
            <a:off x="5588207" y="2638286"/>
            <a:ext cx="1187545" cy="32669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19050" cap="rnd">
            <a:solidFill>
              <a:srgbClr val="414042"/>
            </a:solidFill>
            <a:prstDash val="dash"/>
            <a:round/>
            <a:headEnd type="none" w="med" len="lg"/>
            <a:tailEnd type="non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4" name="任意多边形 23"/>
          <p:cNvSpPr/>
          <p:nvPr/>
        </p:nvSpPr>
        <p:spPr>
          <a:xfrm rot="5400000">
            <a:off x="5596374" y="5024357"/>
            <a:ext cx="1187545" cy="16335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19050" cap="rnd">
            <a:solidFill>
              <a:srgbClr val="414042"/>
            </a:solidFill>
            <a:prstDash val="dash"/>
            <a:round/>
            <a:headEnd type="none" w="med" len="lg"/>
            <a:tailEnd type="non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44" name="椭圆 31"/>
          <p:cNvSpPr/>
          <p:nvPr/>
        </p:nvSpPr>
        <p:spPr>
          <a:xfrm>
            <a:off x="4723044" y="2524551"/>
            <a:ext cx="1065790" cy="105516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</a:t>
            </a:r>
            <a:endParaRPr lang="zh-CN" altLang="en-US" sz="7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45" name="椭圆 31"/>
          <p:cNvSpPr/>
          <p:nvPr/>
        </p:nvSpPr>
        <p:spPr>
          <a:xfrm>
            <a:off x="4785689" y="3880987"/>
            <a:ext cx="1065790" cy="105516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</a:t>
            </a:r>
            <a:endParaRPr lang="zh-CN" altLang="en-US" sz="7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46" name="椭圆 31"/>
          <p:cNvSpPr/>
          <p:nvPr/>
        </p:nvSpPr>
        <p:spPr>
          <a:xfrm>
            <a:off x="6404428" y="3865098"/>
            <a:ext cx="1065790" cy="105516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T</a:t>
            </a:r>
            <a:endParaRPr lang="zh-CN" altLang="en-US" sz="7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47" name="椭圆 31"/>
          <p:cNvSpPr/>
          <p:nvPr/>
        </p:nvSpPr>
        <p:spPr>
          <a:xfrm>
            <a:off x="6285862" y="2548254"/>
            <a:ext cx="1065790" cy="105516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W</a:t>
            </a:r>
            <a:endParaRPr lang="zh-CN" altLang="en-US" sz="7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1727779" y="2060848"/>
            <a:ext cx="30878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spc="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strength</a:t>
            </a:r>
            <a:endParaRPr lang="zh-CN" altLang="en-US" sz="24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8536934" y="2060848"/>
            <a:ext cx="27797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spc="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weakness</a:t>
            </a:r>
            <a:endParaRPr lang="zh-CN" altLang="en-US" sz="20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8522867" y="4220795"/>
            <a:ext cx="18789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spc="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threats</a:t>
            </a:r>
            <a:endParaRPr lang="zh-CN" altLang="en-US" sz="20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1727780" y="4190206"/>
            <a:ext cx="26808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spc="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thes</a:t>
            </a:r>
            <a:endParaRPr lang="zh-CN" altLang="en-US" sz="20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7" name="Freeform 62"/>
          <p:cNvSpPr/>
          <p:nvPr/>
        </p:nvSpPr>
        <p:spPr bwMode="auto">
          <a:xfrm rot="892924">
            <a:off x="1396284" y="2189825"/>
            <a:ext cx="317429" cy="26849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rgbClr val="C00000"/>
          </a:solidFill>
          <a:ln w="19050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8" name="Freeform 62"/>
          <p:cNvSpPr/>
          <p:nvPr/>
        </p:nvSpPr>
        <p:spPr bwMode="auto">
          <a:xfrm rot="892924">
            <a:off x="1396284" y="4358301"/>
            <a:ext cx="317429" cy="26849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rgbClr val="C00000"/>
          </a:solidFill>
          <a:ln w="19050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9" name="Freeform 62"/>
          <p:cNvSpPr/>
          <p:nvPr/>
        </p:nvSpPr>
        <p:spPr bwMode="auto">
          <a:xfrm rot="892924">
            <a:off x="8185839" y="2189826"/>
            <a:ext cx="317429" cy="26849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rgbClr val="C00000"/>
          </a:solidFill>
          <a:ln w="19050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0" name="Freeform 62"/>
          <p:cNvSpPr/>
          <p:nvPr/>
        </p:nvSpPr>
        <p:spPr bwMode="auto">
          <a:xfrm rot="892924">
            <a:off x="8185839" y="4358302"/>
            <a:ext cx="317429" cy="26849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rgbClr val="C00000"/>
          </a:solidFill>
          <a:ln w="19050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1359472" y="2470583"/>
            <a:ext cx="26298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1352352" y="4744015"/>
            <a:ext cx="26298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8123236" y="2535623"/>
            <a:ext cx="26298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8123236" y="4713426"/>
            <a:ext cx="26298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27" name="组合 26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47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8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9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0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28" name="直接连接符 27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接连接符 29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矩形 30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6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:a14="http://schemas.microsoft.com/office/drawing/2010/main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32" grpId="0"/>
      <p:bldP spid="3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文本框 218"/>
          <p:cNvSpPr txBox="1"/>
          <p:nvPr/>
        </p:nvSpPr>
        <p:spPr>
          <a:xfrm>
            <a:off x="5350321" y="2735228"/>
            <a:ext cx="47525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dirty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Add this chapter</a:t>
            </a:r>
            <a:r>
              <a:rPr lang="zh-CN" altLang="en-US" sz="3600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Title</a:t>
            </a:r>
          </a:p>
        </p:txBody>
      </p:sp>
      <p:sp>
        <p:nvSpPr>
          <p:cNvPr id="220" name="文本框 16"/>
          <p:cNvSpPr txBox="1">
            <a:spLocks noChangeArrowheads="1"/>
          </p:cNvSpPr>
          <p:nvPr/>
        </p:nvSpPr>
        <p:spPr bwMode="auto">
          <a:xfrm>
            <a:off x="5438950" y="3458202"/>
            <a:ext cx="4735907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text text to simulate what text will will look look like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A designer can use text text to simulate what text will will look look like.</a:t>
            </a:r>
            <a:endParaRPr lang="en-US" altLang="zh-CN" sz="1700" dirty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258" name="组合 257"/>
          <p:cNvGrpSpPr/>
          <p:nvPr/>
        </p:nvGrpSpPr>
        <p:grpSpPr>
          <a:xfrm>
            <a:off x="1790886" y="2481905"/>
            <a:ext cx="3123159" cy="2208487"/>
            <a:chOff x="1917632" y="2436639"/>
            <a:chExt cx="3123159" cy="2208487"/>
          </a:xfrm>
        </p:grpSpPr>
        <p:sp>
          <p:nvSpPr>
            <p:cNvPr id="218" name="文本框 217"/>
            <p:cNvSpPr txBox="1"/>
            <p:nvPr/>
          </p:nvSpPr>
          <p:spPr>
            <a:xfrm>
              <a:off x="2627936" y="2662738"/>
              <a:ext cx="161813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7200">
                  <a:solidFill>
                    <a:srgbClr val="414042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04</a:t>
              </a:r>
              <a:endParaRPr lang="zh-CN" altLang="en-US" sz="7200" dirty="0">
                <a:solidFill>
                  <a:srgbClr val="414042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1917632" y="2436639"/>
              <a:ext cx="3123159" cy="2208487"/>
              <a:chOff x="4410075" y="3001645"/>
              <a:chExt cx="3138487" cy="2219326"/>
            </a:xfrm>
          </p:grpSpPr>
          <p:sp>
            <p:nvSpPr>
              <p:cNvPr id="244" name="Freeform 121"/>
              <p:cNvSpPr>
                <a:spLocks noEditPoints="1"/>
              </p:cNvSpPr>
              <p:nvPr/>
            </p:nvSpPr>
            <p:spPr bwMode="auto">
              <a:xfrm>
                <a:off x="5330825" y="4558983"/>
                <a:ext cx="1296987" cy="661988"/>
              </a:xfrm>
              <a:custGeom>
                <a:avLst/>
                <a:gdLst>
                  <a:gd name="T0" fmla="*/ 817 w 817"/>
                  <a:gd name="T1" fmla="*/ 417 h 417"/>
                  <a:gd name="T2" fmla="*/ 0 w 817"/>
                  <a:gd name="T3" fmla="*/ 417 h 417"/>
                  <a:gd name="T4" fmla="*/ 108 w 817"/>
                  <a:gd name="T5" fmla="*/ 0 h 417"/>
                  <a:gd name="T6" fmla="*/ 716 w 817"/>
                  <a:gd name="T7" fmla="*/ 0 h 417"/>
                  <a:gd name="T8" fmla="*/ 817 w 817"/>
                  <a:gd name="T9" fmla="*/ 417 h 417"/>
                  <a:gd name="T10" fmla="*/ 18 w 817"/>
                  <a:gd name="T11" fmla="*/ 403 h 417"/>
                  <a:gd name="T12" fmla="*/ 799 w 817"/>
                  <a:gd name="T13" fmla="*/ 403 h 417"/>
                  <a:gd name="T14" fmla="*/ 705 w 817"/>
                  <a:gd name="T15" fmla="*/ 14 h 417"/>
                  <a:gd name="T16" fmla="*/ 118 w 817"/>
                  <a:gd name="T17" fmla="*/ 14 h 417"/>
                  <a:gd name="T18" fmla="*/ 18 w 817"/>
                  <a:gd name="T19" fmla="*/ 40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7" h="417">
                    <a:moveTo>
                      <a:pt x="817" y="417"/>
                    </a:moveTo>
                    <a:lnTo>
                      <a:pt x="0" y="417"/>
                    </a:lnTo>
                    <a:lnTo>
                      <a:pt x="108" y="0"/>
                    </a:lnTo>
                    <a:lnTo>
                      <a:pt x="716" y="0"/>
                    </a:lnTo>
                    <a:lnTo>
                      <a:pt x="817" y="417"/>
                    </a:lnTo>
                    <a:close/>
                    <a:moveTo>
                      <a:pt x="18" y="403"/>
                    </a:moveTo>
                    <a:lnTo>
                      <a:pt x="799" y="403"/>
                    </a:lnTo>
                    <a:lnTo>
                      <a:pt x="705" y="14"/>
                    </a:lnTo>
                    <a:lnTo>
                      <a:pt x="118" y="14"/>
                    </a:lnTo>
                    <a:lnTo>
                      <a:pt x="18" y="403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23"/>
              <p:cNvSpPr>
                <a:spLocks noEditPoints="1"/>
              </p:cNvSpPr>
              <p:nvPr/>
            </p:nvSpPr>
            <p:spPr bwMode="auto">
              <a:xfrm>
                <a:off x="4410075" y="3001645"/>
                <a:ext cx="3138487" cy="1601788"/>
              </a:xfrm>
              <a:custGeom>
                <a:avLst/>
                <a:gdLst>
                  <a:gd name="T0" fmla="*/ 559 w 569"/>
                  <a:gd name="T1" fmla="*/ 290 h 290"/>
                  <a:gd name="T2" fmla="*/ 11 w 569"/>
                  <a:gd name="T3" fmla="*/ 290 h 290"/>
                  <a:gd name="T4" fmla="*/ 0 w 569"/>
                  <a:gd name="T5" fmla="*/ 280 h 290"/>
                  <a:gd name="T6" fmla="*/ 0 w 569"/>
                  <a:gd name="T7" fmla="*/ 11 h 290"/>
                  <a:gd name="T8" fmla="*/ 11 w 569"/>
                  <a:gd name="T9" fmla="*/ 0 h 290"/>
                  <a:gd name="T10" fmla="*/ 559 w 569"/>
                  <a:gd name="T11" fmla="*/ 0 h 290"/>
                  <a:gd name="T12" fmla="*/ 569 w 569"/>
                  <a:gd name="T13" fmla="*/ 11 h 290"/>
                  <a:gd name="T14" fmla="*/ 569 w 569"/>
                  <a:gd name="T15" fmla="*/ 280 h 290"/>
                  <a:gd name="T16" fmla="*/ 559 w 569"/>
                  <a:gd name="T17" fmla="*/ 290 h 290"/>
                  <a:gd name="T18" fmla="*/ 11 w 569"/>
                  <a:gd name="T19" fmla="*/ 4 h 290"/>
                  <a:gd name="T20" fmla="*/ 4 w 569"/>
                  <a:gd name="T21" fmla="*/ 11 h 290"/>
                  <a:gd name="T22" fmla="*/ 4 w 569"/>
                  <a:gd name="T23" fmla="*/ 280 h 290"/>
                  <a:gd name="T24" fmla="*/ 11 w 569"/>
                  <a:gd name="T25" fmla="*/ 286 h 290"/>
                  <a:gd name="T26" fmla="*/ 559 w 569"/>
                  <a:gd name="T27" fmla="*/ 286 h 290"/>
                  <a:gd name="T28" fmla="*/ 565 w 569"/>
                  <a:gd name="T29" fmla="*/ 280 h 290"/>
                  <a:gd name="T30" fmla="*/ 565 w 569"/>
                  <a:gd name="T31" fmla="*/ 11 h 290"/>
                  <a:gd name="T32" fmla="*/ 559 w 569"/>
                  <a:gd name="T33" fmla="*/ 4 h 290"/>
                  <a:gd name="T34" fmla="*/ 11 w 569"/>
                  <a:gd name="T35" fmla="*/ 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9" h="290">
                    <a:moveTo>
                      <a:pt x="559" y="290"/>
                    </a:moveTo>
                    <a:cubicBezTo>
                      <a:pt x="11" y="290"/>
                      <a:pt x="11" y="290"/>
                      <a:pt x="11" y="290"/>
                    </a:cubicBezTo>
                    <a:cubicBezTo>
                      <a:pt x="5" y="290"/>
                      <a:pt x="0" y="286"/>
                      <a:pt x="0" y="28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64" y="0"/>
                      <a:pt x="569" y="5"/>
                      <a:pt x="569" y="11"/>
                    </a:cubicBezTo>
                    <a:cubicBezTo>
                      <a:pt x="569" y="280"/>
                      <a:pt x="569" y="280"/>
                      <a:pt x="569" y="280"/>
                    </a:cubicBezTo>
                    <a:cubicBezTo>
                      <a:pt x="569" y="286"/>
                      <a:pt x="564" y="290"/>
                      <a:pt x="559" y="290"/>
                    </a:cubicBezTo>
                    <a:close/>
                    <a:moveTo>
                      <a:pt x="11" y="4"/>
                    </a:moveTo>
                    <a:cubicBezTo>
                      <a:pt x="7" y="4"/>
                      <a:pt x="4" y="7"/>
                      <a:pt x="4" y="11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3"/>
                      <a:pt x="7" y="286"/>
                      <a:pt x="11" y="286"/>
                    </a:cubicBezTo>
                    <a:cubicBezTo>
                      <a:pt x="559" y="286"/>
                      <a:pt x="559" y="286"/>
                      <a:pt x="559" y="286"/>
                    </a:cubicBezTo>
                    <a:cubicBezTo>
                      <a:pt x="562" y="286"/>
                      <a:pt x="565" y="283"/>
                      <a:pt x="565" y="280"/>
                    </a:cubicBezTo>
                    <a:cubicBezTo>
                      <a:pt x="565" y="11"/>
                      <a:pt x="565" y="11"/>
                      <a:pt x="565" y="11"/>
                    </a:cubicBezTo>
                    <a:cubicBezTo>
                      <a:pt x="565" y="7"/>
                      <a:pt x="562" y="4"/>
                      <a:pt x="559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24"/>
              <p:cNvSpPr/>
              <p:nvPr/>
            </p:nvSpPr>
            <p:spPr bwMode="auto">
              <a:xfrm>
                <a:off x="4421188" y="4509770"/>
                <a:ext cx="3116262" cy="319088"/>
              </a:xfrm>
              <a:custGeom>
                <a:avLst/>
                <a:gdLst>
                  <a:gd name="T0" fmla="*/ 565 w 565"/>
                  <a:gd name="T1" fmla="*/ 0 h 58"/>
                  <a:gd name="T2" fmla="*/ 565 w 565"/>
                  <a:gd name="T3" fmla="*/ 35 h 58"/>
                  <a:gd name="T4" fmla="*/ 543 w 565"/>
                  <a:gd name="T5" fmla="*/ 58 h 58"/>
                  <a:gd name="T6" fmla="*/ 23 w 565"/>
                  <a:gd name="T7" fmla="*/ 58 h 58"/>
                  <a:gd name="T8" fmla="*/ 0 w 565"/>
                  <a:gd name="T9" fmla="*/ 35 h 58"/>
                  <a:gd name="T10" fmla="*/ 0 w 565"/>
                  <a:gd name="T11" fmla="*/ 0 h 58"/>
                  <a:gd name="T12" fmla="*/ 565 w 5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5" h="58">
                    <a:moveTo>
                      <a:pt x="565" y="0"/>
                    </a:moveTo>
                    <a:cubicBezTo>
                      <a:pt x="565" y="35"/>
                      <a:pt x="565" y="35"/>
                      <a:pt x="565" y="35"/>
                    </a:cubicBezTo>
                    <a:cubicBezTo>
                      <a:pt x="565" y="48"/>
                      <a:pt x="555" y="58"/>
                      <a:pt x="54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0" y="58"/>
                      <a:pt x="0" y="48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25"/>
              <p:cNvSpPr/>
              <p:nvPr/>
            </p:nvSpPr>
            <p:spPr bwMode="auto">
              <a:xfrm>
                <a:off x="4410075" y="4509770"/>
                <a:ext cx="3138487" cy="330200"/>
              </a:xfrm>
              <a:custGeom>
                <a:avLst/>
                <a:gdLst>
                  <a:gd name="T0" fmla="*/ 545 w 569"/>
                  <a:gd name="T1" fmla="*/ 60 h 60"/>
                  <a:gd name="T2" fmla="*/ 25 w 569"/>
                  <a:gd name="T3" fmla="*/ 60 h 60"/>
                  <a:gd name="T4" fmla="*/ 0 w 569"/>
                  <a:gd name="T5" fmla="*/ 35 h 60"/>
                  <a:gd name="T6" fmla="*/ 0 w 569"/>
                  <a:gd name="T7" fmla="*/ 0 h 60"/>
                  <a:gd name="T8" fmla="*/ 4 w 569"/>
                  <a:gd name="T9" fmla="*/ 0 h 60"/>
                  <a:gd name="T10" fmla="*/ 4 w 569"/>
                  <a:gd name="T11" fmla="*/ 35 h 60"/>
                  <a:gd name="T12" fmla="*/ 25 w 569"/>
                  <a:gd name="T13" fmla="*/ 56 h 60"/>
                  <a:gd name="T14" fmla="*/ 545 w 569"/>
                  <a:gd name="T15" fmla="*/ 56 h 60"/>
                  <a:gd name="T16" fmla="*/ 565 w 569"/>
                  <a:gd name="T17" fmla="*/ 35 h 60"/>
                  <a:gd name="T18" fmla="*/ 565 w 569"/>
                  <a:gd name="T19" fmla="*/ 0 h 60"/>
                  <a:gd name="T20" fmla="*/ 569 w 569"/>
                  <a:gd name="T21" fmla="*/ 0 h 60"/>
                  <a:gd name="T22" fmla="*/ 569 w 569"/>
                  <a:gd name="T23" fmla="*/ 35 h 60"/>
                  <a:gd name="T24" fmla="*/ 545 w 569"/>
                  <a:gd name="T2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9" h="60">
                    <a:moveTo>
                      <a:pt x="545" y="60"/>
                    </a:moveTo>
                    <a:cubicBezTo>
                      <a:pt x="25" y="60"/>
                      <a:pt x="25" y="60"/>
                      <a:pt x="25" y="60"/>
                    </a:cubicBezTo>
                    <a:cubicBezTo>
                      <a:pt x="11" y="60"/>
                      <a:pt x="0" y="49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7"/>
                      <a:pt x="13" y="56"/>
                      <a:pt x="25" y="56"/>
                    </a:cubicBezTo>
                    <a:cubicBezTo>
                      <a:pt x="545" y="56"/>
                      <a:pt x="545" y="56"/>
                      <a:pt x="545" y="56"/>
                    </a:cubicBezTo>
                    <a:cubicBezTo>
                      <a:pt x="556" y="56"/>
                      <a:pt x="565" y="47"/>
                      <a:pt x="565" y="35"/>
                    </a:cubicBezTo>
                    <a:cubicBezTo>
                      <a:pt x="565" y="0"/>
                      <a:pt x="565" y="0"/>
                      <a:pt x="565" y="0"/>
                    </a:cubicBezTo>
                    <a:cubicBezTo>
                      <a:pt x="569" y="0"/>
                      <a:pt x="569" y="0"/>
                      <a:pt x="569" y="0"/>
                    </a:cubicBezTo>
                    <a:cubicBezTo>
                      <a:pt x="569" y="35"/>
                      <a:pt x="569" y="35"/>
                      <a:pt x="569" y="35"/>
                    </a:cubicBezTo>
                    <a:cubicBezTo>
                      <a:pt x="569" y="49"/>
                      <a:pt x="558" y="60"/>
                      <a:pt x="545" y="6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27"/>
              <p:cNvSpPr>
                <a:spLocks noEditPoints="1"/>
              </p:cNvSpPr>
              <p:nvPr/>
            </p:nvSpPr>
            <p:spPr bwMode="auto">
              <a:xfrm>
                <a:off x="4492625" y="3112770"/>
                <a:ext cx="2962275" cy="1495425"/>
              </a:xfrm>
              <a:custGeom>
                <a:avLst/>
                <a:gdLst>
                  <a:gd name="T0" fmla="*/ 1866 w 1866"/>
                  <a:gd name="T1" fmla="*/ 942 h 942"/>
                  <a:gd name="T2" fmla="*/ 0 w 1866"/>
                  <a:gd name="T3" fmla="*/ 942 h 942"/>
                  <a:gd name="T4" fmla="*/ 0 w 1866"/>
                  <a:gd name="T5" fmla="*/ 0 h 942"/>
                  <a:gd name="T6" fmla="*/ 1866 w 1866"/>
                  <a:gd name="T7" fmla="*/ 0 h 942"/>
                  <a:gd name="T8" fmla="*/ 1866 w 1866"/>
                  <a:gd name="T9" fmla="*/ 942 h 942"/>
                  <a:gd name="T10" fmla="*/ 14 w 1866"/>
                  <a:gd name="T11" fmla="*/ 928 h 942"/>
                  <a:gd name="T12" fmla="*/ 1852 w 1866"/>
                  <a:gd name="T13" fmla="*/ 928 h 942"/>
                  <a:gd name="T14" fmla="*/ 1852 w 1866"/>
                  <a:gd name="T15" fmla="*/ 14 h 942"/>
                  <a:gd name="T16" fmla="*/ 14 w 1866"/>
                  <a:gd name="T17" fmla="*/ 14 h 942"/>
                  <a:gd name="T18" fmla="*/ 14 w 1866"/>
                  <a:gd name="T19" fmla="*/ 928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66" h="942">
                    <a:moveTo>
                      <a:pt x="1866" y="942"/>
                    </a:moveTo>
                    <a:lnTo>
                      <a:pt x="0" y="942"/>
                    </a:lnTo>
                    <a:lnTo>
                      <a:pt x="0" y="0"/>
                    </a:lnTo>
                    <a:lnTo>
                      <a:pt x="1866" y="0"/>
                    </a:lnTo>
                    <a:lnTo>
                      <a:pt x="1866" y="942"/>
                    </a:lnTo>
                    <a:close/>
                    <a:moveTo>
                      <a:pt x="14" y="928"/>
                    </a:moveTo>
                    <a:lnTo>
                      <a:pt x="1852" y="928"/>
                    </a:lnTo>
                    <a:lnTo>
                      <a:pt x="1852" y="14"/>
                    </a:lnTo>
                    <a:lnTo>
                      <a:pt x="14" y="14"/>
                    </a:lnTo>
                    <a:lnTo>
                      <a:pt x="14" y="928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4" name="Rectangle 128"/>
            <p:cNvSpPr>
              <a:spLocks noChangeArrowheads="1"/>
            </p:cNvSpPr>
            <p:nvPr/>
          </p:nvSpPr>
          <p:spPr bwMode="auto">
            <a:xfrm>
              <a:off x="2076158" y="2600428"/>
              <a:ext cx="462263" cy="1354734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Rectangle 132"/>
            <p:cNvSpPr>
              <a:spLocks noChangeArrowheads="1"/>
            </p:cNvSpPr>
            <p:nvPr/>
          </p:nvSpPr>
          <p:spPr bwMode="auto">
            <a:xfrm>
              <a:off x="4127616" y="3127035"/>
              <a:ext cx="738946" cy="816552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Rectangle 132"/>
            <p:cNvSpPr>
              <a:spLocks noChangeArrowheads="1"/>
            </p:cNvSpPr>
            <p:nvPr/>
          </p:nvSpPr>
          <p:spPr bwMode="auto">
            <a:xfrm>
              <a:off x="4127616" y="2639362"/>
              <a:ext cx="738946" cy="408276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132"/>
            <p:cNvSpPr>
              <a:spLocks noChangeArrowheads="1"/>
            </p:cNvSpPr>
            <p:nvPr/>
          </p:nvSpPr>
          <p:spPr bwMode="auto">
            <a:xfrm>
              <a:off x="2574035" y="2600428"/>
              <a:ext cx="138685" cy="135473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7984390" y="1552390"/>
            <a:ext cx="795208" cy="712316"/>
            <a:chOff x="6946900" y="1965008"/>
            <a:chExt cx="898525" cy="804863"/>
          </a:xfrm>
        </p:grpSpPr>
        <p:sp>
          <p:nvSpPr>
            <p:cNvPr id="260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1" name="组合 260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262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Freeform 84"/>
          <p:cNvSpPr/>
          <p:nvPr/>
        </p:nvSpPr>
        <p:spPr bwMode="auto">
          <a:xfrm>
            <a:off x="9513871" y="2028804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Freeform 178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9" name="Freeform 179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0" name="Freeform 183"/>
          <p:cNvSpPr>
            <a:spLocks noEditPoints="1"/>
          </p:cNvSpPr>
          <p:nvPr/>
        </p:nvSpPr>
        <p:spPr bwMode="auto">
          <a:xfrm>
            <a:off x="11166880" y="2841527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1" name="组合 270"/>
          <p:cNvGrpSpPr/>
          <p:nvPr/>
        </p:nvGrpSpPr>
        <p:grpSpPr>
          <a:xfrm>
            <a:off x="1028617" y="5354410"/>
            <a:ext cx="1288937" cy="293554"/>
            <a:chOff x="4046538" y="2588895"/>
            <a:chExt cx="1212850" cy="276225"/>
          </a:xfrm>
        </p:grpSpPr>
        <p:sp>
          <p:nvSpPr>
            <p:cNvPr id="27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4" name="Freeform 87"/>
          <p:cNvSpPr/>
          <p:nvPr/>
        </p:nvSpPr>
        <p:spPr bwMode="auto">
          <a:xfrm>
            <a:off x="-116640" y="3010097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5" name="Freeform 185"/>
          <p:cNvSpPr>
            <a:spLocks noEditPoints="1"/>
          </p:cNvSpPr>
          <p:nvPr/>
        </p:nvSpPr>
        <p:spPr bwMode="auto">
          <a:xfrm>
            <a:off x="979963" y="2586637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6" name="Freeform 98"/>
          <p:cNvSpPr/>
          <p:nvPr/>
        </p:nvSpPr>
        <p:spPr bwMode="auto">
          <a:xfrm>
            <a:off x="2118478" y="1420140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87" name="组合 286"/>
          <p:cNvGrpSpPr/>
          <p:nvPr/>
        </p:nvGrpSpPr>
        <p:grpSpPr>
          <a:xfrm>
            <a:off x="1802175" y="1656333"/>
            <a:ext cx="350914" cy="92791"/>
            <a:chOff x="4421188" y="1661795"/>
            <a:chExt cx="330199" cy="87313"/>
          </a:xfrm>
        </p:grpSpPr>
        <p:sp>
          <p:nvSpPr>
            <p:cNvPr id="288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1" name="Freeform 93"/>
          <p:cNvSpPr/>
          <p:nvPr/>
        </p:nvSpPr>
        <p:spPr bwMode="auto">
          <a:xfrm>
            <a:off x="9665337" y="4839255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2" name="Freeform 94"/>
          <p:cNvSpPr/>
          <p:nvPr/>
        </p:nvSpPr>
        <p:spPr bwMode="auto">
          <a:xfrm>
            <a:off x="9430831" y="4839255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3" name="组合 292"/>
          <p:cNvGrpSpPr/>
          <p:nvPr/>
        </p:nvGrpSpPr>
        <p:grpSpPr>
          <a:xfrm>
            <a:off x="10012805" y="5155006"/>
            <a:ext cx="827590" cy="685611"/>
            <a:chOff x="3770313" y="4289108"/>
            <a:chExt cx="882650" cy="728663"/>
          </a:xfrm>
        </p:grpSpPr>
        <p:sp>
          <p:nvSpPr>
            <p:cNvPr id="294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椭圆 31"/>
          <p:cNvSpPr/>
          <p:nvPr/>
        </p:nvSpPr>
        <p:spPr>
          <a:xfrm rot="15654318">
            <a:off x="7025768" y="2709966"/>
            <a:ext cx="940797" cy="93141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7400455" y="4019444"/>
            <a:ext cx="4312169" cy="1942220"/>
            <a:chOff x="613642" y="1696126"/>
            <a:chExt cx="8958914" cy="4035134"/>
          </a:xfrm>
        </p:grpSpPr>
        <p:sp>
          <p:nvSpPr>
            <p:cNvPr id="3" name="任意多边形 2"/>
            <p:cNvSpPr/>
            <p:nvPr/>
          </p:nvSpPr>
          <p:spPr>
            <a:xfrm>
              <a:off x="613642" y="2843222"/>
              <a:ext cx="3044704" cy="1487137"/>
            </a:xfrm>
            <a:custGeom>
              <a:avLst/>
              <a:gdLst>
                <a:gd name="connsiteX0" fmla="*/ 2974693 w 2986268"/>
                <a:gd name="connsiteY0" fmla="*/ 266218 h 1469985"/>
                <a:gd name="connsiteX1" fmla="*/ 2592729 w 2986268"/>
                <a:gd name="connsiteY1" fmla="*/ 23150 h 1469985"/>
                <a:gd name="connsiteX2" fmla="*/ 1307939 w 2986268"/>
                <a:gd name="connsiteY2" fmla="*/ 0 h 1469985"/>
                <a:gd name="connsiteX3" fmla="*/ 1516283 w 2986268"/>
                <a:gd name="connsiteY3" fmla="*/ 324091 h 1469985"/>
                <a:gd name="connsiteX4" fmla="*/ 2257063 w 2986268"/>
                <a:gd name="connsiteY4" fmla="*/ 324091 h 1469985"/>
                <a:gd name="connsiteX5" fmla="*/ 2257063 w 2986268"/>
                <a:gd name="connsiteY5" fmla="*/ 601884 h 1469985"/>
                <a:gd name="connsiteX6" fmla="*/ 1041721 w 2986268"/>
                <a:gd name="connsiteY6" fmla="*/ 567160 h 1469985"/>
                <a:gd name="connsiteX7" fmla="*/ 266217 w 2986268"/>
                <a:gd name="connsiteY7" fmla="*/ 104172 h 1469985"/>
                <a:gd name="connsiteX8" fmla="*/ 0 w 2986268"/>
                <a:gd name="connsiteY8" fmla="*/ 381965 h 1469985"/>
                <a:gd name="connsiteX9" fmla="*/ 1701478 w 2986268"/>
                <a:gd name="connsiteY9" fmla="*/ 1388962 h 1469985"/>
                <a:gd name="connsiteX10" fmla="*/ 2639027 w 2986268"/>
                <a:gd name="connsiteY10" fmla="*/ 1365813 h 1469985"/>
                <a:gd name="connsiteX11" fmla="*/ 2986268 w 2986268"/>
                <a:gd name="connsiteY11" fmla="*/ 1469985 h 1469985"/>
                <a:gd name="connsiteX12" fmla="*/ 2974693 w 2986268"/>
                <a:gd name="connsiteY12" fmla="*/ 266218 h 1469985"/>
                <a:gd name="connsiteX0-1" fmla="*/ 2974693 w 2986268"/>
                <a:gd name="connsiteY0-2" fmla="*/ 266218 h 1469985"/>
                <a:gd name="connsiteX1-3" fmla="*/ 2592729 w 2986268"/>
                <a:gd name="connsiteY1-4" fmla="*/ 23150 h 1469985"/>
                <a:gd name="connsiteX2-5" fmla="*/ 1307939 w 2986268"/>
                <a:gd name="connsiteY2-6" fmla="*/ 0 h 1469985"/>
                <a:gd name="connsiteX3-7" fmla="*/ 1516283 w 2986268"/>
                <a:gd name="connsiteY3-8" fmla="*/ 324091 h 1469985"/>
                <a:gd name="connsiteX4-9" fmla="*/ 2257063 w 2986268"/>
                <a:gd name="connsiteY4-10" fmla="*/ 324091 h 1469985"/>
                <a:gd name="connsiteX5-11" fmla="*/ 2257063 w 2986268"/>
                <a:gd name="connsiteY5-12" fmla="*/ 601884 h 1469985"/>
                <a:gd name="connsiteX6-13" fmla="*/ 1041721 w 2986268"/>
                <a:gd name="connsiteY6-14" fmla="*/ 567160 h 1469985"/>
                <a:gd name="connsiteX7-15" fmla="*/ 266217 w 2986268"/>
                <a:gd name="connsiteY7-16" fmla="*/ 104172 h 1469985"/>
                <a:gd name="connsiteX8-17" fmla="*/ 0 w 2986268"/>
                <a:gd name="connsiteY8-18" fmla="*/ 381965 h 1469985"/>
                <a:gd name="connsiteX9-19" fmla="*/ 1701478 w 2986268"/>
                <a:gd name="connsiteY9-20" fmla="*/ 1388962 h 1469985"/>
                <a:gd name="connsiteX10-21" fmla="*/ 2639027 w 2986268"/>
                <a:gd name="connsiteY10-22" fmla="*/ 1365813 h 1469985"/>
                <a:gd name="connsiteX11-23" fmla="*/ 2986268 w 2986268"/>
                <a:gd name="connsiteY11-24" fmla="*/ 1469985 h 1469985"/>
                <a:gd name="connsiteX12-25" fmla="*/ 2974693 w 2986268"/>
                <a:gd name="connsiteY12-26" fmla="*/ 266218 h 1469985"/>
                <a:gd name="connsiteX0-27" fmla="*/ 2974693 w 2986268"/>
                <a:gd name="connsiteY0-28" fmla="*/ 266218 h 1469985"/>
                <a:gd name="connsiteX1-29" fmla="*/ 2592729 w 2986268"/>
                <a:gd name="connsiteY1-30" fmla="*/ 23150 h 1469985"/>
                <a:gd name="connsiteX2-31" fmla="*/ 1307939 w 2986268"/>
                <a:gd name="connsiteY2-32" fmla="*/ 0 h 1469985"/>
                <a:gd name="connsiteX3-33" fmla="*/ 1516283 w 2986268"/>
                <a:gd name="connsiteY3-34" fmla="*/ 324091 h 1469985"/>
                <a:gd name="connsiteX4-35" fmla="*/ 2257063 w 2986268"/>
                <a:gd name="connsiteY4-36" fmla="*/ 324091 h 1469985"/>
                <a:gd name="connsiteX5-37" fmla="*/ 2257063 w 2986268"/>
                <a:gd name="connsiteY5-38" fmla="*/ 601884 h 1469985"/>
                <a:gd name="connsiteX6-39" fmla="*/ 1041721 w 2986268"/>
                <a:gd name="connsiteY6-40" fmla="*/ 567160 h 1469985"/>
                <a:gd name="connsiteX7-41" fmla="*/ 266217 w 2986268"/>
                <a:gd name="connsiteY7-42" fmla="*/ 104172 h 1469985"/>
                <a:gd name="connsiteX8-43" fmla="*/ 0 w 2986268"/>
                <a:gd name="connsiteY8-44" fmla="*/ 381965 h 1469985"/>
                <a:gd name="connsiteX9-45" fmla="*/ 1701478 w 2986268"/>
                <a:gd name="connsiteY9-46" fmla="*/ 1388962 h 1469985"/>
                <a:gd name="connsiteX10-47" fmla="*/ 2639027 w 2986268"/>
                <a:gd name="connsiteY10-48" fmla="*/ 1365813 h 1469985"/>
                <a:gd name="connsiteX11-49" fmla="*/ 2986268 w 2986268"/>
                <a:gd name="connsiteY11-50" fmla="*/ 1469985 h 1469985"/>
                <a:gd name="connsiteX12-51" fmla="*/ 2974693 w 2986268"/>
                <a:gd name="connsiteY12-52" fmla="*/ 266218 h 1469985"/>
                <a:gd name="connsiteX0-53" fmla="*/ 2974693 w 2986268"/>
                <a:gd name="connsiteY0-54" fmla="*/ 266218 h 1469985"/>
                <a:gd name="connsiteX1-55" fmla="*/ 2592729 w 2986268"/>
                <a:gd name="connsiteY1-56" fmla="*/ 23150 h 1469985"/>
                <a:gd name="connsiteX2-57" fmla="*/ 1307939 w 2986268"/>
                <a:gd name="connsiteY2-58" fmla="*/ 0 h 1469985"/>
                <a:gd name="connsiteX3-59" fmla="*/ 1516283 w 2986268"/>
                <a:gd name="connsiteY3-60" fmla="*/ 324091 h 1469985"/>
                <a:gd name="connsiteX4-61" fmla="*/ 2257063 w 2986268"/>
                <a:gd name="connsiteY4-62" fmla="*/ 324091 h 1469985"/>
                <a:gd name="connsiteX5-63" fmla="*/ 2257063 w 2986268"/>
                <a:gd name="connsiteY5-64" fmla="*/ 601884 h 1469985"/>
                <a:gd name="connsiteX6-65" fmla="*/ 1041721 w 2986268"/>
                <a:gd name="connsiteY6-66" fmla="*/ 567160 h 1469985"/>
                <a:gd name="connsiteX7-67" fmla="*/ 266217 w 2986268"/>
                <a:gd name="connsiteY7-68" fmla="*/ 104172 h 1469985"/>
                <a:gd name="connsiteX8-69" fmla="*/ 0 w 2986268"/>
                <a:gd name="connsiteY8-70" fmla="*/ 381965 h 1469985"/>
                <a:gd name="connsiteX9-71" fmla="*/ 1701478 w 2986268"/>
                <a:gd name="connsiteY9-72" fmla="*/ 1388962 h 1469985"/>
                <a:gd name="connsiteX10-73" fmla="*/ 2639027 w 2986268"/>
                <a:gd name="connsiteY10-74" fmla="*/ 1365813 h 1469985"/>
                <a:gd name="connsiteX11-75" fmla="*/ 2986268 w 2986268"/>
                <a:gd name="connsiteY11-76" fmla="*/ 1469985 h 1469985"/>
                <a:gd name="connsiteX12-77" fmla="*/ 2974693 w 2986268"/>
                <a:gd name="connsiteY12-78" fmla="*/ 266218 h 1469985"/>
                <a:gd name="connsiteX0-79" fmla="*/ 2974693 w 2986268"/>
                <a:gd name="connsiteY0-80" fmla="*/ 266218 h 1469985"/>
                <a:gd name="connsiteX1-81" fmla="*/ 2592729 w 2986268"/>
                <a:gd name="connsiteY1-82" fmla="*/ 23150 h 1469985"/>
                <a:gd name="connsiteX2-83" fmla="*/ 1307939 w 2986268"/>
                <a:gd name="connsiteY2-84" fmla="*/ 0 h 1469985"/>
                <a:gd name="connsiteX3-85" fmla="*/ 1516283 w 2986268"/>
                <a:gd name="connsiteY3-86" fmla="*/ 324091 h 1469985"/>
                <a:gd name="connsiteX4-87" fmla="*/ 2257063 w 2986268"/>
                <a:gd name="connsiteY4-88" fmla="*/ 324091 h 1469985"/>
                <a:gd name="connsiteX5-89" fmla="*/ 2257063 w 2986268"/>
                <a:gd name="connsiteY5-90" fmla="*/ 601884 h 1469985"/>
                <a:gd name="connsiteX6-91" fmla="*/ 1041721 w 2986268"/>
                <a:gd name="connsiteY6-92" fmla="*/ 567160 h 1469985"/>
                <a:gd name="connsiteX7-93" fmla="*/ 266217 w 2986268"/>
                <a:gd name="connsiteY7-94" fmla="*/ 104172 h 1469985"/>
                <a:gd name="connsiteX8-95" fmla="*/ 0 w 2986268"/>
                <a:gd name="connsiteY8-96" fmla="*/ 381965 h 1469985"/>
                <a:gd name="connsiteX9-97" fmla="*/ 1701478 w 2986268"/>
                <a:gd name="connsiteY9-98" fmla="*/ 1388962 h 1469985"/>
                <a:gd name="connsiteX10-99" fmla="*/ 2639027 w 2986268"/>
                <a:gd name="connsiteY10-100" fmla="*/ 1365813 h 1469985"/>
                <a:gd name="connsiteX11-101" fmla="*/ 2986268 w 2986268"/>
                <a:gd name="connsiteY11-102" fmla="*/ 1469985 h 1469985"/>
                <a:gd name="connsiteX12-103" fmla="*/ 2974693 w 2986268"/>
                <a:gd name="connsiteY12-104" fmla="*/ 266218 h 1469985"/>
                <a:gd name="connsiteX0-105" fmla="*/ 2974693 w 2986268"/>
                <a:gd name="connsiteY0-106" fmla="*/ 266375 h 1470142"/>
                <a:gd name="connsiteX1-107" fmla="*/ 2592729 w 2986268"/>
                <a:gd name="connsiteY1-108" fmla="*/ 23307 h 1470142"/>
                <a:gd name="connsiteX2-109" fmla="*/ 1307939 w 2986268"/>
                <a:gd name="connsiteY2-110" fmla="*/ 157 h 1470142"/>
                <a:gd name="connsiteX3-111" fmla="*/ 1516283 w 2986268"/>
                <a:gd name="connsiteY3-112" fmla="*/ 324248 h 1470142"/>
                <a:gd name="connsiteX4-113" fmla="*/ 2257063 w 2986268"/>
                <a:gd name="connsiteY4-114" fmla="*/ 324248 h 1470142"/>
                <a:gd name="connsiteX5-115" fmla="*/ 2257063 w 2986268"/>
                <a:gd name="connsiteY5-116" fmla="*/ 602041 h 1470142"/>
                <a:gd name="connsiteX6-117" fmla="*/ 1041721 w 2986268"/>
                <a:gd name="connsiteY6-118" fmla="*/ 567317 h 1470142"/>
                <a:gd name="connsiteX7-119" fmla="*/ 266217 w 2986268"/>
                <a:gd name="connsiteY7-120" fmla="*/ 104329 h 1470142"/>
                <a:gd name="connsiteX8-121" fmla="*/ 0 w 2986268"/>
                <a:gd name="connsiteY8-122" fmla="*/ 382122 h 1470142"/>
                <a:gd name="connsiteX9-123" fmla="*/ 1701478 w 2986268"/>
                <a:gd name="connsiteY9-124" fmla="*/ 1389119 h 1470142"/>
                <a:gd name="connsiteX10-125" fmla="*/ 2639027 w 2986268"/>
                <a:gd name="connsiteY10-126" fmla="*/ 1365970 h 1470142"/>
                <a:gd name="connsiteX11-127" fmla="*/ 2986268 w 2986268"/>
                <a:gd name="connsiteY11-128" fmla="*/ 1470142 h 1470142"/>
                <a:gd name="connsiteX12-129" fmla="*/ 2974693 w 2986268"/>
                <a:gd name="connsiteY12-130" fmla="*/ 266375 h 1470142"/>
                <a:gd name="connsiteX0-131" fmla="*/ 2974693 w 2986268"/>
                <a:gd name="connsiteY0-132" fmla="*/ 270369 h 1474136"/>
                <a:gd name="connsiteX1-133" fmla="*/ 2592729 w 2986268"/>
                <a:gd name="connsiteY1-134" fmla="*/ 27301 h 1474136"/>
                <a:gd name="connsiteX2-135" fmla="*/ 1307939 w 2986268"/>
                <a:gd name="connsiteY2-136" fmla="*/ 4151 h 1474136"/>
                <a:gd name="connsiteX3-137" fmla="*/ 1516283 w 2986268"/>
                <a:gd name="connsiteY3-138" fmla="*/ 328242 h 1474136"/>
                <a:gd name="connsiteX4-139" fmla="*/ 2257063 w 2986268"/>
                <a:gd name="connsiteY4-140" fmla="*/ 328242 h 1474136"/>
                <a:gd name="connsiteX5-141" fmla="*/ 2257063 w 2986268"/>
                <a:gd name="connsiteY5-142" fmla="*/ 606035 h 1474136"/>
                <a:gd name="connsiteX6-143" fmla="*/ 1041721 w 2986268"/>
                <a:gd name="connsiteY6-144" fmla="*/ 571311 h 1474136"/>
                <a:gd name="connsiteX7-145" fmla="*/ 266217 w 2986268"/>
                <a:gd name="connsiteY7-146" fmla="*/ 108323 h 1474136"/>
                <a:gd name="connsiteX8-147" fmla="*/ 0 w 2986268"/>
                <a:gd name="connsiteY8-148" fmla="*/ 386116 h 1474136"/>
                <a:gd name="connsiteX9-149" fmla="*/ 1701478 w 2986268"/>
                <a:gd name="connsiteY9-150" fmla="*/ 1393113 h 1474136"/>
                <a:gd name="connsiteX10-151" fmla="*/ 2639027 w 2986268"/>
                <a:gd name="connsiteY10-152" fmla="*/ 1369964 h 1474136"/>
                <a:gd name="connsiteX11-153" fmla="*/ 2986268 w 2986268"/>
                <a:gd name="connsiteY11-154" fmla="*/ 1474136 h 1474136"/>
                <a:gd name="connsiteX12-155" fmla="*/ 2974693 w 2986268"/>
                <a:gd name="connsiteY12-156" fmla="*/ 270369 h 1474136"/>
                <a:gd name="connsiteX0-157" fmla="*/ 2974693 w 2986268"/>
                <a:gd name="connsiteY0-158" fmla="*/ 270369 h 1474136"/>
                <a:gd name="connsiteX1-159" fmla="*/ 2592729 w 2986268"/>
                <a:gd name="connsiteY1-160" fmla="*/ 27301 h 1474136"/>
                <a:gd name="connsiteX2-161" fmla="*/ 1307939 w 2986268"/>
                <a:gd name="connsiteY2-162" fmla="*/ 4151 h 1474136"/>
                <a:gd name="connsiteX3-163" fmla="*/ 1516283 w 2986268"/>
                <a:gd name="connsiteY3-164" fmla="*/ 328242 h 1474136"/>
                <a:gd name="connsiteX4-165" fmla="*/ 2257063 w 2986268"/>
                <a:gd name="connsiteY4-166" fmla="*/ 328242 h 1474136"/>
                <a:gd name="connsiteX5-167" fmla="*/ 2257063 w 2986268"/>
                <a:gd name="connsiteY5-168" fmla="*/ 606035 h 1474136"/>
                <a:gd name="connsiteX6-169" fmla="*/ 1041721 w 2986268"/>
                <a:gd name="connsiteY6-170" fmla="*/ 571311 h 1474136"/>
                <a:gd name="connsiteX7-171" fmla="*/ 266217 w 2986268"/>
                <a:gd name="connsiteY7-172" fmla="*/ 108323 h 1474136"/>
                <a:gd name="connsiteX8-173" fmla="*/ 0 w 2986268"/>
                <a:gd name="connsiteY8-174" fmla="*/ 386116 h 1474136"/>
                <a:gd name="connsiteX9-175" fmla="*/ 1701478 w 2986268"/>
                <a:gd name="connsiteY9-176" fmla="*/ 1393113 h 1474136"/>
                <a:gd name="connsiteX10-177" fmla="*/ 2639027 w 2986268"/>
                <a:gd name="connsiteY10-178" fmla="*/ 1369964 h 1474136"/>
                <a:gd name="connsiteX11-179" fmla="*/ 2986268 w 2986268"/>
                <a:gd name="connsiteY11-180" fmla="*/ 1474136 h 1474136"/>
                <a:gd name="connsiteX12-181" fmla="*/ 2974693 w 2986268"/>
                <a:gd name="connsiteY12-182" fmla="*/ 270369 h 1474136"/>
                <a:gd name="connsiteX0-183" fmla="*/ 2974693 w 2986268"/>
                <a:gd name="connsiteY0-184" fmla="*/ 270369 h 1474136"/>
                <a:gd name="connsiteX1-185" fmla="*/ 2592729 w 2986268"/>
                <a:gd name="connsiteY1-186" fmla="*/ 27301 h 1474136"/>
                <a:gd name="connsiteX2-187" fmla="*/ 1307939 w 2986268"/>
                <a:gd name="connsiteY2-188" fmla="*/ 4151 h 1474136"/>
                <a:gd name="connsiteX3-189" fmla="*/ 1516283 w 2986268"/>
                <a:gd name="connsiteY3-190" fmla="*/ 328242 h 1474136"/>
                <a:gd name="connsiteX4-191" fmla="*/ 2257063 w 2986268"/>
                <a:gd name="connsiteY4-192" fmla="*/ 328242 h 1474136"/>
                <a:gd name="connsiteX5-193" fmla="*/ 2257063 w 2986268"/>
                <a:gd name="connsiteY5-194" fmla="*/ 606035 h 1474136"/>
                <a:gd name="connsiteX6-195" fmla="*/ 1041721 w 2986268"/>
                <a:gd name="connsiteY6-196" fmla="*/ 571311 h 1474136"/>
                <a:gd name="connsiteX7-197" fmla="*/ 266217 w 2986268"/>
                <a:gd name="connsiteY7-198" fmla="*/ 108323 h 1474136"/>
                <a:gd name="connsiteX8-199" fmla="*/ 0 w 2986268"/>
                <a:gd name="connsiteY8-200" fmla="*/ 386116 h 1474136"/>
                <a:gd name="connsiteX9-201" fmla="*/ 1701478 w 2986268"/>
                <a:gd name="connsiteY9-202" fmla="*/ 1393113 h 1474136"/>
                <a:gd name="connsiteX10-203" fmla="*/ 2639027 w 2986268"/>
                <a:gd name="connsiteY10-204" fmla="*/ 1369964 h 1474136"/>
                <a:gd name="connsiteX11-205" fmla="*/ 2986268 w 2986268"/>
                <a:gd name="connsiteY11-206" fmla="*/ 1474136 h 1474136"/>
                <a:gd name="connsiteX12-207" fmla="*/ 2974693 w 2986268"/>
                <a:gd name="connsiteY12-208" fmla="*/ 270369 h 1474136"/>
                <a:gd name="connsiteX0-209" fmla="*/ 2974693 w 2986268"/>
                <a:gd name="connsiteY0-210" fmla="*/ 270369 h 1474136"/>
                <a:gd name="connsiteX1-211" fmla="*/ 2592729 w 2986268"/>
                <a:gd name="connsiteY1-212" fmla="*/ 27301 h 1474136"/>
                <a:gd name="connsiteX2-213" fmla="*/ 1307939 w 2986268"/>
                <a:gd name="connsiteY2-214" fmla="*/ 4151 h 1474136"/>
                <a:gd name="connsiteX3-215" fmla="*/ 1516283 w 2986268"/>
                <a:gd name="connsiteY3-216" fmla="*/ 328242 h 1474136"/>
                <a:gd name="connsiteX4-217" fmla="*/ 2257063 w 2986268"/>
                <a:gd name="connsiteY4-218" fmla="*/ 328242 h 1474136"/>
                <a:gd name="connsiteX5-219" fmla="*/ 2257063 w 2986268"/>
                <a:gd name="connsiteY5-220" fmla="*/ 606035 h 1474136"/>
                <a:gd name="connsiteX6-221" fmla="*/ 1041721 w 2986268"/>
                <a:gd name="connsiteY6-222" fmla="*/ 571311 h 1474136"/>
                <a:gd name="connsiteX7-223" fmla="*/ 266217 w 2986268"/>
                <a:gd name="connsiteY7-224" fmla="*/ 108323 h 1474136"/>
                <a:gd name="connsiteX8-225" fmla="*/ 0 w 2986268"/>
                <a:gd name="connsiteY8-226" fmla="*/ 386116 h 1474136"/>
                <a:gd name="connsiteX9-227" fmla="*/ 1701478 w 2986268"/>
                <a:gd name="connsiteY9-228" fmla="*/ 1393113 h 1474136"/>
                <a:gd name="connsiteX10-229" fmla="*/ 2639027 w 2986268"/>
                <a:gd name="connsiteY10-230" fmla="*/ 1369964 h 1474136"/>
                <a:gd name="connsiteX11-231" fmla="*/ 2986268 w 2986268"/>
                <a:gd name="connsiteY11-232" fmla="*/ 1474136 h 1474136"/>
                <a:gd name="connsiteX12-233" fmla="*/ 2974693 w 2986268"/>
                <a:gd name="connsiteY12-234" fmla="*/ 270369 h 1474136"/>
                <a:gd name="connsiteX0-235" fmla="*/ 2974693 w 2986268"/>
                <a:gd name="connsiteY0-236" fmla="*/ 270369 h 1474136"/>
                <a:gd name="connsiteX1-237" fmla="*/ 2592729 w 2986268"/>
                <a:gd name="connsiteY1-238" fmla="*/ 27301 h 1474136"/>
                <a:gd name="connsiteX2-239" fmla="*/ 1307939 w 2986268"/>
                <a:gd name="connsiteY2-240" fmla="*/ 4151 h 1474136"/>
                <a:gd name="connsiteX3-241" fmla="*/ 1516283 w 2986268"/>
                <a:gd name="connsiteY3-242" fmla="*/ 328242 h 1474136"/>
                <a:gd name="connsiteX4-243" fmla="*/ 2257063 w 2986268"/>
                <a:gd name="connsiteY4-244" fmla="*/ 328242 h 1474136"/>
                <a:gd name="connsiteX5-245" fmla="*/ 2257063 w 2986268"/>
                <a:gd name="connsiteY5-246" fmla="*/ 606035 h 1474136"/>
                <a:gd name="connsiteX6-247" fmla="*/ 1041721 w 2986268"/>
                <a:gd name="connsiteY6-248" fmla="*/ 571311 h 1474136"/>
                <a:gd name="connsiteX7-249" fmla="*/ 266217 w 2986268"/>
                <a:gd name="connsiteY7-250" fmla="*/ 108323 h 1474136"/>
                <a:gd name="connsiteX8-251" fmla="*/ 0 w 2986268"/>
                <a:gd name="connsiteY8-252" fmla="*/ 386116 h 1474136"/>
                <a:gd name="connsiteX9-253" fmla="*/ 1701478 w 2986268"/>
                <a:gd name="connsiteY9-254" fmla="*/ 1393113 h 1474136"/>
                <a:gd name="connsiteX10-255" fmla="*/ 2639027 w 2986268"/>
                <a:gd name="connsiteY10-256" fmla="*/ 1369964 h 1474136"/>
                <a:gd name="connsiteX11-257" fmla="*/ 2986268 w 2986268"/>
                <a:gd name="connsiteY11-258" fmla="*/ 1474136 h 1474136"/>
                <a:gd name="connsiteX12-259" fmla="*/ 2974693 w 2986268"/>
                <a:gd name="connsiteY12-260" fmla="*/ 270369 h 1474136"/>
                <a:gd name="connsiteX0-261" fmla="*/ 2974693 w 2986268"/>
                <a:gd name="connsiteY0-262" fmla="*/ 270369 h 1474136"/>
                <a:gd name="connsiteX1-263" fmla="*/ 2592729 w 2986268"/>
                <a:gd name="connsiteY1-264" fmla="*/ 27301 h 1474136"/>
                <a:gd name="connsiteX2-265" fmla="*/ 1307939 w 2986268"/>
                <a:gd name="connsiteY2-266" fmla="*/ 4151 h 1474136"/>
                <a:gd name="connsiteX3-267" fmla="*/ 1516283 w 2986268"/>
                <a:gd name="connsiteY3-268" fmla="*/ 328242 h 1474136"/>
                <a:gd name="connsiteX4-269" fmla="*/ 2257063 w 2986268"/>
                <a:gd name="connsiteY4-270" fmla="*/ 328242 h 1474136"/>
                <a:gd name="connsiteX5-271" fmla="*/ 2257063 w 2986268"/>
                <a:gd name="connsiteY5-272" fmla="*/ 606035 h 1474136"/>
                <a:gd name="connsiteX6-273" fmla="*/ 1041721 w 2986268"/>
                <a:gd name="connsiteY6-274" fmla="*/ 571311 h 1474136"/>
                <a:gd name="connsiteX7-275" fmla="*/ 266217 w 2986268"/>
                <a:gd name="connsiteY7-276" fmla="*/ 108323 h 1474136"/>
                <a:gd name="connsiteX8-277" fmla="*/ 0 w 2986268"/>
                <a:gd name="connsiteY8-278" fmla="*/ 386116 h 1474136"/>
                <a:gd name="connsiteX9-279" fmla="*/ 1701478 w 2986268"/>
                <a:gd name="connsiteY9-280" fmla="*/ 1393113 h 1474136"/>
                <a:gd name="connsiteX10-281" fmla="*/ 2639027 w 2986268"/>
                <a:gd name="connsiteY10-282" fmla="*/ 1369964 h 1474136"/>
                <a:gd name="connsiteX11-283" fmla="*/ 2986268 w 2986268"/>
                <a:gd name="connsiteY11-284" fmla="*/ 1474136 h 1474136"/>
                <a:gd name="connsiteX12-285" fmla="*/ 2974693 w 2986268"/>
                <a:gd name="connsiteY12-286" fmla="*/ 270369 h 1474136"/>
                <a:gd name="connsiteX0-287" fmla="*/ 2974693 w 2986268"/>
                <a:gd name="connsiteY0-288" fmla="*/ 270369 h 1474136"/>
                <a:gd name="connsiteX1-289" fmla="*/ 2592729 w 2986268"/>
                <a:gd name="connsiteY1-290" fmla="*/ 27301 h 1474136"/>
                <a:gd name="connsiteX2-291" fmla="*/ 1307939 w 2986268"/>
                <a:gd name="connsiteY2-292" fmla="*/ 4151 h 1474136"/>
                <a:gd name="connsiteX3-293" fmla="*/ 1516283 w 2986268"/>
                <a:gd name="connsiteY3-294" fmla="*/ 328242 h 1474136"/>
                <a:gd name="connsiteX4-295" fmla="*/ 2257063 w 2986268"/>
                <a:gd name="connsiteY4-296" fmla="*/ 328242 h 1474136"/>
                <a:gd name="connsiteX5-297" fmla="*/ 2257063 w 2986268"/>
                <a:gd name="connsiteY5-298" fmla="*/ 606035 h 1474136"/>
                <a:gd name="connsiteX6-299" fmla="*/ 1041721 w 2986268"/>
                <a:gd name="connsiteY6-300" fmla="*/ 571311 h 1474136"/>
                <a:gd name="connsiteX7-301" fmla="*/ 266217 w 2986268"/>
                <a:gd name="connsiteY7-302" fmla="*/ 108323 h 1474136"/>
                <a:gd name="connsiteX8-303" fmla="*/ 0 w 2986268"/>
                <a:gd name="connsiteY8-304" fmla="*/ 386116 h 1474136"/>
                <a:gd name="connsiteX9-305" fmla="*/ 1701478 w 2986268"/>
                <a:gd name="connsiteY9-306" fmla="*/ 1393113 h 1474136"/>
                <a:gd name="connsiteX10-307" fmla="*/ 2639027 w 2986268"/>
                <a:gd name="connsiteY10-308" fmla="*/ 1369964 h 1474136"/>
                <a:gd name="connsiteX11-309" fmla="*/ 2986268 w 2986268"/>
                <a:gd name="connsiteY11-310" fmla="*/ 1474136 h 1474136"/>
                <a:gd name="connsiteX12-311" fmla="*/ 2974693 w 2986268"/>
                <a:gd name="connsiteY12-312" fmla="*/ 270369 h 1474136"/>
                <a:gd name="connsiteX0-313" fmla="*/ 2974693 w 2986268"/>
                <a:gd name="connsiteY0-314" fmla="*/ 270369 h 1474136"/>
                <a:gd name="connsiteX1-315" fmla="*/ 2592729 w 2986268"/>
                <a:gd name="connsiteY1-316" fmla="*/ 27301 h 1474136"/>
                <a:gd name="connsiteX2-317" fmla="*/ 1307939 w 2986268"/>
                <a:gd name="connsiteY2-318" fmla="*/ 4151 h 1474136"/>
                <a:gd name="connsiteX3-319" fmla="*/ 1516283 w 2986268"/>
                <a:gd name="connsiteY3-320" fmla="*/ 328242 h 1474136"/>
                <a:gd name="connsiteX4-321" fmla="*/ 2257063 w 2986268"/>
                <a:gd name="connsiteY4-322" fmla="*/ 328242 h 1474136"/>
                <a:gd name="connsiteX5-323" fmla="*/ 2257063 w 2986268"/>
                <a:gd name="connsiteY5-324" fmla="*/ 606035 h 1474136"/>
                <a:gd name="connsiteX6-325" fmla="*/ 1083631 w 2986268"/>
                <a:gd name="connsiteY6-326" fmla="*/ 594171 h 1474136"/>
                <a:gd name="connsiteX7-327" fmla="*/ 266217 w 2986268"/>
                <a:gd name="connsiteY7-328" fmla="*/ 108323 h 1474136"/>
                <a:gd name="connsiteX8-329" fmla="*/ 0 w 2986268"/>
                <a:gd name="connsiteY8-330" fmla="*/ 386116 h 1474136"/>
                <a:gd name="connsiteX9-331" fmla="*/ 1701478 w 2986268"/>
                <a:gd name="connsiteY9-332" fmla="*/ 1393113 h 1474136"/>
                <a:gd name="connsiteX10-333" fmla="*/ 2639027 w 2986268"/>
                <a:gd name="connsiteY10-334" fmla="*/ 1369964 h 1474136"/>
                <a:gd name="connsiteX11-335" fmla="*/ 2986268 w 2986268"/>
                <a:gd name="connsiteY11-336" fmla="*/ 1474136 h 1474136"/>
                <a:gd name="connsiteX12-337" fmla="*/ 2974693 w 2986268"/>
                <a:gd name="connsiteY12-338" fmla="*/ 270369 h 1474136"/>
                <a:gd name="connsiteX0-339" fmla="*/ 2974693 w 2986268"/>
                <a:gd name="connsiteY0-340" fmla="*/ 270369 h 1474136"/>
                <a:gd name="connsiteX1-341" fmla="*/ 2592729 w 2986268"/>
                <a:gd name="connsiteY1-342" fmla="*/ 27301 h 1474136"/>
                <a:gd name="connsiteX2-343" fmla="*/ 1307939 w 2986268"/>
                <a:gd name="connsiteY2-344" fmla="*/ 4151 h 1474136"/>
                <a:gd name="connsiteX3-345" fmla="*/ 1516283 w 2986268"/>
                <a:gd name="connsiteY3-346" fmla="*/ 328242 h 1474136"/>
                <a:gd name="connsiteX4-347" fmla="*/ 2257063 w 2986268"/>
                <a:gd name="connsiteY4-348" fmla="*/ 328242 h 1474136"/>
                <a:gd name="connsiteX5-349" fmla="*/ 2257063 w 2986268"/>
                <a:gd name="connsiteY5-350" fmla="*/ 606035 h 1474136"/>
                <a:gd name="connsiteX6-351" fmla="*/ 1083631 w 2986268"/>
                <a:gd name="connsiteY6-352" fmla="*/ 594171 h 1474136"/>
                <a:gd name="connsiteX7-353" fmla="*/ 266217 w 2986268"/>
                <a:gd name="connsiteY7-354" fmla="*/ 108323 h 1474136"/>
                <a:gd name="connsiteX8-355" fmla="*/ 0 w 2986268"/>
                <a:gd name="connsiteY8-356" fmla="*/ 386116 h 1474136"/>
                <a:gd name="connsiteX9-357" fmla="*/ 1701478 w 2986268"/>
                <a:gd name="connsiteY9-358" fmla="*/ 1393113 h 1474136"/>
                <a:gd name="connsiteX10-359" fmla="*/ 2639027 w 2986268"/>
                <a:gd name="connsiteY10-360" fmla="*/ 1369964 h 1474136"/>
                <a:gd name="connsiteX11-361" fmla="*/ 2986268 w 2986268"/>
                <a:gd name="connsiteY11-362" fmla="*/ 1474136 h 1474136"/>
                <a:gd name="connsiteX12-363" fmla="*/ 2974693 w 2986268"/>
                <a:gd name="connsiteY12-364" fmla="*/ 270369 h 1474136"/>
                <a:gd name="connsiteX0-365" fmla="*/ 2974693 w 2986268"/>
                <a:gd name="connsiteY0-366" fmla="*/ 270369 h 1474136"/>
                <a:gd name="connsiteX1-367" fmla="*/ 2592729 w 2986268"/>
                <a:gd name="connsiteY1-368" fmla="*/ 27301 h 1474136"/>
                <a:gd name="connsiteX2-369" fmla="*/ 1307939 w 2986268"/>
                <a:gd name="connsiteY2-370" fmla="*/ 4151 h 1474136"/>
                <a:gd name="connsiteX3-371" fmla="*/ 1516283 w 2986268"/>
                <a:gd name="connsiteY3-372" fmla="*/ 328242 h 1474136"/>
                <a:gd name="connsiteX4-373" fmla="*/ 2257063 w 2986268"/>
                <a:gd name="connsiteY4-374" fmla="*/ 328242 h 1474136"/>
                <a:gd name="connsiteX5-375" fmla="*/ 2257063 w 2986268"/>
                <a:gd name="connsiteY5-376" fmla="*/ 606035 h 1474136"/>
                <a:gd name="connsiteX6-377" fmla="*/ 1083631 w 2986268"/>
                <a:gd name="connsiteY6-378" fmla="*/ 594171 h 1474136"/>
                <a:gd name="connsiteX7-379" fmla="*/ 266217 w 2986268"/>
                <a:gd name="connsiteY7-380" fmla="*/ 108323 h 1474136"/>
                <a:gd name="connsiteX8-381" fmla="*/ 0 w 2986268"/>
                <a:gd name="connsiteY8-382" fmla="*/ 386116 h 1474136"/>
                <a:gd name="connsiteX9-383" fmla="*/ 1701478 w 2986268"/>
                <a:gd name="connsiteY9-384" fmla="*/ 1393113 h 1474136"/>
                <a:gd name="connsiteX10-385" fmla="*/ 2639027 w 2986268"/>
                <a:gd name="connsiteY10-386" fmla="*/ 1369964 h 1474136"/>
                <a:gd name="connsiteX11-387" fmla="*/ 2986268 w 2986268"/>
                <a:gd name="connsiteY11-388" fmla="*/ 1474136 h 1474136"/>
                <a:gd name="connsiteX12-389" fmla="*/ 2974693 w 2986268"/>
                <a:gd name="connsiteY12-390" fmla="*/ 270369 h 1474136"/>
                <a:gd name="connsiteX0-391" fmla="*/ 2974693 w 2986268"/>
                <a:gd name="connsiteY0-392" fmla="*/ 270369 h 1474136"/>
                <a:gd name="connsiteX1-393" fmla="*/ 2592729 w 2986268"/>
                <a:gd name="connsiteY1-394" fmla="*/ 27301 h 1474136"/>
                <a:gd name="connsiteX2-395" fmla="*/ 1307939 w 2986268"/>
                <a:gd name="connsiteY2-396" fmla="*/ 4151 h 1474136"/>
                <a:gd name="connsiteX3-397" fmla="*/ 1516283 w 2986268"/>
                <a:gd name="connsiteY3-398" fmla="*/ 328242 h 1474136"/>
                <a:gd name="connsiteX4-399" fmla="*/ 2257063 w 2986268"/>
                <a:gd name="connsiteY4-400" fmla="*/ 328242 h 1474136"/>
                <a:gd name="connsiteX5-401" fmla="*/ 2257063 w 2986268"/>
                <a:gd name="connsiteY5-402" fmla="*/ 606035 h 1474136"/>
                <a:gd name="connsiteX6-403" fmla="*/ 1083631 w 2986268"/>
                <a:gd name="connsiteY6-404" fmla="*/ 594171 h 1474136"/>
                <a:gd name="connsiteX7-405" fmla="*/ 266217 w 2986268"/>
                <a:gd name="connsiteY7-406" fmla="*/ 108323 h 1474136"/>
                <a:gd name="connsiteX8-407" fmla="*/ 0 w 2986268"/>
                <a:gd name="connsiteY8-408" fmla="*/ 386116 h 1474136"/>
                <a:gd name="connsiteX9-409" fmla="*/ 1701478 w 2986268"/>
                <a:gd name="connsiteY9-410" fmla="*/ 1393113 h 1474136"/>
                <a:gd name="connsiteX10-411" fmla="*/ 2639027 w 2986268"/>
                <a:gd name="connsiteY10-412" fmla="*/ 1369964 h 1474136"/>
                <a:gd name="connsiteX11-413" fmla="*/ 2986268 w 2986268"/>
                <a:gd name="connsiteY11-414" fmla="*/ 1474136 h 1474136"/>
                <a:gd name="connsiteX12-415" fmla="*/ 2974693 w 2986268"/>
                <a:gd name="connsiteY12-416" fmla="*/ 270369 h 1474136"/>
                <a:gd name="connsiteX0-417" fmla="*/ 3032383 w 3043958"/>
                <a:gd name="connsiteY0-418" fmla="*/ 270369 h 1474136"/>
                <a:gd name="connsiteX1-419" fmla="*/ 2650419 w 3043958"/>
                <a:gd name="connsiteY1-420" fmla="*/ 27301 h 1474136"/>
                <a:gd name="connsiteX2-421" fmla="*/ 1365629 w 3043958"/>
                <a:gd name="connsiteY2-422" fmla="*/ 4151 h 1474136"/>
                <a:gd name="connsiteX3-423" fmla="*/ 1573973 w 3043958"/>
                <a:gd name="connsiteY3-424" fmla="*/ 328242 h 1474136"/>
                <a:gd name="connsiteX4-425" fmla="*/ 2314753 w 3043958"/>
                <a:gd name="connsiteY4-426" fmla="*/ 328242 h 1474136"/>
                <a:gd name="connsiteX5-427" fmla="*/ 2314753 w 3043958"/>
                <a:gd name="connsiteY5-428" fmla="*/ 606035 h 1474136"/>
                <a:gd name="connsiteX6-429" fmla="*/ 1141321 w 3043958"/>
                <a:gd name="connsiteY6-430" fmla="*/ 594171 h 1474136"/>
                <a:gd name="connsiteX7-431" fmla="*/ 323907 w 3043958"/>
                <a:gd name="connsiteY7-432" fmla="*/ 108323 h 1474136"/>
                <a:gd name="connsiteX8-433" fmla="*/ 57690 w 3043958"/>
                <a:gd name="connsiteY8-434" fmla="*/ 386116 h 1474136"/>
                <a:gd name="connsiteX9-435" fmla="*/ 1759168 w 3043958"/>
                <a:gd name="connsiteY9-436" fmla="*/ 1393113 h 1474136"/>
                <a:gd name="connsiteX10-437" fmla="*/ 2696717 w 3043958"/>
                <a:gd name="connsiteY10-438" fmla="*/ 1369964 h 1474136"/>
                <a:gd name="connsiteX11-439" fmla="*/ 3043958 w 3043958"/>
                <a:gd name="connsiteY11-440" fmla="*/ 1474136 h 1474136"/>
                <a:gd name="connsiteX12-441" fmla="*/ 3032383 w 3043958"/>
                <a:gd name="connsiteY12-442" fmla="*/ 270369 h 1474136"/>
                <a:gd name="connsiteX0-443" fmla="*/ 3032383 w 3043958"/>
                <a:gd name="connsiteY0-444" fmla="*/ 270369 h 1474136"/>
                <a:gd name="connsiteX1-445" fmla="*/ 2650419 w 3043958"/>
                <a:gd name="connsiteY1-446" fmla="*/ 27301 h 1474136"/>
                <a:gd name="connsiteX2-447" fmla="*/ 1365629 w 3043958"/>
                <a:gd name="connsiteY2-448" fmla="*/ 4151 h 1474136"/>
                <a:gd name="connsiteX3-449" fmla="*/ 1573973 w 3043958"/>
                <a:gd name="connsiteY3-450" fmla="*/ 328242 h 1474136"/>
                <a:gd name="connsiteX4-451" fmla="*/ 2314753 w 3043958"/>
                <a:gd name="connsiteY4-452" fmla="*/ 328242 h 1474136"/>
                <a:gd name="connsiteX5-453" fmla="*/ 2314753 w 3043958"/>
                <a:gd name="connsiteY5-454" fmla="*/ 606035 h 1474136"/>
                <a:gd name="connsiteX6-455" fmla="*/ 1141321 w 3043958"/>
                <a:gd name="connsiteY6-456" fmla="*/ 594171 h 1474136"/>
                <a:gd name="connsiteX7-457" fmla="*/ 323907 w 3043958"/>
                <a:gd name="connsiteY7-458" fmla="*/ 108323 h 1474136"/>
                <a:gd name="connsiteX8-459" fmla="*/ 57690 w 3043958"/>
                <a:gd name="connsiteY8-460" fmla="*/ 386116 h 1474136"/>
                <a:gd name="connsiteX9-461" fmla="*/ 1759168 w 3043958"/>
                <a:gd name="connsiteY9-462" fmla="*/ 1393113 h 1474136"/>
                <a:gd name="connsiteX10-463" fmla="*/ 2696717 w 3043958"/>
                <a:gd name="connsiteY10-464" fmla="*/ 1369964 h 1474136"/>
                <a:gd name="connsiteX11-465" fmla="*/ 3043958 w 3043958"/>
                <a:gd name="connsiteY11-466" fmla="*/ 1474136 h 1474136"/>
                <a:gd name="connsiteX12-467" fmla="*/ 3032383 w 3043958"/>
                <a:gd name="connsiteY12-468" fmla="*/ 270369 h 1474136"/>
                <a:gd name="connsiteX0-469" fmla="*/ 3032383 w 3043958"/>
                <a:gd name="connsiteY0-470" fmla="*/ 270369 h 1474136"/>
                <a:gd name="connsiteX1-471" fmla="*/ 2650419 w 3043958"/>
                <a:gd name="connsiteY1-472" fmla="*/ 27301 h 1474136"/>
                <a:gd name="connsiteX2-473" fmla="*/ 1365629 w 3043958"/>
                <a:gd name="connsiteY2-474" fmla="*/ 4151 h 1474136"/>
                <a:gd name="connsiteX3-475" fmla="*/ 1573973 w 3043958"/>
                <a:gd name="connsiteY3-476" fmla="*/ 328242 h 1474136"/>
                <a:gd name="connsiteX4-477" fmla="*/ 2314753 w 3043958"/>
                <a:gd name="connsiteY4-478" fmla="*/ 328242 h 1474136"/>
                <a:gd name="connsiteX5-479" fmla="*/ 2314753 w 3043958"/>
                <a:gd name="connsiteY5-480" fmla="*/ 606035 h 1474136"/>
                <a:gd name="connsiteX6-481" fmla="*/ 1141321 w 3043958"/>
                <a:gd name="connsiteY6-482" fmla="*/ 594171 h 1474136"/>
                <a:gd name="connsiteX7-483" fmla="*/ 323907 w 3043958"/>
                <a:gd name="connsiteY7-484" fmla="*/ 108323 h 1474136"/>
                <a:gd name="connsiteX8-485" fmla="*/ 57690 w 3043958"/>
                <a:gd name="connsiteY8-486" fmla="*/ 386116 h 1474136"/>
                <a:gd name="connsiteX9-487" fmla="*/ 1759168 w 3043958"/>
                <a:gd name="connsiteY9-488" fmla="*/ 1393113 h 1474136"/>
                <a:gd name="connsiteX10-489" fmla="*/ 2696717 w 3043958"/>
                <a:gd name="connsiteY10-490" fmla="*/ 1369964 h 1474136"/>
                <a:gd name="connsiteX11-491" fmla="*/ 3043958 w 3043958"/>
                <a:gd name="connsiteY11-492" fmla="*/ 1474136 h 1474136"/>
                <a:gd name="connsiteX12-493" fmla="*/ 3032383 w 3043958"/>
                <a:gd name="connsiteY12-494" fmla="*/ 270369 h 1474136"/>
                <a:gd name="connsiteX0-495" fmla="*/ 3032383 w 3043958"/>
                <a:gd name="connsiteY0-496" fmla="*/ 270369 h 1474136"/>
                <a:gd name="connsiteX1-497" fmla="*/ 2650419 w 3043958"/>
                <a:gd name="connsiteY1-498" fmla="*/ 27301 h 1474136"/>
                <a:gd name="connsiteX2-499" fmla="*/ 1365629 w 3043958"/>
                <a:gd name="connsiteY2-500" fmla="*/ 4151 h 1474136"/>
                <a:gd name="connsiteX3-501" fmla="*/ 1573973 w 3043958"/>
                <a:gd name="connsiteY3-502" fmla="*/ 328242 h 1474136"/>
                <a:gd name="connsiteX4-503" fmla="*/ 2314753 w 3043958"/>
                <a:gd name="connsiteY4-504" fmla="*/ 328242 h 1474136"/>
                <a:gd name="connsiteX5-505" fmla="*/ 2314753 w 3043958"/>
                <a:gd name="connsiteY5-506" fmla="*/ 606035 h 1474136"/>
                <a:gd name="connsiteX6-507" fmla="*/ 1141321 w 3043958"/>
                <a:gd name="connsiteY6-508" fmla="*/ 594171 h 1474136"/>
                <a:gd name="connsiteX7-509" fmla="*/ 323907 w 3043958"/>
                <a:gd name="connsiteY7-510" fmla="*/ 108323 h 1474136"/>
                <a:gd name="connsiteX8-511" fmla="*/ 57690 w 3043958"/>
                <a:gd name="connsiteY8-512" fmla="*/ 386116 h 1474136"/>
                <a:gd name="connsiteX9-513" fmla="*/ 1759168 w 3043958"/>
                <a:gd name="connsiteY9-514" fmla="*/ 1393113 h 1474136"/>
                <a:gd name="connsiteX10-515" fmla="*/ 2696717 w 3043958"/>
                <a:gd name="connsiteY10-516" fmla="*/ 1369964 h 1474136"/>
                <a:gd name="connsiteX11-517" fmla="*/ 3043958 w 3043958"/>
                <a:gd name="connsiteY11-518" fmla="*/ 1474136 h 1474136"/>
                <a:gd name="connsiteX12-519" fmla="*/ 3032383 w 3043958"/>
                <a:gd name="connsiteY12-520" fmla="*/ 270369 h 1474136"/>
                <a:gd name="connsiteX0-521" fmla="*/ 3032383 w 3043958"/>
                <a:gd name="connsiteY0-522" fmla="*/ 270369 h 1534221"/>
                <a:gd name="connsiteX1-523" fmla="*/ 2650419 w 3043958"/>
                <a:gd name="connsiteY1-524" fmla="*/ 27301 h 1534221"/>
                <a:gd name="connsiteX2-525" fmla="*/ 1365629 w 3043958"/>
                <a:gd name="connsiteY2-526" fmla="*/ 4151 h 1534221"/>
                <a:gd name="connsiteX3-527" fmla="*/ 1573973 w 3043958"/>
                <a:gd name="connsiteY3-528" fmla="*/ 328242 h 1534221"/>
                <a:gd name="connsiteX4-529" fmla="*/ 2314753 w 3043958"/>
                <a:gd name="connsiteY4-530" fmla="*/ 328242 h 1534221"/>
                <a:gd name="connsiteX5-531" fmla="*/ 2314753 w 3043958"/>
                <a:gd name="connsiteY5-532" fmla="*/ 606035 h 1534221"/>
                <a:gd name="connsiteX6-533" fmla="*/ 1141321 w 3043958"/>
                <a:gd name="connsiteY6-534" fmla="*/ 594171 h 1534221"/>
                <a:gd name="connsiteX7-535" fmla="*/ 323907 w 3043958"/>
                <a:gd name="connsiteY7-536" fmla="*/ 108323 h 1534221"/>
                <a:gd name="connsiteX8-537" fmla="*/ 57690 w 3043958"/>
                <a:gd name="connsiteY8-538" fmla="*/ 386116 h 1534221"/>
                <a:gd name="connsiteX9-539" fmla="*/ 1759168 w 3043958"/>
                <a:gd name="connsiteY9-540" fmla="*/ 1393113 h 1534221"/>
                <a:gd name="connsiteX10-541" fmla="*/ 2696717 w 3043958"/>
                <a:gd name="connsiteY10-542" fmla="*/ 1369964 h 1534221"/>
                <a:gd name="connsiteX11-543" fmla="*/ 3043958 w 3043958"/>
                <a:gd name="connsiteY11-544" fmla="*/ 1474136 h 1534221"/>
                <a:gd name="connsiteX12-545" fmla="*/ 3032383 w 3043958"/>
                <a:gd name="connsiteY12-546" fmla="*/ 270369 h 1534221"/>
                <a:gd name="connsiteX0-547" fmla="*/ 3032383 w 3043958"/>
                <a:gd name="connsiteY0-548" fmla="*/ 270369 h 1537304"/>
                <a:gd name="connsiteX1-549" fmla="*/ 2650419 w 3043958"/>
                <a:gd name="connsiteY1-550" fmla="*/ 27301 h 1537304"/>
                <a:gd name="connsiteX2-551" fmla="*/ 1365629 w 3043958"/>
                <a:gd name="connsiteY2-552" fmla="*/ 4151 h 1537304"/>
                <a:gd name="connsiteX3-553" fmla="*/ 1573973 w 3043958"/>
                <a:gd name="connsiteY3-554" fmla="*/ 328242 h 1537304"/>
                <a:gd name="connsiteX4-555" fmla="*/ 2314753 w 3043958"/>
                <a:gd name="connsiteY4-556" fmla="*/ 328242 h 1537304"/>
                <a:gd name="connsiteX5-557" fmla="*/ 2314753 w 3043958"/>
                <a:gd name="connsiteY5-558" fmla="*/ 606035 h 1537304"/>
                <a:gd name="connsiteX6-559" fmla="*/ 1141321 w 3043958"/>
                <a:gd name="connsiteY6-560" fmla="*/ 594171 h 1537304"/>
                <a:gd name="connsiteX7-561" fmla="*/ 323907 w 3043958"/>
                <a:gd name="connsiteY7-562" fmla="*/ 108323 h 1537304"/>
                <a:gd name="connsiteX8-563" fmla="*/ 57690 w 3043958"/>
                <a:gd name="connsiteY8-564" fmla="*/ 386116 h 1537304"/>
                <a:gd name="connsiteX9-565" fmla="*/ 1759168 w 3043958"/>
                <a:gd name="connsiteY9-566" fmla="*/ 1393113 h 1537304"/>
                <a:gd name="connsiteX10-567" fmla="*/ 2696717 w 3043958"/>
                <a:gd name="connsiteY10-568" fmla="*/ 1369964 h 1537304"/>
                <a:gd name="connsiteX11-569" fmla="*/ 3043958 w 3043958"/>
                <a:gd name="connsiteY11-570" fmla="*/ 1474136 h 1537304"/>
                <a:gd name="connsiteX12-571" fmla="*/ 3032383 w 3043958"/>
                <a:gd name="connsiteY12-572" fmla="*/ 270369 h 1537304"/>
                <a:gd name="connsiteX0-573" fmla="*/ 3032383 w 3043958"/>
                <a:gd name="connsiteY0-574" fmla="*/ 270369 h 1544597"/>
                <a:gd name="connsiteX1-575" fmla="*/ 2650419 w 3043958"/>
                <a:gd name="connsiteY1-576" fmla="*/ 27301 h 1544597"/>
                <a:gd name="connsiteX2-577" fmla="*/ 1365629 w 3043958"/>
                <a:gd name="connsiteY2-578" fmla="*/ 4151 h 1544597"/>
                <a:gd name="connsiteX3-579" fmla="*/ 1573973 w 3043958"/>
                <a:gd name="connsiteY3-580" fmla="*/ 328242 h 1544597"/>
                <a:gd name="connsiteX4-581" fmla="*/ 2314753 w 3043958"/>
                <a:gd name="connsiteY4-582" fmla="*/ 328242 h 1544597"/>
                <a:gd name="connsiteX5-583" fmla="*/ 2314753 w 3043958"/>
                <a:gd name="connsiteY5-584" fmla="*/ 606035 h 1544597"/>
                <a:gd name="connsiteX6-585" fmla="*/ 1141321 w 3043958"/>
                <a:gd name="connsiteY6-586" fmla="*/ 594171 h 1544597"/>
                <a:gd name="connsiteX7-587" fmla="*/ 323907 w 3043958"/>
                <a:gd name="connsiteY7-588" fmla="*/ 108323 h 1544597"/>
                <a:gd name="connsiteX8-589" fmla="*/ 57690 w 3043958"/>
                <a:gd name="connsiteY8-590" fmla="*/ 386116 h 1544597"/>
                <a:gd name="connsiteX9-591" fmla="*/ 1759168 w 3043958"/>
                <a:gd name="connsiteY9-592" fmla="*/ 1393113 h 1544597"/>
                <a:gd name="connsiteX10-593" fmla="*/ 2685287 w 3043958"/>
                <a:gd name="connsiteY10-594" fmla="*/ 1411874 h 1544597"/>
                <a:gd name="connsiteX11-595" fmla="*/ 3043958 w 3043958"/>
                <a:gd name="connsiteY11-596" fmla="*/ 1474136 h 1544597"/>
                <a:gd name="connsiteX12-597" fmla="*/ 3032383 w 3043958"/>
                <a:gd name="connsiteY12-598" fmla="*/ 270369 h 1544597"/>
                <a:gd name="connsiteX0-599" fmla="*/ 3032383 w 3043958"/>
                <a:gd name="connsiteY0-600" fmla="*/ 270369 h 1544597"/>
                <a:gd name="connsiteX1-601" fmla="*/ 2650419 w 3043958"/>
                <a:gd name="connsiteY1-602" fmla="*/ 27301 h 1544597"/>
                <a:gd name="connsiteX2-603" fmla="*/ 1365629 w 3043958"/>
                <a:gd name="connsiteY2-604" fmla="*/ 4151 h 1544597"/>
                <a:gd name="connsiteX3-605" fmla="*/ 1573973 w 3043958"/>
                <a:gd name="connsiteY3-606" fmla="*/ 328242 h 1544597"/>
                <a:gd name="connsiteX4-607" fmla="*/ 2314753 w 3043958"/>
                <a:gd name="connsiteY4-608" fmla="*/ 328242 h 1544597"/>
                <a:gd name="connsiteX5-609" fmla="*/ 2314753 w 3043958"/>
                <a:gd name="connsiteY5-610" fmla="*/ 606035 h 1544597"/>
                <a:gd name="connsiteX6-611" fmla="*/ 1141321 w 3043958"/>
                <a:gd name="connsiteY6-612" fmla="*/ 594171 h 1544597"/>
                <a:gd name="connsiteX7-613" fmla="*/ 323907 w 3043958"/>
                <a:gd name="connsiteY7-614" fmla="*/ 108323 h 1544597"/>
                <a:gd name="connsiteX8-615" fmla="*/ 57690 w 3043958"/>
                <a:gd name="connsiteY8-616" fmla="*/ 386116 h 1544597"/>
                <a:gd name="connsiteX9-617" fmla="*/ 1759168 w 3043958"/>
                <a:gd name="connsiteY9-618" fmla="*/ 1393113 h 1544597"/>
                <a:gd name="connsiteX10-619" fmla="*/ 2685287 w 3043958"/>
                <a:gd name="connsiteY10-620" fmla="*/ 1411874 h 1544597"/>
                <a:gd name="connsiteX11-621" fmla="*/ 3043958 w 3043958"/>
                <a:gd name="connsiteY11-622" fmla="*/ 1474136 h 1544597"/>
                <a:gd name="connsiteX12-623" fmla="*/ 3032383 w 3043958"/>
                <a:gd name="connsiteY12-624" fmla="*/ 270369 h 1544597"/>
                <a:gd name="connsiteX0-625" fmla="*/ 3032383 w 3044116"/>
                <a:gd name="connsiteY0-626" fmla="*/ 270369 h 1640581"/>
                <a:gd name="connsiteX1-627" fmla="*/ 2650419 w 3044116"/>
                <a:gd name="connsiteY1-628" fmla="*/ 27301 h 1640581"/>
                <a:gd name="connsiteX2-629" fmla="*/ 1365629 w 3044116"/>
                <a:gd name="connsiteY2-630" fmla="*/ 4151 h 1640581"/>
                <a:gd name="connsiteX3-631" fmla="*/ 1573973 w 3044116"/>
                <a:gd name="connsiteY3-632" fmla="*/ 328242 h 1640581"/>
                <a:gd name="connsiteX4-633" fmla="*/ 2314753 w 3044116"/>
                <a:gd name="connsiteY4-634" fmla="*/ 328242 h 1640581"/>
                <a:gd name="connsiteX5-635" fmla="*/ 2314753 w 3044116"/>
                <a:gd name="connsiteY5-636" fmla="*/ 606035 h 1640581"/>
                <a:gd name="connsiteX6-637" fmla="*/ 1141321 w 3044116"/>
                <a:gd name="connsiteY6-638" fmla="*/ 594171 h 1640581"/>
                <a:gd name="connsiteX7-639" fmla="*/ 323907 w 3044116"/>
                <a:gd name="connsiteY7-640" fmla="*/ 108323 h 1640581"/>
                <a:gd name="connsiteX8-641" fmla="*/ 57690 w 3044116"/>
                <a:gd name="connsiteY8-642" fmla="*/ 386116 h 1640581"/>
                <a:gd name="connsiteX9-643" fmla="*/ 1759168 w 3044116"/>
                <a:gd name="connsiteY9-644" fmla="*/ 1393113 h 1640581"/>
                <a:gd name="connsiteX10-645" fmla="*/ 2685287 w 3044116"/>
                <a:gd name="connsiteY10-646" fmla="*/ 1411874 h 1640581"/>
                <a:gd name="connsiteX11-647" fmla="*/ 3043958 w 3044116"/>
                <a:gd name="connsiteY11-648" fmla="*/ 1474136 h 1640581"/>
                <a:gd name="connsiteX12-649" fmla="*/ 3032383 w 3044116"/>
                <a:gd name="connsiteY12-650" fmla="*/ 270369 h 1640581"/>
                <a:gd name="connsiteX0-651" fmla="*/ 3032383 w 3067370"/>
                <a:gd name="connsiteY0-652" fmla="*/ 270369 h 1487137"/>
                <a:gd name="connsiteX1-653" fmla="*/ 2650419 w 3067370"/>
                <a:gd name="connsiteY1-654" fmla="*/ 27301 h 1487137"/>
                <a:gd name="connsiteX2-655" fmla="*/ 1365629 w 3067370"/>
                <a:gd name="connsiteY2-656" fmla="*/ 4151 h 1487137"/>
                <a:gd name="connsiteX3-657" fmla="*/ 1573973 w 3067370"/>
                <a:gd name="connsiteY3-658" fmla="*/ 328242 h 1487137"/>
                <a:gd name="connsiteX4-659" fmla="*/ 2314753 w 3067370"/>
                <a:gd name="connsiteY4-660" fmla="*/ 328242 h 1487137"/>
                <a:gd name="connsiteX5-661" fmla="*/ 2314753 w 3067370"/>
                <a:gd name="connsiteY5-662" fmla="*/ 606035 h 1487137"/>
                <a:gd name="connsiteX6-663" fmla="*/ 1141321 w 3067370"/>
                <a:gd name="connsiteY6-664" fmla="*/ 594171 h 1487137"/>
                <a:gd name="connsiteX7-665" fmla="*/ 323907 w 3067370"/>
                <a:gd name="connsiteY7-666" fmla="*/ 108323 h 1487137"/>
                <a:gd name="connsiteX8-667" fmla="*/ 57690 w 3067370"/>
                <a:gd name="connsiteY8-668" fmla="*/ 386116 h 1487137"/>
                <a:gd name="connsiteX9-669" fmla="*/ 1759168 w 3067370"/>
                <a:gd name="connsiteY9-670" fmla="*/ 1393113 h 1487137"/>
                <a:gd name="connsiteX10-671" fmla="*/ 2685287 w 3067370"/>
                <a:gd name="connsiteY10-672" fmla="*/ 1411874 h 1487137"/>
                <a:gd name="connsiteX11-673" fmla="*/ 3043958 w 3067370"/>
                <a:gd name="connsiteY11-674" fmla="*/ 1474136 h 1487137"/>
                <a:gd name="connsiteX12-675" fmla="*/ 3032383 w 3067370"/>
                <a:gd name="connsiteY12-676" fmla="*/ 270369 h 1487137"/>
                <a:gd name="connsiteX0-677" fmla="*/ 3032383 w 3067370"/>
                <a:gd name="connsiteY0-678" fmla="*/ 270369 h 1487137"/>
                <a:gd name="connsiteX1-679" fmla="*/ 2650419 w 3067370"/>
                <a:gd name="connsiteY1-680" fmla="*/ 27301 h 1487137"/>
                <a:gd name="connsiteX2-681" fmla="*/ 1365629 w 3067370"/>
                <a:gd name="connsiteY2-682" fmla="*/ 4151 h 1487137"/>
                <a:gd name="connsiteX3-683" fmla="*/ 1573973 w 3067370"/>
                <a:gd name="connsiteY3-684" fmla="*/ 328242 h 1487137"/>
                <a:gd name="connsiteX4-685" fmla="*/ 2314753 w 3067370"/>
                <a:gd name="connsiteY4-686" fmla="*/ 328242 h 1487137"/>
                <a:gd name="connsiteX5-687" fmla="*/ 2314753 w 3067370"/>
                <a:gd name="connsiteY5-688" fmla="*/ 606035 h 1487137"/>
                <a:gd name="connsiteX6-689" fmla="*/ 1141321 w 3067370"/>
                <a:gd name="connsiteY6-690" fmla="*/ 594171 h 1487137"/>
                <a:gd name="connsiteX7-691" fmla="*/ 323907 w 3067370"/>
                <a:gd name="connsiteY7-692" fmla="*/ 108323 h 1487137"/>
                <a:gd name="connsiteX8-693" fmla="*/ 57690 w 3067370"/>
                <a:gd name="connsiteY8-694" fmla="*/ 386116 h 1487137"/>
                <a:gd name="connsiteX9-695" fmla="*/ 1759168 w 3067370"/>
                <a:gd name="connsiteY9-696" fmla="*/ 1393113 h 1487137"/>
                <a:gd name="connsiteX10-697" fmla="*/ 2685287 w 3067370"/>
                <a:gd name="connsiteY10-698" fmla="*/ 1411874 h 1487137"/>
                <a:gd name="connsiteX11-699" fmla="*/ 3043958 w 3067370"/>
                <a:gd name="connsiteY11-700" fmla="*/ 1474136 h 1487137"/>
                <a:gd name="connsiteX12-701" fmla="*/ 3032383 w 3067370"/>
                <a:gd name="connsiteY12-702" fmla="*/ 270369 h 1487137"/>
                <a:gd name="connsiteX0-703" fmla="*/ 3032383 w 3044704"/>
                <a:gd name="connsiteY0-704" fmla="*/ 270369 h 1487137"/>
                <a:gd name="connsiteX1-705" fmla="*/ 2650419 w 3044704"/>
                <a:gd name="connsiteY1-706" fmla="*/ 27301 h 1487137"/>
                <a:gd name="connsiteX2-707" fmla="*/ 1365629 w 3044704"/>
                <a:gd name="connsiteY2-708" fmla="*/ 4151 h 1487137"/>
                <a:gd name="connsiteX3-709" fmla="*/ 1573973 w 3044704"/>
                <a:gd name="connsiteY3-710" fmla="*/ 328242 h 1487137"/>
                <a:gd name="connsiteX4-711" fmla="*/ 2314753 w 3044704"/>
                <a:gd name="connsiteY4-712" fmla="*/ 328242 h 1487137"/>
                <a:gd name="connsiteX5-713" fmla="*/ 2314753 w 3044704"/>
                <a:gd name="connsiteY5-714" fmla="*/ 606035 h 1487137"/>
                <a:gd name="connsiteX6-715" fmla="*/ 1141321 w 3044704"/>
                <a:gd name="connsiteY6-716" fmla="*/ 594171 h 1487137"/>
                <a:gd name="connsiteX7-717" fmla="*/ 323907 w 3044704"/>
                <a:gd name="connsiteY7-718" fmla="*/ 108323 h 1487137"/>
                <a:gd name="connsiteX8-719" fmla="*/ 57690 w 3044704"/>
                <a:gd name="connsiteY8-720" fmla="*/ 386116 h 1487137"/>
                <a:gd name="connsiteX9-721" fmla="*/ 1759168 w 3044704"/>
                <a:gd name="connsiteY9-722" fmla="*/ 1393113 h 1487137"/>
                <a:gd name="connsiteX10-723" fmla="*/ 2685287 w 3044704"/>
                <a:gd name="connsiteY10-724" fmla="*/ 1411874 h 1487137"/>
                <a:gd name="connsiteX11-725" fmla="*/ 3043958 w 3044704"/>
                <a:gd name="connsiteY11-726" fmla="*/ 1474136 h 1487137"/>
                <a:gd name="connsiteX12-727" fmla="*/ 3032383 w 3044704"/>
                <a:gd name="connsiteY12-728" fmla="*/ 270369 h 14871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</a:cxnLst>
              <a:rect l="l" t="t" r="r" b="b"/>
              <a:pathLst>
                <a:path w="3044704" h="1487137">
                  <a:moveTo>
                    <a:pt x="3032383" y="270369"/>
                  </a:moveTo>
                  <a:cubicBezTo>
                    <a:pt x="2905062" y="124576"/>
                    <a:pt x="2845211" y="76445"/>
                    <a:pt x="2650419" y="27301"/>
                  </a:cubicBezTo>
                  <a:cubicBezTo>
                    <a:pt x="2222156" y="19584"/>
                    <a:pt x="1424322" y="-10992"/>
                    <a:pt x="1365629" y="4151"/>
                  </a:cubicBezTo>
                  <a:cubicBezTo>
                    <a:pt x="1306936" y="19294"/>
                    <a:pt x="1415786" y="274227"/>
                    <a:pt x="1573973" y="328242"/>
                  </a:cubicBezTo>
                  <a:lnTo>
                    <a:pt x="2314753" y="328242"/>
                  </a:lnTo>
                  <a:cubicBezTo>
                    <a:pt x="2436673" y="333788"/>
                    <a:pt x="2482393" y="570008"/>
                    <a:pt x="2314753" y="606035"/>
                  </a:cubicBezTo>
                  <a:lnTo>
                    <a:pt x="1141321" y="594171"/>
                  </a:lnTo>
                  <a:lnTo>
                    <a:pt x="323907" y="108323"/>
                  </a:lnTo>
                  <a:cubicBezTo>
                    <a:pt x="-8672" y="25661"/>
                    <a:pt x="-60662" y="220549"/>
                    <a:pt x="57690" y="386116"/>
                  </a:cubicBezTo>
                  <a:cubicBezTo>
                    <a:pt x="621039" y="748452"/>
                    <a:pt x="1127239" y="1106977"/>
                    <a:pt x="1759168" y="1393113"/>
                  </a:cubicBezTo>
                  <a:cubicBezTo>
                    <a:pt x="2071684" y="1385397"/>
                    <a:pt x="2388011" y="1396730"/>
                    <a:pt x="2685287" y="1411874"/>
                  </a:cubicBezTo>
                  <a:cubicBezTo>
                    <a:pt x="2982563" y="1427018"/>
                    <a:pt x="2986856" y="1521062"/>
                    <a:pt x="3043958" y="1474136"/>
                  </a:cubicBezTo>
                  <a:cubicBezTo>
                    <a:pt x="3047720" y="1370060"/>
                    <a:pt x="3036241" y="671625"/>
                    <a:pt x="3032383" y="270369"/>
                  </a:cubicBezTo>
                  <a:close/>
                </a:path>
              </a:pathLst>
            </a:custGeom>
            <a:noFill/>
            <a:ln w="28575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1178398" y="2852936"/>
              <a:ext cx="665641" cy="608414"/>
            </a:xfrm>
            <a:custGeom>
              <a:avLst/>
              <a:gdLst>
                <a:gd name="connsiteX0" fmla="*/ 7620 w 655320"/>
                <a:gd name="connsiteY0" fmla="*/ 251460 h 601980"/>
                <a:gd name="connsiteX1" fmla="*/ 0 w 655320"/>
                <a:gd name="connsiteY1" fmla="*/ 106680 h 601980"/>
                <a:gd name="connsiteX2" fmla="*/ 91440 w 655320"/>
                <a:gd name="connsiteY2" fmla="*/ 0 h 601980"/>
                <a:gd name="connsiteX3" fmla="*/ 266700 w 655320"/>
                <a:gd name="connsiteY3" fmla="*/ 19050 h 601980"/>
                <a:gd name="connsiteX4" fmla="*/ 655320 w 655320"/>
                <a:gd name="connsiteY4" fmla="*/ 601980 h 601980"/>
                <a:gd name="connsiteX5" fmla="*/ 7620 w 655320"/>
                <a:gd name="connsiteY5" fmla="*/ 251460 h 601980"/>
                <a:gd name="connsiteX0-1" fmla="*/ 7620 w 655320"/>
                <a:gd name="connsiteY0-2" fmla="*/ 251460 h 601980"/>
                <a:gd name="connsiteX1-3" fmla="*/ 0 w 655320"/>
                <a:gd name="connsiteY1-4" fmla="*/ 106680 h 601980"/>
                <a:gd name="connsiteX2-5" fmla="*/ 91440 w 655320"/>
                <a:gd name="connsiteY2-6" fmla="*/ 0 h 601980"/>
                <a:gd name="connsiteX3-7" fmla="*/ 266700 w 655320"/>
                <a:gd name="connsiteY3-8" fmla="*/ 19050 h 601980"/>
                <a:gd name="connsiteX4-9" fmla="*/ 655320 w 655320"/>
                <a:gd name="connsiteY4-10" fmla="*/ 601980 h 601980"/>
                <a:gd name="connsiteX5-11" fmla="*/ 99060 w 655320"/>
                <a:gd name="connsiteY5-12" fmla="*/ 342900 h 601980"/>
                <a:gd name="connsiteX0-13" fmla="*/ 7620 w 655320"/>
                <a:gd name="connsiteY0-14" fmla="*/ 251460 h 601980"/>
                <a:gd name="connsiteX1-15" fmla="*/ 0 w 655320"/>
                <a:gd name="connsiteY1-16" fmla="*/ 106680 h 601980"/>
                <a:gd name="connsiteX2-17" fmla="*/ 91440 w 655320"/>
                <a:gd name="connsiteY2-18" fmla="*/ 0 h 601980"/>
                <a:gd name="connsiteX3-19" fmla="*/ 266700 w 655320"/>
                <a:gd name="connsiteY3-20" fmla="*/ 19050 h 601980"/>
                <a:gd name="connsiteX4-21" fmla="*/ 655320 w 655320"/>
                <a:gd name="connsiteY4-22" fmla="*/ 601980 h 601980"/>
                <a:gd name="connsiteX0-23" fmla="*/ 12691 w 660391"/>
                <a:gd name="connsiteY0-24" fmla="*/ 251460 h 601980"/>
                <a:gd name="connsiteX1-25" fmla="*/ 5071 w 660391"/>
                <a:gd name="connsiteY1-26" fmla="*/ 106680 h 601980"/>
                <a:gd name="connsiteX2-27" fmla="*/ 96511 w 660391"/>
                <a:gd name="connsiteY2-28" fmla="*/ 0 h 601980"/>
                <a:gd name="connsiteX3-29" fmla="*/ 271771 w 660391"/>
                <a:gd name="connsiteY3-30" fmla="*/ 19050 h 601980"/>
                <a:gd name="connsiteX4-31" fmla="*/ 660391 w 660391"/>
                <a:gd name="connsiteY4-32" fmla="*/ 601980 h 601980"/>
                <a:gd name="connsiteX0-33" fmla="*/ 12691 w 660391"/>
                <a:gd name="connsiteY0-34" fmla="*/ 251858 h 602378"/>
                <a:gd name="connsiteX1-35" fmla="*/ 5071 w 660391"/>
                <a:gd name="connsiteY1-36" fmla="*/ 107078 h 602378"/>
                <a:gd name="connsiteX2-37" fmla="*/ 96511 w 660391"/>
                <a:gd name="connsiteY2-38" fmla="*/ 398 h 602378"/>
                <a:gd name="connsiteX3-39" fmla="*/ 271771 w 660391"/>
                <a:gd name="connsiteY3-40" fmla="*/ 19448 h 602378"/>
                <a:gd name="connsiteX4-41" fmla="*/ 660391 w 660391"/>
                <a:gd name="connsiteY4-42" fmla="*/ 602378 h 602378"/>
                <a:gd name="connsiteX0-43" fmla="*/ 12691 w 660391"/>
                <a:gd name="connsiteY0-44" fmla="*/ 258773 h 609293"/>
                <a:gd name="connsiteX1-45" fmla="*/ 5071 w 660391"/>
                <a:gd name="connsiteY1-46" fmla="*/ 113993 h 609293"/>
                <a:gd name="connsiteX2-47" fmla="*/ 96511 w 660391"/>
                <a:gd name="connsiteY2-48" fmla="*/ 7313 h 609293"/>
                <a:gd name="connsiteX3-49" fmla="*/ 271771 w 660391"/>
                <a:gd name="connsiteY3-50" fmla="*/ 26363 h 609293"/>
                <a:gd name="connsiteX4-51" fmla="*/ 660391 w 660391"/>
                <a:gd name="connsiteY4-52" fmla="*/ 609293 h 609293"/>
                <a:gd name="connsiteX0-53" fmla="*/ 12691 w 660391"/>
                <a:gd name="connsiteY0-54" fmla="*/ 329692 h 680212"/>
                <a:gd name="connsiteX1-55" fmla="*/ 5071 w 660391"/>
                <a:gd name="connsiteY1-56" fmla="*/ 184912 h 680212"/>
                <a:gd name="connsiteX2-57" fmla="*/ 96511 w 660391"/>
                <a:gd name="connsiteY2-58" fmla="*/ 78232 h 680212"/>
                <a:gd name="connsiteX3-59" fmla="*/ 271771 w 660391"/>
                <a:gd name="connsiteY3-60" fmla="*/ 97282 h 680212"/>
                <a:gd name="connsiteX4-61" fmla="*/ 660391 w 660391"/>
                <a:gd name="connsiteY4-62" fmla="*/ 680212 h 680212"/>
                <a:gd name="connsiteX0-63" fmla="*/ 12691 w 660391"/>
                <a:gd name="connsiteY0-64" fmla="*/ 264782 h 615302"/>
                <a:gd name="connsiteX1-65" fmla="*/ 5071 w 660391"/>
                <a:gd name="connsiteY1-66" fmla="*/ 120002 h 615302"/>
                <a:gd name="connsiteX2-67" fmla="*/ 96511 w 660391"/>
                <a:gd name="connsiteY2-68" fmla="*/ 13322 h 615302"/>
                <a:gd name="connsiteX3-69" fmla="*/ 271771 w 660391"/>
                <a:gd name="connsiteY3-70" fmla="*/ 32372 h 615302"/>
                <a:gd name="connsiteX4-71" fmla="*/ 660391 w 660391"/>
                <a:gd name="connsiteY4-72" fmla="*/ 615302 h 615302"/>
                <a:gd name="connsiteX0-73" fmla="*/ 12691 w 660391"/>
                <a:gd name="connsiteY0-74" fmla="*/ 257894 h 608414"/>
                <a:gd name="connsiteX1-75" fmla="*/ 5071 w 660391"/>
                <a:gd name="connsiteY1-76" fmla="*/ 113114 h 608414"/>
                <a:gd name="connsiteX2-77" fmla="*/ 96511 w 660391"/>
                <a:gd name="connsiteY2-78" fmla="*/ 6434 h 608414"/>
                <a:gd name="connsiteX3-79" fmla="*/ 283201 w 660391"/>
                <a:gd name="connsiteY3-80" fmla="*/ 35009 h 608414"/>
                <a:gd name="connsiteX4-81" fmla="*/ 660391 w 660391"/>
                <a:gd name="connsiteY4-82" fmla="*/ 608414 h 608414"/>
                <a:gd name="connsiteX0-83" fmla="*/ 17941 w 665641"/>
                <a:gd name="connsiteY0-84" fmla="*/ 257894 h 608414"/>
                <a:gd name="connsiteX1-85" fmla="*/ 10321 w 665641"/>
                <a:gd name="connsiteY1-86" fmla="*/ 113114 h 608414"/>
                <a:gd name="connsiteX2-87" fmla="*/ 101761 w 665641"/>
                <a:gd name="connsiteY2-88" fmla="*/ 6434 h 608414"/>
                <a:gd name="connsiteX3-89" fmla="*/ 288451 w 665641"/>
                <a:gd name="connsiteY3-90" fmla="*/ 35009 h 608414"/>
                <a:gd name="connsiteX4-91" fmla="*/ 665641 w 665641"/>
                <a:gd name="connsiteY4-92" fmla="*/ 608414 h 6084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65641" h="608414">
                  <a:moveTo>
                    <a:pt x="17941" y="257894"/>
                  </a:moveTo>
                  <a:cubicBezTo>
                    <a:pt x="-5554" y="209634"/>
                    <a:pt x="-3649" y="155024"/>
                    <a:pt x="10321" y="113114"/>
                  </a:cubicBezTo>
                  <a:cubicBezTo>
                    <a:pt x="24291" y="71204"/>
                    <a:pt x="55406" y="19452"/>
                    <a:pt x="101761" y="6434"/>
                  </a:cubicBezTo>
                  <a:cubicBezTo>
                    <a:pt x="148116" y="-6583"/>
                    <a:pt x="235111" y="-1186"/>
                    <a:pt x="288451" y="35009"/>
                  </a:cubicBezTo>
                  <a:cubicBezTo>
                    <a:pt x="341791" y="71204"/>
                    <a:pt x="536101" y="414104"/>
                    <a:pt x="665641" y="608414"/>
                  </a:cubicBezTo>
                </a:path>
              </a:pathLst>
            </a:custGeom>
            <a:noFill/>
            <a:ln w="28575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151" name="任意多边形 150"/>
            <p:cNvSpPr/>
            <p:nvPr/>
          </p:nvSpPr>
          <p:spPr>
            <a:xfrm rot="19810087">
              <a:off x="3791456" y="1696126"/>
              <a:ext cx="5781100" cy="4035134"/>
            </a:xfrm>
            <a:custGeom>
              <a:avLst/>
              <a:gdLst>
                <a:gd name="connsiteX0" fmla="*/ 0 w 3947160"/>
                <a:gd name="connsiteY0" fmla="*/ 1714500 h 3337560"/>
                <a:gd name="connsiteX1" fmla="*/ 2872740 w 3947160"/>
                <a:gd name="connsiteY1" fmla="*/ 3337560 h 3337560"/>
                <a:gd name="connsiteX2" fmla="*/ 3947160 w 3947160"/>
                <a:gd name="connsiteY2" fmla="*/ 1569720 h 3337560"/>
                <a:gd name="connsiteX3" fmla="*/ 1021080 w 3947160"/>
                <a:gd name="connsiteY3" fmla="*/ 0 h 3337560"/>
                <a:gd name="connsiteX4" fmla="*/ 0 w 3947160"/>
                <a:gd name="connsiteY4" fmla="*/ 1714500 h 3337560"/>
                <a:gd name="connsiteX0-1" fmla="*/ 1021080 w 3947160"/>
                <a:gd name="connsiteY0-2" fmla="*/ 0 h 3337560"/>
                <a:gd name="connsiteX1-3" fmla="*/ 0 w 3947160"/>
                <a:gd name="connsiteY1-4" fmla="*/ 1714500 h 3337560"/>
                <a:gd name="connsiteX2-5" fmla="*/ 2872740 w 3947160"/>
                <a:gd name="connsiteY2-6" fmla="*/ 3337560 h 3337560"/>
                <a:gd name="connsiteX3-7" fmla="*/ 3947160 w 3947160"/>
                <a:gd name="connsiteY3-8" fmla="*/ 1569720 h 3337560"/>
                <a:gd name="connsiteX4-9" fmla="*/ 1112520 w 3947160"/>
                <a:gd name="connsiteY4-10" fmla="*/ 91440 h 3337560"/>
                <a:gd name="connsiteX0-11" fmla="*/ 0 w 3947160"/>
                <a:gd name="connsiteY0-12" fmla="*/ 1623060 h 3246120"/>
                <a:gd name="connsiteX1-13" fmla="*/ 2872740 w 3947160"/>
                <a:gd name="connsiteY1-14" fmla="*/ 3246120 h 3246120"/>
                <a:gd name="connsiteX2-15" fmla="*/ 3947160 w 3947160"/>
                <a:gd name="connsiteY2-16" fmla="*/ 1478280 h 3246120"/>
                <a:gd name="connsiteX3-17" fmla="*/ 1112520 w 3947160"/>
                <a:gd name="connsiteY3-18" fmla="*/ 0 h 3246120"/>
                <a:gd name="connsiteX0-19" fmla="*/ 0 w 4015247"/>
                <a:gd name="connsiteY0-20" fmla="*/ 1623060 h 3246120"/>
                <a:gd name="connsiteX1-21" fmla="*/ 2872740 w 4015247"/>
                <a:gd name="connsiteY1-22" fmla="*/ 3246120 h 3246120"/>
                <a:gd name="connsiteX2-23" fmla="*/ 3947160 w 4015247"/>
                <a:gd name="connsiteY2-24" fmla="*/ 1478280 h 3246120"/>
                <a:gd name="connsiteX3-25" fmla="*/ 1112520 w 4015247"/>
                <a:gd name="connsiteY3-26" fmla="*/ 0 h 3246120"/>
                <a:gd name="connsiteX0-27" fmla="*/ 0 w 3948697"/>
                <a:gd name="connsiteY0-28" fmla="*/ 1623060 h 3246120"/>
                <a:gd name="connsiteX1-29" fmla="*/ 2872740 w 3948697"/>
                <a:gd name="connsiteY1-30" fmla="*/ 3246120 h 3246120"/>
                <a:gd name="connsiteX2-31" fmla="*/ 3947160 w 3948697"/>
                <a:gd name="connsiteY2-32" fmla="*/ 1478280 h 3246120"/>
                <a:gd name="connsiteX3-33" fmla="*/ 1112520 w 3948697"/>
                <a:gd name="connsiteY3-34" fmla="*/ 0 h 3246120"/>
                <a:gd name="connsiteX0-35" fmla="*/ 0 w 4082474"/>
                <a:gd name="connsiteY0-36" fmla="*/ 1623060 h 3246120"/>
                <a:gd name="connsiteX1-37" fmla="*/ 2872740 w 4082474"/>
                <a:gd name="connsiteY1-38" fmla="*/ 3246120 h 3246120"/>
                <a:gd name="connsiteX2-39" fmla="*/ 4081272 w 4082474"/>
                <a:gd name="connsiteY2-40" fmla="*/ 1600200 h 3246120"/>
                <a:gd name="connsiteX3-41" fmla="*/ 1112520 w 4082474"/>
                <a:gd name="connsiteY3-42" fmla="*/ 0 h 3246120"/>
                <a:gd name="connsiteX0-43" fmla="*/ 0 w 4142396"/>
                <a:gd name="connsiteY0-44" fmla="*/ 1623060 h 3246130"/>
                <a:gd name="connsiteX1-45" fmla="*/ 2872740 w 4142396"/>
                <a:gd name="connsiteY1-46" fmla="*/ 3246120 h 3246130"/>
                <a:gd name="connsiteX2-47" fmla="*/ 4081272 w 4142396"/>
                <a:gd name="connsiteY2-48" fmla="*/ 1600200 h 3246130"/>
                <a:gd name="connsiteX3-49" fmla="*/ 1112520 w 4142396"/>
                <a:gd name="connsiteY3-50" fmla="*/ 0 h 3246130"/>
                <a:gd name="connsiteX0-51" fmla="*/ 0 w 4121728"/>
                <a:gd name="connsiteY0-52" fmla="*/ 1623060 h 3246892"/>
                <a:gd name="connsiteX1-53" fmla="*/ 2872740 w 4121728"/>
                <a:gd name="connsiteY1-54" fmla="*/ 3246120 h 3246892"/>
                <a:gd name="connsiteX2-55" fmla="*/ 4081272 w 4121728"/>
                <a:gd name="connsiteY2-56" fmla="*/ 1600200 h 3246892"/>
                <a:gd name="connsiteX3-57" fmla="*/ 1112520 w 4121728"/>
                <a:gd name="connsiteY3-58" fmla="*/ 0 h 3246892"/>
                <a:gd name="connsiteX0-59" fmla="*/ 0 w 4081906"/>
                <a:gd name="connsiteY0-60" fmla="*/ 1623060 h 3246892"/>
                <a:gd name="connsiteX1-61" fmla="*/ 2872740 w 4081906"/>
                <a:gd name="connsiteY1-62" fmla="*/ 3246120 h 3246892"/>
                <a:gd name="connsiteX2-63" fmla="*/ 4081272 w 4081906"/>
                <a:gd name="connsiteY2-64" fmla="*/ 1600200 h 3246892"/>
                <a:gd name="connsiteX3-65" fmla="*/ 1112520 w 4081906"/>
                <a:gd name="connsiteY3-66" fmla="*/ 0 h 3246892"/>
                <a:gd name="connsiteX0-67" fmla="*/ 0 w 4127081"/>
                <a:gd name="connsiteY0-68" fmla="*/ 1623060 h 3326090"/>
                <a:gd name="connsiteX1-69" fmla="*/ 2951988 w 4127081"/>
                <a:gd name="connsiteY1-70" fmla="*/ 3325368 h 3326090"/>
                <a:gd name="connsiteX2-71" fmla="*/ 4081272 w 4127081"/>
                <a:gd name="connsiteY2-72" fmla="*/ 1600200 h 3326090"/>
                <a:gd name="connsiteX3-73" fmla="*/ 1112520 w 4127081"/>
                <a:gd name="connsiteY3-74" fmla="*/ 0 h 3326090"/>
                <a:gd name="connsiteX0-75" fmla="*/ 0 w 4127081"/>
                <a:gd name="connsiteY0-76" fmla="*/ 1623060 h 3326090"/>
                <a:gd name="connsiteX1-77" fmla="*/ 2951988 w 4127081"/>
                <a:gd name="connsiteY1-78" fmla="*/ 3325368 h 3326090"/>
                <a:gd name="connsiteX2-79" fmla="*/ 4081272 w 4127081"/>
                <a:gd name="connsiteY2-80" fmla="*/ 1600200 h 3326090"/>
                <a:gd name="connsiteX3-81" fmla="*/ 1112520 w 4127081"/>
                <a:gd name="connsiteY3-82" fmla="*/ 0 h 3326090"/>
                <a:gd name="connsiteX0-83" fmla="*/ 0 w 4088218"/>
                <a:gd name="connsiteY0-84" fmla="*/ 1623060 h 3326090"/>
                <a:gd name="connsiteX1-85" fmla="*/ 2951988 w 4088218"/>
                <a:gd name="connsiteY1-86" fmla="*/ 3325368 h 3326090"/>
                <a:gd name="connsiteX2-87" fmla="*/ 4081272 w 4088218"/>
                <a:gd name="connsiteY2-88" fmla="*/ 1600200 h 3326090"/>
                <a:gd name="connsiteX3-89" fmla="*/ 1112520 w 4088218"/>
                <a:gd name="connsiteY3-90" fmla="*/ 0 h 3326090"/>
                <a:gd name="connsiteX0-91" fmla="*/ 0 w 4133268"/>
                <a:gd name="connsiteY0-92" fmla="*/ 1720596 h 3423626"/>
                <a:gd name="connsiteX1-93" fmla="*/ 2951988 w 4133268"/>
                <a:gd name="connsiteY1-94" fmla="*/ 3422904 h 3423626"/>
                <a:gd name="connsiteX2-95" fmla="*/ 4081272 w 4133268"/>
                <a:gd name="connsiteY2-96" fmla="*/ 1697736 h 3423626"/>
                <a:gd name="connsiteX3-97" fmla="*/ 966216 w 4133268"/>
                <a:gd name="connsiteY3-98" fmla="*/ 0 h 3423626"/>
                <a:gd name="connsiteX0-99" fmla="*/ 0 w 4133268"/>
                <a:gd name="connsiteY0-100" fmla="*/ 1720596 h 3423626"/>
                <a:gd name="connsiteX1-101" fmla="*/ 2951988 w 4133268"/>
                <a:gd name="connsiteY1-102" fmla="*/ 3422904 h 3423626"/>
                <a:gd name="connsiteX2-103" fmla="*/ 4081272 w 4133268"/>
                <a:gd name="connsiteY2-104" fmla="*/ 1697736 h 3423626"/>
                <a:gd name="connsiteX3-105" fmla="*/ 966216 w 4133268"/>
                <a:gd name="connsiteY3-106" fmla="*/ 0 h 3423626"/>
                <a:gd name="connsiteX0-107" fmla="*/ 0 w 4082622"/>
                <a:gd name="connsiteY0-108" fmla="*/ 1720596 h 3423626"/>
                <a:gd name="connsiteX1-109" fmla="*/ 2951988 w 4082622"/>
                <a:gd name="connsiteY1-110" fmla="*/ 3422904 h 3423626"/>
                <a:gd name="connsiteX2-111" fmla="*/ 4081272 w 4082622"/>
                <a:gd name="connsiteY2-112" fmla="*/ 1697736 h 3423626"/>
                <a:gd name="connsiteX3-113" fmla="*/ 966216 w 4082622"/>
                <a:gd name="connsiteY3-114" fmla="*/ 0 h 3423626"/>
                <a:gd name="connsiteX0-115" fmla="*/ 0 w 4098605"/>
                <a:gd name="connsiteY0-116" fmla="*/ 3607591 h 5310621"/>
                <a:gd name="connsiteX1-117" fmla="*/ 2951988 w 4098605"/>
                <a:gd name="connsiteY1-118" fmla="*/ 5309899 h 5310621"/>
                <a:gd name="connsiteX2-119" fmla="*/ 4081272 w 4098605"/>
                <a:gd name="connsiteY2-120" fmla="*/ 3584731 h 5310621"/>
                <a:gd name="connsiteX3-121" fmla="*/ 1905614 w 4098605"/>
                <a:gd name="connsiteY3-122" fmla="*/ 0 h 5310621"/>
                <a:gd name="connsiteX0-123" fmla="*/ 0 w 19887835"/>
                <a:gd name="connsiteY0-124" fmla="*/ 3607591 h 11081917"/>
                <a:gd name="connsiteX1-125" fmla="*/ 2951988 w 19887835"/>
                <a:gd name="connsiteY1-126" fmla="*/ 5309899 h 11081917"/>
                <a:gd name="connsiteX2-127" fmla="*/ 19886198 w 19887835"/>
                <a:gd name="connsiteY2-128" fmla="*/ 10983291 h 11081917"/>
                <a:gd name="connsiteX3-129" fmla="*/ 1905614 w 19887835"/>
                <a:gd name="connsiteY3-130" fmla="*/ 0 h 11081917"/>
                <a:gd name="connsiteX0-131" fmla="*/ 0 w 19489131"/>
                <a:gd name="connsiteY0-132" fmla="*/ 3607591 h 10388397"/>
                <a:gd name="connsiteX1-133" fmla="*/ 2951988 w 19489131"/>
                <a:gd name="connsiteY1-134" fmla="*/ 5309899 h 10388397"/>
                <a:gd name="connsiteX2-135" fmla="*/ 19487453 w 19489131"/>
                <a:gd name="connsiteY2-136" fmla="*/ 10279007 h 10388397"/>
                <a:gd name="connsiteX3-137" fmla="*/ 1905614 w 19489131"/>
                <a:gd name="connsiteY3-138" fmla="*/ 0 h 10388397"/>
                <a:gd name="connsiteX0-139" fmla="*/ 0 w 20899272"/>
                <a:gd name="connsiteY0-140" fmla="*/ 3607591 h 13951252"/>
                <a:gd name="connsiteX1-141" fmla="*/ 17607838 w 20899272"/>
                <a:gd name="connsiteY1-142" fmla="*/ 13654764 h 13951252"/>
                <a:gd name="connsiteX2-143" fmla="*/ 19487453 w 20899272"/>
                <a:gd name="connsiteY2-144" fmla="*/ 10279007 h 13951252"/>
                <a:gd name="connsiteX3-145" fmla="*/ 1905614 w 20899272"/>
                <a:gd name="connsiteY3-146" fmla="*/ 0 h 13951252"/>
                <a:gd name="connsiteX0-147" fmla="*/ 0 w 20352128"/>
                <a:gd name="connsiteY0-148" fmla="*/ 3607591 h 13656869"/>
                <a:gd name="connsiteX1-149" fmla="*/ 17607838 w 20352128"/>
                <a:gd name="connsiteY1-150" fmla="*/ 13654764 h 13656869"/>
                <a:gd name="connsiteX2-151" fmla="*/ 19487453 w 20352128"/>
                <a:gd name="connsiteY2-152" fmla="*/ 10279007 h 13656869"/>
                <a:gd name="connsiteX3-153" fmla="*/ 1905614 w 20352128"/>
                <a:gd name="connsiteY3-154" fmla="*/ 0 h 13656869"/>
                <a:gd name="connsiteX0-155" fmla="*/ 0 w 19564287"/>
                <a:gd name="connsiteY0-156" fmla="*/ 3607591 h 13655620"/>
                <a:gd name="connsiteX1-157" fmla="*/ 17607838 w 19564287"/>
                <a:gd name="connsiteY1-158" fmla="*/ 13654764 h 13655620"/>
                <a:gd name="connsiteX2-159" fmla="*/ 19487453 w 19564287"/>
                <a:gd name="connsiteY2-160" fmla="*/ 10279007 h 13655620"/>
                <a:gd name="connsiteX3-161" fmla="*/ 1905614 w 19564287"/>
                <a:gd name="connsiteY3-162" fmla="*/ 0 h 1365562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9564287" h="13655620">
                  <a:moveTo>
                    <a:pt x="0" y="3607591"/>
                  </a:moveTo>
                  <a:lnTo>
                    <a:pt x="17607838" y="13654764"/>
                  </a:lnTo>
                  <a:cubicBezTo>
                    <a:pt x="17981857" y="13713182"/>
                    <a:pt x="19976971" y="10769980"/>
                    <a:pt x="19487453" y="10279007"/>
                  </a:cubicBezTo>
                  <a:cubicBezTo>
                    <a:pt x="18997935" y="9788034"/>
                    <a:pt x="1905614" y="0"/>
                    <a:pt x="1905614" y="0"/>
                  </a:cubicBezTo>
                </a:path>
              </a:pathLst>
            </a:custGeom>
            <a:noFill/>
            <a:ln w="28575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</p:grpSp>
      <p:sp>
        <p:nvSpPr>
          <p:cNvPr id="152" name="矩形 47"/>
          <p:cNvSpPr>
            <a:spLocks noChangeArrowheads="1"/>
          </p:cNvSpPr>
          <p:nvPr/>
        </p:nvSpPr>
        <p:spPr bwMode="auto">
          <a:xfrm>
            <a:off x="983432" y="3274720"/>
            <a:ext cx="4406998" cy="9233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endParaRPr lang="en-US" altLang="zh-CN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sym typeface="宋体" panose="02010600030101010101" pitchFamily="2" charset="-122"/>
            </a:endParaRPr>
          </a:p>
          <a:p>
            <a:r>
              <a:rPr lang="zh-CN" altLang="en-US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here, and it is recommended that you use the New Ti afternoon tea basic font for the presentation</a:t>
            </a:r>
            <a:endParaRPr lang="zh-CN" altLang="zh-CN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4" name="文本框 48"/>
          <p:cNvSpPr>
            <a:spLocks noChangeArrowheads="1"/>
          </p:cNvSpPr>
          <p:nvPr/>
        </p:nvSpPr>
        <p:spPr bwMode="auto">
          <a:xfrm>
            <a:off x="1495300" y="2674268"/>
            <a:ext cx="3086756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I'm a title.</a:t>
            </a:r>
            <a:endParaRPr lang="zh-CN" altLang="en-US" sz="28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156" name="Freeform 30"/>
          <p:cNvSpPr>
            <a:spLocks noEditPoints="1"/>
          </p:cNvSpPr>
          <p:nvPr/>
        </p:nvSpPr>
        <p:spPr bwMode="auto">
          <a:xfrm>
            <a:off x="1024170" y="2701191"/>
            <a:ext cx="438247" cy="42428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57" name="椭圆 31"/>
          <p:cNvSpPr/>
          <p:nvPr/>
        </p:nvSpPr>
        <p:spPr>
          <a:xfrm rot="15654318">
            <a:off x="7639184" y="2979388"/>
            <a:ext cx="1616179" cy="16000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8096341" y="3510489"/>
            <a:ext cx="116089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800" b="1" spc="-300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Keywords</a:t>
            </a:r>
          </a:p>
        </p:txBody>
      </p:sp>
      <p:sp>
        <p:nvSpPr>
          <p:cNvPr id="161" name="椭圆 31"/>
          <p:cNvSpPr/>
          <p:nvPr/>
        </p:nvSpPr>
        <p:spPr>
          <a:xfrm rot="15654318">
            <a:off x="6004219" y="3644812"/>
            <a:ext cx="1275656" cy="126293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3" name="椭圆 31"/>
          <p:cNvSpPr/>
          <p:nvPr/>
        </p:nvSpPr>
        <p:spPr>
          <a:xfrm rot="15654318">
            <a:off x="8856928" y="2172141"/>
            <a:ext cx="711844" cy="70474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5" name="椭圆 31"/>
          <p:cNvSpPr/>
          <p:nvPr/>
        </p:nvSpPr>
        <p:spPr>
          <a:xfrm rot="15654318">
            <a:off x="9403814" y="4244525"/>
            <a:ext cx="1079485" cy="106872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7" name="椭圆 31"/>
          <p:cNvSpPr/>
          <p:nvPr/>
        </p:nvSpPr>
        <p:spPr>
          <a:xfrm rot="15654318">
            <a:off x="9834266" y="2912913"/>
            <a:ext cx="908300" cy="89924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1" name="椭圆 31"/>
          <p:cNvSpPr/>
          <p:nvPr/>
        </p:nvSpPr>
        <p:spPr>
          <a:xfrm rot="15654318">
            <a:off x="6285720" y="2462241"/>
            <a:ext cx="384320" cy="38048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172" name="组合 171"/>
          <p:cNvGrpSpPr/>
          <p:nvPr/>
        </p:nvGrpSpPr>
        <p:grpSpPr>
          <a:xfrm>
            <a:off x="7237804" y="2848518"/>
            <a:ext cx="514380" cy="592866"/>
            <a:chOff x="3144839" y="3783000"/>
            <a:chExt cx="676275" cy="779463"/>
          </a:xfrm>
          <a:solidFill>
            <a:srgbClr val="414042"/>
          </a:solidFill>
        </p:grpSpPr>
        <p:sp>
          <p:nvSpPr>
            <p:cNvPr id="173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4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5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grpSp>
          <p:nvGrpSpPr>
            <p:cNvPr id="176" name="组合 175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77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78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79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0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1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2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3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4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5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6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7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8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9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0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1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2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3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4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5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6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7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8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9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0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1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2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3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4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5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6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7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8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9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0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1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2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3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4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5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6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7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8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9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0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1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2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3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4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5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6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7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8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9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0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1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2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3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4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5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6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7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8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9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0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1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2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3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4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5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6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7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8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</p:grpSp>
      </p:grpSp>
      <p:grpSp>
        <p:nvGrpSpPr>
          <p:cNvPr id="249" name="组合 248"/>
          <p:cNvGrpSpPr/>
          <p:nvPr/>
        </p:nvGrpSpPr>
        <p:grpSpPr>
          <a:xfrm>
            <a:off x="9653723" y="4619742"/>
            <a:ext cx="602577" cy="465748"/>
            <a:chOff x="5248276" y="1095375"/>
            <a:chExt cx="727075" cy="561976"/>
          </a:xfrm>
          <a:solidFill>
            <a:srgbClr val="414042"/>
          </a:solidFill>
        </p:grpSpPr>
        <p:sp>
          <p:nvSpPr>
            <p:cNvPr id="250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1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2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3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4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5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6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7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8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9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0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1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2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3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4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5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6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7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8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9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0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1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2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3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4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5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6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7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8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6302235" y="3892906"/>
            <a:ext cx="633577" cy="810904"/>
            <a:chOff x="6256338" y="4065588"/>
            <a:chExt cx="544513" cy="696913"/>
          </a:xfrm>
          <a:solidFill>
            <a:srgbClr val="414042"/>
          </a:solidFill>
        </p:grpSpPr>
        <p:sp>
          <p:nvSpPr>
            <p:cNvPr id="280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1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2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3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4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5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6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7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8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9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0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1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2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3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4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5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6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7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8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9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0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1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2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3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4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5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6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7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8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9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0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1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2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3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4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5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6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7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8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9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0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1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2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3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4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5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6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7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8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9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0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1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2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3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4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5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6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7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8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9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0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341" name="组合 340"/>
          <p:cNvGrpSpPr/>
          <p:nvPr/>
        </p:nvGrpSpPr>
        <p:grpSpPr>
          <a:xfrm>
            <a:off x="8904312" y="2289256"/>
            <a:ext cx="523748" cy="535364"/>
            <a:chOff x="6108700" y="2038350"/>
            <a:chExt cx="787400" cy="804863"/>
          </a:xfrm>
          <a:solidFill>
            <a:srgbClr val="414042"/>
          </a:solidFill>
        </p:grpSpPr>
        <p:sp>
          <p:nvSpPr>
            <p:cNvPr id="342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3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4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5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6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7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8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9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0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1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2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3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4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5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6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7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8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9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0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1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2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3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4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5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6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7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8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9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0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1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2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3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4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5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376" name="组合 375"/>
          <p:cNvGrpSpPr/>
          <p:nvPr/>
        </p:nvGrpSpPr>
        <p:grpSpPr>
          <a:xfrm>
            <a:off x="10068349" y="3103512"/>
            <a:ext cx="486040" cy="491798"/>
            <a:chOff x="4194175" y="1193800"/>
            <a:chExt cx="669926" cy="677863"/>
          </a:xfrm>
          <a:solidFill>
            <a:srgbClr val="414042"/>
          </a:solidFill>
        </p:grpSpPr>
        <p:sp>
          <p:nvSpPr>
            <p:cNvPr id="3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415" name="组合 414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416" name="组合 415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425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6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7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8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417" name="直接连接符 416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直接连接符 417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" name="矩形 418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420" name="组合 419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421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2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3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4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组合 52"/>
          <p:cNvGrpSpPr/>
          <p:nvPr/>
        </p:nvGrpSpPr>
        <p:grpSpPr>
          <a:xfrm>
            <a:off x="1488966" y="1755866"/>
            <a:ext cx="9582077" cy="3222171"/>
            <a:chOff x="940525" y="1793966"/>
            <a:chExt cx="10101944" cy="3222171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940526" y="5016137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直接连接符 4"/>
            <p:cNvCxnSpPr/>
            <p:nvPr/>
          </p:nvCxnSpPr>
          <p:spPr>
            <a:xfrm>
              <a:off x="940526" y="4715692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直接连接符 5"/>
            <p:cNvCxnSpPr/>
            <p:nvPr/>
          </p:nvCxnSpPr>
          <p:spPr>
            <a:xfrm>
              <a:off x="940526" y="4367349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接连接符 6"/>
            <p:cNvCxnSpPr/>
            <p:nvPr/>
          </p:nvCxnSpPr>
          <p:spPr>
            <a:xfrm>
              <a:off x="940526" y="4066904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/>
            <p:cNvCxnSpPr/>
            <p:nvPr/>
          </p:nvCxnSpPr>
          <p:spPr>
            <a:xfrm>
              <a:off x="940525" y="3714206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/>
            <p:cNvCxnSpPr/>
            <p:nvPr/>
          </p:nvCxnSpPr>
          <p:spPr>
            <a:xfrm>
              <a:off x="940525" y="3413761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/>
            <p:cNvCxnSpPr/>
            <p:nvPr/>
          </p:nvCxnSpPr>
          <p:spPr>
            <a:xfrm>
              <a:off x="940525" y="3065418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/>
            <p:cNvCxnSpPr/>
            <p:nvPr/>
          </p:nvCxnSpPr>
          <p:spPr>
            <a:xfrm>
              <a:off x="940525" y="2764973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/>
            <p:cNvCxnSpPr/>
            <p:nvPr/>
          </p:nvCxnSpPr>
          <p:spPr>
            <a:xfrm>
              <a:off x="940525" y="2442754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/>
            <p:cNvCxnSpPr/>
            <p:nvPr/>
          </p:nvCxnSpPr>
          <p:spPr>
            <a:xfrm>
              <a:off x="940525" y="2142309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接连接符 13"/>
            <p:cNvCxnSpPr/>
            <p:nvPr/>
          </p:nvCxnSpPr>
          <p:spPr>
            <a:xfrm>
              <a:off x="940525" y="1793966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Content Placeholder 2"/>
          <p:cNvSpPr txBox="1"/>
          <p:nvPr/>
        </p:nvSpPr>
        <p:spPr>
          <a:xfrm>
            <a:off x="1189903" y="4731815"/>
            <a:ext cx="197753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5</a:t>
            </a:r>
          </a:p>
        </p:txBody>
      </p:sp>
      <p:sp>
        <p:nvSpPr>
          <p:cNvPr id="17" name="Content Placeholder 2"/>
          <p:cNvSpPr txBox="1"/>
          <p:nvPr/>
        </p:nvSpPr>
        <p:spPr>
          <a:xfrm>
            <a:off x="1041856" y="4474915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10</a:t>
            </a:r>
          </a:p>
        </p:txBody>
      </p:sp>
      <p:sp>
        <p:nvSpPr>
          <p:cNvPr id="18" name="Content Placeholder 2"/>
          <p:cNvSpPr txBox="1"/>
          <p:nvPr/>
        </p:nvSpPr>
        <p:spPr>
          <a:xfrm>
            <a:off x="1041856" y="4134467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15</a:t>
            </a:r>
          </a:p>
        </p:txBody>
      </p:sp>
      <p:sp>
        <p:nvSpPr>
          <p:cNvPr id="19" name="Content Placeholder 2"/>
          <p:cNvSpPr txBox="1"/>
          <p:nvPr/>
        </p:nvSpPr>
        <p:spPr>
          <a:xfrm>
            <a:off x="1024439" y="3818814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20</a:t>
            </a:r>
          </a:p>
        </p:txBody>
      </p:sp>
      <p:sp>
        <p:nvSpPr>
          <p:cNvPr id="20" name="Content Placeholder 2"/>
          <p:cNvSpPr txBox="1"/>
          <p:nvPr/>
        </p:nvSpPr>
        <p:spPr>
          <a:xfrm>
            <a:off x="1024439" y="3478366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25</a:t>
            </a:r>
          </a:p>
        </p:txBody>
      </p:sp>
      <p:sp>
        <p:nvSpPr>
          <p:cNvPr id="21" name="Content Placeholder 2"/>
          <p:cNvSpPr txBox="1"/>
          <p:nvPr/>
        </p:nvSpPr>
        <p:spPr>
          <a:xfrm>
            <a:off x="1024439" y="3198705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30</a:t>
            </a:r>
          </a:p>
        </p:txBody>
      </p:sp>
      <p:sp>
        <p:nvSpPr>
          <p:cNvPr id="22" name="Content Placeholder 2"/>
          <p:cNvSpPr txBox="1"/>
          <p:nvPr/>
        </p:nvSpPr>
        <p:spPr>
          <a:xfrm>
            <a:off x="1007022" y="2856925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35</a:t>
            </a:r>
          </a:p>
        </p:txBody>
      </p:sp>
      <p:sp>
        <p:nvSpPr>
          <p:cNvPr id="23" name="Content Placeholder 2"/>
          <p:cNvSpPr txBox="1"/>
          <p:nvPr/>
        </p:nvSpPr>
        <p:spPr>
          <a:xfrm>
            <a:off x="1007022" y="2516477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40</a:t>
            </a:r>
          </a:p>
        </p:txBody>
      </p:sp>
      <p:sp>
        <p:nvSpPr>
          <p:cNvPr id="24" name="Content Placeholder 2"/>
          <p:cNvSpPr txBox="1"/>
          <p:nvPr/>
        </p:nvSpPr>
        <p:spPr>
          <a:xfrm>
            <a:off x="1007022" y="2239689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45</a:t>
            </a:r>
          </a:p>
        </p:txBody>
      </p:sp>
      <p:sp>
        <p:nvSpPr>
          <p:cNvPr id="25" name="Content Placeholder 2"/>
          <p:cNvSpPr txBox="1"/>
          <p:nvPr/>
        </p:nvSpPr>
        <p:spPr>
          <a:xfrm>
            <a:off x="989605" y="1897909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50</a:t>
            </a:r>
          </a:p>
        </p:txBody>
      </p:sp>
      <p:sp>
        <p:nvSpPr>
          <p:cNvPr id="26" name="Content Placeholder 2"/>
          <p:cNvSpPr txBox="1"/>
          <p:nvPr/>
        </p:nvSpPr>
        <p:spPr>
          <a:xfrm>
            <a:off x="989605" y="1557461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55</a:t>
            </a:r>
          </a:p>
        </p:txBody>
      </p:sp>
      <p:sp>
        <p:nvSpPr>
          <p:cNvPr id="27" name="任意多边形 26"/>
          <p:cNvSpPr/>
          <p:nvPr/>
        </p:nvSpPr>
        <p:spPr>
          <a:xfrm>
            <a:off x="1947420" y="2243541"/>
            <a:ext cx="987962" cy="2751774"/>
          </a:xfrm>
          <a:custGeom>
            <a:avLst/>
            <a:gdLst>
              <a:gd name="connsiteX0" fmla="*/ 0 w 984069"/>
              <a:gd name="connsiteY0" fmla="*/ 2682240 h 2690948"/>
              <a:gd name="connsiteX1" fmla="*/ 984069 w 984069"/>
              <a:gd name="connsiteY1" fmla="*/ 2690948 h 2690948"/>
              <a:gd name="connsiteX2" fmla="*/ 496389 w 984069"/>
              <a:gd name="connsiteY2" fmla="*/ 0 h 2690948"/>
              <a:gd name="connsiteX3" fmla="*/ 0 w 984069"/>
              <a:gd name="connsiteY3" fmla="*/ 2682240 h 2690948"/>
              <a:gd name="connsiteX0-1" fmla="*/ 10466 w 1005520"/>
              <a:gd name="connsiteY0-2" fmla="*/ 2682240 h 2690948"/>
              <a:gd name="connsiteX1-3" fmla="*/ 994535 w 1005520"/>
              <a:gd name="connsiteY1-4" fmla="*/ 2690948 h 2690948"/>
              <a:gd name="connsiteX2-5" fmla="*/ 506855 w 1005520"/>
              <a:gd name="connsiteY2-6" fmla="*/ 0 h 2690948"/>
              <a:gd name="connsiteX3-7" fmla="*/ 10466 w 1005520"/>
              <a:gd name="connsiteY3-8" fmla="*/ 2682240 h 2690948"/>
              <a:gd name="connsiteX0-9" fmla="*/ 8149 w 1000747"/>
              <a:gd name="connsiteY0-10" fmla="*/ 2682357 h 2691065"/>
              <a:gd name="connsiteX1-11" fmla="*/ 992218 w 1000747"/>
              <a:gd name="connsiteY1-12" fmla="*/ 2691065 h 2691065"/>
              <a:gd name="connsiteX2-13" fmla="*/ 504538 w 1000747"/>
              <a:gd name="connsiteY2-14" fmla="*/ 117 h 2691065"/>
              <a:gd name="connsiteX3-15" fmla="*/ 8149 w 1000747"/>
              <a:gd name="connsiteY3-16" fmla="*/ 2682357 h 2691065"/>
              <a:gd name="connsiteX0-17" fmla="*/ 8149 w 1003203"/>
              <a:gd name="connsiteY0-18" fmla="*/ 2682357 h 3022561"/>
              <a:gd name="connsiteX1-19" fmla="*/ 992218 w 1003203"/>
              <a:gd name="connsiteY1-20" fmla="*/ 2691065 h 3022561"/>
              <a:gd name="connsiteX2-21" fmla="*/ 504538 w 1003203"/>
              <a:gd name="connsiteY2-22" fmla="*/ 117 h 3022561"/>
              <a:gd name="connsiteX3-23" fmla="*/ 8149 w 1003203"/>
              <a:gd name="connsiteY3-24" fmla="*/ 2682357 h 3022561"/>
              <a:gd name="connsiteX0-25" fmla="*/ 8149 w 995156"/>
              <a:gd name="connsiteY0-26" fmla="*/ 2682357 h 2899228"/>
              <a:gd name="connsiteX1-27" fmla="*/ 992218 w 995156"/>
              <a:gd name="connsiteY1-28" fmla="*/ 2691065 h 2899228"/>
              <a:gd name="connsiteX2-29" fmla="*/ 504538 w 995156"/>
              <a:gd name="connsiteY2-30" fmla="*/ 117 h 2899228"/>
              <a:gd name="connsiteX3-31" fmla="*/ 8149 w 995156"/>
              <a:gd name="connsiteY3-32" fmla="*/ 2682357 h 2899228"/>
              <a:gd name="connsiteX0-33" fmla="*/ 8149 w 995156"/>
              <a:gd name="connsiteY0-34" fmla="*/ 2682357 h 2751886"/>
              <a:gd name="connsiteX1-35" fmla="*/ 992218 w 995156"/>
              <a:gd name="connsiteY1-36" fmla="*/ 2691065 h 2751886"/>
              <a:gd name="connsiteX2-37" fmla="*/ 504538 w 995156"/>
              <a:gd name="connsiteY2-38" fmla="*/ 117 h 2751886"/>
              <a:gd name="connsiteX3-39" fmla="*/ 8149 w 995156"/>
              <a:gd name="connsiteY3-40" fmla="*/ 2682357 h 2751886"/>
              <a:gd name="connsiteX0-41" fmla="*/ 0 w 987007"/>
              <a:gd name="connsiteY0-42" fmla="*/ 2682356 h 2751885"/>
              <a:gd name="connsiteX1-43" fmla="*/ 984069 w 987007"/>
              <a:gd name="connsiteY1-44" fmla="*/ 2691064 h 2751885"/>
              <a:gd name="connsiteX2-45" fmla="*/ 496389 w 987007"/>
              <a:gd name="connsiteY2-46" fmla="*/ 116 h 2751885"/>
              <a:gd name="connsiteX3-47" fmla="*/ 0 w 987007"/>
              <a:gd name="connsiteY3-48" fmla="*/ 2682356 h 2751885"/>
              <a:gd name="connsiteX0-49" fmla="*/ 1214 w 988221"/>
              <a:gd name="connsiteY0-50" fmla="*/ 2682348 h 2751877"/>
              <a:gd name="connsiteX1-51" fmla="*/ 985283 w 988221"/>
              <a:gd name="connsiteY1-52" fmla="*/ 2691056 h 2751877"/>
              <a:gd name="connsiteX2-53" fmla="*/ 497603 w 988221"/>
              <a:gd name="connsiteY2-54" fmla="*/ 108 h 2751877"/>
              <a:gd name="connsiteX3-55" fmla="*/ 1214 w 988221"/>
              <a:gd name="connsiteY3-56" fmla="*/ 2682348 h 2751877"/>
              <a:gd name="connsiteX0-57" fmla="*/ 1396 w 987962"/>
              <a:gd name="connsiteY0-58" fmla="*/ 2682245 h 2751774"/>
              <a:gd name="connsiteX1-59" fmla="*/ 985465 w 987962"/>
              <a:gd name="connsiteY1-60" fmla="*/ 2690953 h 2751774"/>
              <a:gd name="connsiteX2-61" fmla="*/ 497785 w 987962"/>
              <a:gd name="connsiteY2-62" fmla="*/ 5 h 2751774"/>
              <a:gd name="connsiteX3-63" fmla="*/ 1396 w 987962"/>
              <a:gd name="connsiteY3-64" fmla="*/ 2682245 h 27517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87962" h="2751774">
                <a:moveTo>
                  <a:pt x="1396" y="2682245"/>
                </a:moveTo>
                <a:cubicBezTo>
                  <a:pt x="13007" y="2791102"/>
                  <a:pt x="946277" y="2754816"/>
                  <a:pt x="985465" y="2690953"/>
                </a:cubicBezTo>
                <a:cubicBezTo>
                  <a:pt x="1024653" y="2627090"/>
                  <a:pt x="591038" y="-3987"/>
                  <a:pt x="497785" y="5"/>
                </a:cubicBezTo>
                <a:cubicBezTo>
                  <a:pt x="404532" y="3997"/>
                  <a:pt x="-27633" y="2442760"/>
                  <a:pt x="1396" y="2682245"/>
                </a:cubicBezTo>
                <a:close/>
              </a:path>
            </a:pathLst>
          </a:custGeom>
          <a:solidFill>
            <a:srgbClr val="005790"/>
          </a:solidFill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8" name="任意多边形 27"/>
          <p:cNvSpPr/>
          <p:nvPr/>
        </p:nvSpPr>
        <p:spPr>
          <a:xfrm>
            <a:off x="4519170" y="3375661"/>
            <a:ext cx="987962" cy="1611016"/>
          </a:xfrm>
          <a:custGeom>
            <a:avLst/>
            <a:gdLst>
              <a:gd name="connsiteX0" fmla="*/ 0 w 984069"/>
              <a:gd name="connsiteY0" fmla="*/ 2682240 h 2690948"/>
              <a:gd name="connsiteX1" fmla="*/ 984069 w 984069"/>
              <a:gd name="connsiteY1" fmla="*/ 2690948 h 2690948"/>
              <a:gd name="connsiteX2" fmla="*/ 496389 w 984069"/>
              <a:gd name="connsiteY2" fmla="*/ 0 h 2690948"/>
              <a:gd name="connsiteX3" fmla="*/ 0 w 984069"/>
              <a:gd name="connsiteY3" fmla="*/ 2682240 h 2690948"/>
              <a:gd name="connsiteX0-1" fmla="*/ 10466 w 1005520"/>
              <a:gd name="connsiteY0-2" fmla="*/ 2682240 h 2690948"/>
              <a:gd name="connsiteX1-3" fmla="*/ 994535 w 1005520"/>
              <a:gd name="connsiteY1-4" fmla="*/ 2690948 h 2690948"/>
              <a:gd name="connsiteX2-5" fmla="*/ 506855 w 1005520"/>
              <a:gd name="connsiteY2-6" fmla="*/ 0 h 2690948"/>
              <a:gd name="connsiteX3-7" fmla="*/ 10466 w 1005520"/>
              <a:gd name="connsiteY3-8" fmla="*/ 2682240 h 2690948"/>
              <a:gd name="connsiteX0-9" fmla="*/ 8149 w 1000747"/>
              <a:gd name="connsiteY0-10" fmla="*/ 2682357 h 2691065"/>
              <a:gd name="connsiteX1-11" fmla="*/ 992218 w 1000747"/>
              <a:gd name="connsiteY1-12" fmla="*/ 2691065 h 2691065"/>
              <a:gd name="connsiteX2-13" fmla="*/ 504538 w 1000747"/>
              <a:gd name="connsiteY2-14" fmla="*/ 117 h 2691065"/>
              <a:gd name="connsiteX3-15" fmla="*/ 8149 w 1000747"/>
              <a:gd name="connsiteY3-16" fmla="*/ 2682357 h 2691065"/>
              <a:gd name="connsiteX0-17" fmla="*/ 8149 w 1003203"/>
              <a:gd name="connsiteY0-18" fmla="*/ 2682357 h 3022561"/>
              <a:gd name="connsiteX1-19" fmla="*/ 992218 w 1003203"/>
              <a:gd name="connsiteY1-20" fmla="*/ 2691065 h 3022561"/>
              <a:gd name="connsiteX2-21" fmla="*/ 504538 w 1003203"/>
              <a:gd name="connsiteY2-22" fmla="*/ 117 h 3022561"/>
              <a:gd name="connsiteX3-23" fmla="*/ 8149 w 1003203"/>
              <a:gd name="connsiteY3-24" fmla="*/ 2682357 h 3022561"/>
              <a:gd name="connsiteX0-25" fmla="*/ 8149 w 995156"/>
              <a:gd name="connsiteY0-26" fmla="*/ 2682357 h 2899228"/>
              <a:gd name="connsiteX1-27" fmla="*/ 992218 w 995156"/>
              <a:gd name="connsiteY1-28" fmla="*/ 2691065 h 2899228"/>
              <a:gd name="connsiteX2-29" fmla="*/ 504538 w 995156"/>
              <a:gd name="connsiteY2-30" fmla="*/ 117 h 2899228"/>
              <a:gd name="connsiteX3-31" fmla="*/ 8149 w 995156"/>
              <a:gd name="connsiteY3-32" fmla="*/ 2682357 h 2899228"/>
              <a:gd name="connsiteX0-33" fmla="*/ 8149 w 995156"/>
              <a:gd name="connsiteY0-34" fmla="*/ 2682357 h 2751886"/>
              <a:gd name="connsiteX1-35" fmla="*/ 992218 w 995156"/>
              <a:gd name="connsiteY1-36" fmla="*/ 2691065 h 2751886"/>
              <a:gd name="connsiteX2-37" fmla="*/ 504538 w 995156"/>
              <a:gd name="connsiteY2-38" fmla="*/ 117 h 2751886"/>
              <a:gd name="connsiteX3-39" fmla="*/ 8149 w 995156"/>
              <a:gd name="connsiteY3-40" fmla="*/ 2682357 h 2751886"/>
              <a:gd name="connsiteX0-41" fmla="*/ 0 w 987007"/>
              <a:gd name="connsiteY0-42" fmla="*/ 2682356 h 2751885"/>
              <a:gd name="connsiteX1-43" fmla="*/ 984069 w 987007"/>
              <a:gd name="connsiteY1-44" fmla="*/ 2691064 h 2751885"/>
              <a:gd name="connsiteX2-45" fmla="*/ 496389 w 987007"/>
              <a:gd name="connsiteY2-46" fmla="*/ 116 h 2751885"/>
              <a:gd name="connsiteX3-47" fmla="*/ 0 w 987007"/>
              <a:gd name="connsiteY3-48" fmla="*/ 2682356 h 2751885"/>
              <a:gd name="connsiteX0-49" fmla="*/ 1214 w 988221"/>
              <a:gd name="connsiteY0-50" fmla="*/ 2682348 h 2751877"/>
              <a:gd name="connsiteX1-51" fmla="*/ 985283 w 988221"/>
              <a:gd name="connsiteY1-52" fmla="*/ 2691056 h 2751877"/>
              <a:gd name="connsiteX2-53" fmla="*/ 497603 w 988221"/>
              <a:gd name="connsiteY2-54" fmla="*/ 108 h 2751877"/>
              <a:gd name="connsiteX3-55" fmla="*/ 1214 w 988221"/>
              <a:gd name="connsiteY3-56" fmla="*/ 2682348 h 2751877"/>
              <a:gd name="connsiteX0-57" fmla="*/ 1396 w 987962"/>
              <a:gd name="connsiteY0-58" fmla="*/ 2682245 h 2751774"/>
              <a:gd name="connsiteX1-59" fmla="*/ 985465 w 987962"/>
              <a:gd name="connsiteY1-60" fmla="*/ 2690953 h 2751774"/>
              <a:gd name="connsiteX2-61" fmla="*/ 497785 w 987962"/>
              <a:gd name="connsiteY2-62" fmla="*/ 5 h 2751774"/>
              <a:gd name="connsiteX3-63" fmla="*/ 1396 w 987962"/>
              <a:gd name="connsiteY3-64" fmla="*/ 2682245 h 27517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87962" h="2751774">
                <a:moveTo>
                  <a:pt x="1396" y="2682245"/>
                </a:moveTo>
                <a:cubicBezTo>
                  <a:pt x="13007" y="2791102"/>
                  <a:pt x="946277" y="2754816"/>
                  <a:pt x="985465" y="2690953"/>
                </a:cubicBezTo>
                <a:cubicBezTo>
                  <a:pt x="1024653" y="2627090"/>
                  <a:pt x="591038" y="-3987"/>
                  <a:pt x="497785" y="5"/>
                </a:cubicBezTo>
                <a:cubicBezTo>
                  <a:pt x="404532" y="3997"/>
                  <a:pt x="-27633" y="2442760"/>
                  <a:pt x="1396" y="2682245"/>
                </a:cubicBezTo>
                <a:close/>
              </a:path>
            </a:pathLst>
          </a:custGeom>
          <a:solidFill>
            <a:srgbClr val="005790"/>
          </a:solidFill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9" name="任意多边形 28"/>
          <p:cNvSpPr/>
          <p:nvPr/>
        </p:nvSpPr>
        <p:spPr>
          <a:xfrm>
            <a:off x="7109970" y="2705099"/>
            <a:ext cx="987962" cy="2272938"/>
          </a:xfrm>
          <a:custGeom>
            <a:avLst/>
            <a:gdLst>
              <a:gd name="connsiteX0" fmla="*/ 0 w 984069"/>
              <a:gd name="connsiteY0" fmla="*/ 2682240 h 2690948"/>
              <a:gd name="connsiteX1" fmla="*/ 984069 w 984069"/>
              <a:gd name="connsiteY1" fmla="*/ 2690948 h 2690948"/>
              <a:gd name="connsiteX2" fmla="*/ 496389 w 984069"/>
              <a:gd name="connsiteY2" fmla="*/ 0 h 2690948"/>
              <a:gd name="connsiteX3" fmla="*/ 0 w 984069"/>
              <a:gd name="connsiteY3" fmla="*/ 2682240 h 2690948"/>
              <a:gd name="connsiteX0-1" fmla="*/ 10466 w 1005520"/>
              <a:gd name="connsiteY0-2" fmla="*/ 2682240 h 2690948"/>
              <a:gd name="connsiteX1-3" fmla="*/ 994535 w 1005520"/>
              <a:gd name="connsiteY1-4" fmla="*/ 2690948 h 2690948"/>
              <a:gd name="connsiteX2-5" fmla="*/ 506855 w 1005520"/>
              <a:gd name="connsiteY2-6" fmla="*/ 0 h 2690948"/>
              <a:gd name="connsiteX3-7" fmla="*/ 10466 w 1005520"/>
              <a:gd name="connsiteY3-8" fmla="*/ 2682240 h 2690948"/>
              <a:gd name="connsiteX0-9" fmla="*/ 8149 w 1000747"/>
              <a:gd name="connsiteY0-10" fmla="*/ 2682357 h 2691065"/>
              <a:gd name="connsiteX1-11" fmla="*/ 992218 w 1000747"/>
              <a:gd name="connsiteY1-12" fmla="*/ 2691065 h 2691065"/>
              <a:gd name="connsiteX2-13" fmla="*/ 504538 w 1000747"/>
              <a:gd name="connsiteY2-14" fmla="*/ 117 h 2691065"/>
              <a:gd name="connsiteX3-15" fmla="*/ 8149 w 1000747"/>
              <a:gd name="connsiteY3-16" fmla="*/ 2682357 h 2691065"/>
              <a:gd name="connsiteX0-17" fmla="*/ 8149 w 1003203"/>
              <a:gd name="connsiteY0-18" fmla="*/ 2682357 h 3022561"/>
              <a:gd name="connsiteX1-19" fmla="*/ 992218 w 1003203"/>
              <a:gd name="connsiteY1-20" fmla="*/ 2691065 h 3022561"/>
              <a:gd name="connsiteX2-21" fmla="*/ 504538 w 1003203"/>
              <a:gd name="connsiteY2-22" fmla="*/ 117 h 3022561"/>
              <a:gd name="connsiteX3-23" fmla="*/ 8149 w 1003203"/>
              <a:gd name="connsiteY3-24" fmla="*/ 2682357 h 3022561"/>
              <a:gd name="connsiteX0-25" fmla="*/ 8149 w 995156"/>
              <a:gd name="connsiteY0-26" fmla="*/ 2682357 h 2899228"/>
              <a:gd name="connsiteX1-27" fmla="*/ 992218 w 995156"/>
              <a:gd name="connsiteY1-28" fmla="*/ 2691065 h 2899228"/>
              <a:gd name="connsiteX2-29" fmla="*/ 504538 w 995156"/>
              <a:gd name="connsiteY2-30" fmla="*/ 117 h 2899228"/>
              <a:gd name="connsiteX3-31" fmla="*/ 8149 w 995156"/>
              <a:gd name="connsiteY3-32" fmla="*/ 2682357 h 2899228"/>
              <a:gd name="connsiteX0-33" fmla="*/ 8149 w 995156"/>
              <a:gd name="connsiteY0-34" fmla="*/ 2682357 h 2751886"/>
              <a:gd name="connsiteX1-35" fmla="*/ 992218 w 995156"/>
              <a:gd name="connsiteY1-36" fmla="*/ 2691065 h 2751886"/>
              <a:gd name="connsiteX2-37" fmla="*/ 504538 w 995156"/>
              <a:gd name="connsiteY2-38" fmla="*/ 117 h 2751886"/>
              <a:gd name="connsiteX3-39" fmla="*/ 8149 w 995156"/>
              <a:gd name="connsiteY3-40" fmla="*/ 2682357 h 2751886"/>
              <a:gd name="connsiteX0-41" fmla="*/ 0 w 987007"/>
              <a:gd name="connsiteY0-42" fmla="*/ 2682356 h 2751885"/>
              <a:gd name="connsiteX1-43" fmla="*/ 984069 w 987007"/>
              <a:gd name="connsiteY1-44" fmla="*/ 2691064 h 2751885"/>
              <a:gd name="connsiteX2-45" fmla="*/ 496389 w 987007"/>
              <a:gd name="connsiteY2-46" fmla="*/ 116 h 2751885"/>
              <a:gd name="connsiteX3-47" fmla="*/ 0 w 987007"/>
              <a:gd name="connsiteY3-48" fmla="*/ 2682356 h 2751885"/>
              <a:gd name="connsiteX0-49" fmla="*/ 1214 w 988221"/>
              <a:gd name="connsiteY0-50" fmla="*/ 2682348 h 2751877"/>
              <a:gd name="connsiteX1-51" fmla="*/ 985283 w 988221"/>
              <a:gd name="connsiteY1-52" fmla="*/ 2691056 h 2751877"/>
              <a:gd name="connsiteX2-53" fmla="*/ 497603 w 988221"/>
              <a:gd name="connsiteY2-54" fmla="*/ 108 h 2751877"/>
              <a:gd name="connsiteX3-55" fmla="*/ 1214 w 988221"/>
              <a:gd name="connsiteY3-56" fmla="*/ 2682348 h 2751877"/>
              <a:gd name="connsiteX0-57" fmla="*/ 1396 w 987962"/>
              <a:gd name="connsiteY0-58" fmla="*/ 2682245 h 2751774"/>
              <a:gd name="connsiteX1-59" fmla="*/ 985465 w 987962"/>
              <a:gd name="connsiteY1-60" fmla="*/ 2690953 h 2751774"/>
              <a:gd name="connsiteX2-61" fmla="*/ 497785 w 987962"/>
              <a:gd name="connsiteY2-62" fmla="*/ 5 h 2751774"/>
              <a:gd name="connsiteX3-63" fmla="*/ 1396 w 987962"/>
              <a:gd name="connsiteY3-64" fmla="*/ 2682245 h 27517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87962" h="2751774">
                <a:moveTo>
                  <a:pt x="1396" y="2682245"/>
                </a:moveTo>
                <a:cubicBezTo>
                  <a:pt x="13007" y="2791102"/>
                  <a:pt x="946277" y="2754816"/>
                  <a:pt x="985465" y="2690953"/>
                </a:cubicBezTo>
                <a:cubicBezTo>
                  <a:pt x="1024653" y="2627090"/>
                  <a:pt x="591038" y="-3987"/>
                  <a:pt x="497785" y="5"/>
                </a:cubicBezTo>
                <a:cubicBezTo>
                  <a:pt x="404532" y="3997"/>
                  <a:pt x="-27633" y="2442760"/>
                  <a:pt x="1396" y="2682245"/>
                </a:cubicBezTo>
                <a:close/>
              </a:path>
            </a:pathLst>
          </a:custGeom>
          <a:solidFill>
            <a:srgbClr val="005790"/>
          </a:solidFill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0" name="任意多边形 29"/>
          <p:cNvSpPr/>
          <p:nvPr/>
        </p:nvSpPr>
        <p:spPr>
          <a:xfrm>
            <a:off x="9805545" y="2104209"/>
            <a:ext cx="987962" cy="2872056"/>
          </a:xfrm>
          <a:custGeom>
            <a:avLst/>
            <a:gdLst>
              <a:gd name="connsiteX0" fmla="*/ 0 w 984069"/>
              <a:gd name="connsiteY0" fmla="*/ 2682240 h 2690948"/>
              <a:gd name="connsiteX1" fmla="*/ 984069 w 984069"/>
              <a:gd name="connsiteY1" fmla="*/ 2690948 h 2690948"/>
              <a:gd name="connsiteX2" fmla="*/ 496389 w 984069"/>
              <a:gd name="connsiteY2" fmla="*/ 0 h 2690948"/>
              <a:gd name="connsiteX3" fmla="*/ 0 w 984069"/>
              <a:gd name="connsiteY3" fmla="*/ 2682240 h 2690948"/>
              <a:gd name="connsiteX0-1" fmla="*/ 10466 w 1005520"/>
              <a:gd name="connsiteY0-2" fmla="*/ 2682240 h 2690948"/>
              <a:gd name="connsiteX1-3" fmla="*/ 994535 w 1005520"/>
              <a:gd name="connsiteY1-4" fmla="*/ 2690948 h 2690948"/>
              <a:gd name="connsiteX2-5" fmla="*/ 506855 w 1005520"/>
              <a:gd name="connsiteY2-6" fmla="*/ 0 h 2690948"/>
              <a:gd name="connsiteX3-7" fmla="*/ 10466 w 1005520"/>
              <a:gd name="connsiteY3-8" fmla="*/ 2682240 h 2690948"/>
              <a:gd name="connsiteX0-9" fmla="*/ 8149 w 1000747"/>
              <a:gd name="connsiteY0-10" fmla="*/ 2682357 h 2691065"/>
              <a:gd name="connsiteX1-11" fmla="*/ 992218 w 1000747"/>
              <a:gd name="connsiteY1-12" fmla="*/ 2691065 h 2691065"/>
              <a:gd name="connsiteX2-13" fmla="*/ 504538 w 1000747"/>
              <a:gd name="connsiteY2-14" fmla="*/ 117 h 2691065"/>
              <a:gd name="connsiteX3-15" fmla="*/ 8149 w 1000747"/>
              <a:gd name="connsiteY3-16" fmla="*/ 2682357 h 2691065"/>
              <a:gd name="connsiteX0-17" fmla="*/ 8149 w 1003203"/>
              <a:gd name="connsiteY0-18" fmla="*/ 2682357 h 3022561"/>
              <a:gd name="connsiteX1-19" fmla="*/ 992218 w 1003203"/>
              <a:gd name="connsiteY1-20" fmla="*/ 2691065 h 3022561"/>
              <a:gd name="connsiteX2-21" fmla="*/ 504538 w 1003203"/>
              <a:gd name="connsiteY2-22" fmla="*/ 117 h 3022561"/>
              <a:gd name="connsiteX3-23" fmla="*/ 8149 w 1003203"/>
              <a:gd name="connsiteY3-24" fmla="*/ 2682357 h 3022561"/>
              <a:gd name="connsiteX0-25" fmla="*/ 8149 w 995156"/>
              <a:gd name="connsiteY0-26" fmla="*/ 2682357 h 2899228"/>
              <a:gd name="connsiteX1-27" fmla="*/ 992218 w 995156"/>
              <a:gd name="connsiteY1-28" fmla="*/ 2691065 h 2899228"/>
              <a:gd name="connsiteX2-29" fmla="*/ 504538 w 995156"/>
              <a:gd name="connsiteY2-30" fmla="*/ 117 h 2899228"/>
              <a:gd name="connsiteX3-31" fmla="*/ 8149 w 995156"/>
              <a:gd name="connsiteY3-32" fmla="*/ 2682357 h 2899228"/>
              <a:gd name="connsiteX0-33" fmla="*/ 8149 w 995156"/>
              <a:gd name="connsiteY0-34" fmla="*/ 2682357 h 2751886"/>
              <a:gd name="connsiteX1-35" fmla="*/ 992218 w 995156"/>
              <a:gd name="connsiteY1-36" fmla="*/ 2691065 h 2751886"/>
              <a:gd name="connsiteX2-37" fmla="*/ 504538 w 995156"/>
              <a:gd name="connsiteY2-38" fmla="*/ 117 h 2751886"/>
              <a:gd name="connsiteX3-39" fmla="*/ 8149 w 995156"/>
              <a:gd name="connsiteY3-40" fmla="*/ 2682357 h 2751886"/>
              <a:gd name="connsiteX0-41" fmla="*/ 0 w 987007"/>
              <a:gd name="connsiteY0-42" fmla="*/ 2682356 h 2751885"/>
              <a:gd name="connsiteX1-43" fmla="*/ 984069 w 987007"/>
              <a:gd name="connsiteY1-44" fmla="*/ 2691064 h 2751885"/>
              <a:gd name="connsiteX2-45" fmla="*/ 496389 w 987007"/>
              <a:gd name="connsiteY2-46" fmla="*/ 116 h 2751885"/>
              <a:gd name="connsiteX3-47" fmla="*/ 0 w 987007"/>
              <a:gd name="connsiteY3-48" fmla="*/ 2682356 h 2751885"/>
              <a:gd name="connsiteX0-49" fmla="*/ 1214 w 988221"/>
              <a:gd name="connsiteY0-50" fmla="*/ 2682348 h 2751877"/>
              <a:gd name="connsiteX1-51" fmla="*/ 985283 w 988221"/>
              <a:gd name="connsiteY1-52" fmla="*/ 2691056 h 2751877"/>
              <a:gd name="connsiteX2-53" fmla="*/ 497603 w 988221"/>
              <a:gd name="connsiteY2-54" fmla="*/ 108 h 2751877"/>
              <a:gd name="connsiteX3-55" fmla="*/ 1214 w 988221"/>
              <a:gd name="connsiteY3-56" fmla="*/ 2682348 h 2751877"/>
              <a:gd name="connsiteX0-57" fmla="*/ 1396 w 987962"/>
              <a:gd name="connsiteY0-58" fmla="*/ 2682245 h 2751774"/>
              <a:gd name="connsiteX1-59" fmla="*/ 985465 w 987962"/>
              <a:gd name="connsiteY1-60" fmla="*/ 2690953 h 2751774"/>
              <a:gd name="connsiteX2-61" fmla="*/ 497785 w 987962"/>
              <a:gd name="connsiteY2-62" fmla="*/ 5 h 2751774"/>
              <a:gd name="connsiteX3-63" fmla="*/ 1396 w 987962"/>
              <a:gd name="connsiteY3-64" fmla="*/ 2682245 h 27517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87962" h="2751774">
                <a:moveTo>
                  <a:pt x="1396" y="2682245"/>
                </a:moveTo>
                <a:cubicBezTo>
                  <a:pt x="13007" y="2791102"/>
                  <a:pt x="946277" y="2754816"/>
                  <a:pt x="985465" y="2690953"/>
                </a:cubicBezTo>
                <a:cubicBezTo>
                  <a:pt x="1024653" y="2627090"/>
                  <a:pt x="591038" y="-3987"/>
                  <a:pt x="497785" y="5"/>
                </a:cubicBezTo>
                <a:cubicBezTo>
                  <a:pt x="404532" y="3997"/>
                  <a:pt x="-27633" y="2442760"/>
                  <a:pt x="1396" y="2682245"/>
                </a:cubicBezTo>
                <a:close/>
              </a:path>
            </a:pathLst>
          </a:custGeom>
          <a:solidFill>
            <a:srgbClr val="005790"/>
          </a:solidFill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32" name="直接连接符 31"/>
          <p:cNvCxnSpPr>
            <a:endCxn id="42" idx="1"/>
          </p:cNvCxnSpPr>
          <p:nvPr/>
        </p:nvCxnSpPr>
        <p:spPr>
          <a:xfrm>
            <a:off x="2505075" y="2104208"/>
            <a:ext cx="2285332" cy="9855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/>
          <p:nvPr/>
        </p:nvCxnSpPr>
        <p:spPr>
          <a:xfrm flipV="1">
            <a:off x="5229225" y="2516477"/>
            <a:ext cx="2111255" cy="5892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45" idx="3"/>
          </p:cNvCxnSpPr>
          <p:nvPr/>
        </p:nvCxnSpPr>
        <p:spPr>
          <a:xfrm flipV="1">
            <a:off x="7860389" y="1998547"/>
            <a:ext cx="2255161" cy="4051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组合 38"/>
          <p:cNvGrpSpPr/>
          <p:nvPr/>
        </p:nvGrpSpPr>
        <p:grpSpPr>
          <a:xfrm>
            <a:off x="2202264" y="1748527"/>
            <a:ext cx="487277" cy="492185"/>
            <a:chOff x="2021289" y="1786627"/>
            <a:chExt cx="487277" cy="492185"/>
          </a:xfrm>
        </p:grpSpPr>
        <p:sp>
          <p:nvSpPr>
            <p:cNvPr id="38" name="椭圆 31"/>
            <p:cNvSpPr/>
            <p:nvPr/>
          </p:nvSpPr>
          <p:spPr>
            <a:xfrm rot="15654318">
              <a:off x="2018835" y="1789081"/>
              <a:ext cx="492185" cy="48727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41404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37" name="Freeform 100"/>
            <p:cNvSpPr>
              <a:spLocks noEditPoints="1"/>
            </p:cNvSpPr>
            <p:nvPr/>
          </p:nvSpPr>
          <p:spPr bwMode="auto">
            <a:xfrm flipH="1" flipV="1">
              <a:off x="2120382" y="1894073"/>
              <a:ext cx="279918" cy="279919"/>
            </a:xfrm>
            <a:custGeom>
              <a:avLst/>
              <a:gdLst/>
              <a:ahLst/>
              <a:cxnLst>
                <a:cxn ang="0">
                  <a:pos x="49" y="26"/>
                </a:cxn>
                <a:cxn ang="0">
                  <a:pos x="117" y="2"/>
                </a:cxn>
                <a:cxn ang="0">
                  <a:pos x="191" y="6"/>
                </a:cxn>
                <a:cxn ang="0">
                  <a:pos x="233" y="33"/>
                </a:cxn>
                <a:cxn ang="0">
                  <a:pos x="256" y="85"/>
                </a:cxn>
                <a:cxn ang="0">
                  <a:pos x="254" y="147"/>
                </a:cxn>
                <a:cxn ang="0">
                  <a:pos x="230" y="193"/>
                </a:cxn>
                <a:cxn ang="0">
                  <a:pos x="199" y="227"/>
                </a:cxn>
                <a:cxn ang="0">
                  <a:pos x="152" y="244"/>
                </a:cxn>
                <a:cxn ang="0">
                  <a:pos x="91" y="239"/>
                </a:cxn>
                <a:cxn ang="0">
                  <a:pos x="42" y="211"/>
                </a:cxn>
                <a:cxn ang="0">
                  <a:pos x="18" y="182"/>
                </a:cxn>
                <a:cxn ang="0">
                  <a:pos x="0" y="110"/>
                </a:cxn>
                <a:cxn ang="0">
                  <a:pos x="15" y="69"/>
                </a:cxn>
                <a:cxn ang="0">
                  <a:pos x="59" y="155"/>
                </a:cxn>
                <a:cxn ang="0">
                  <a:pos x="128" y="107"/>
                </a:cxn>
                <a:cxn ang="0">
                  <a:pos x="198" y="54"/>
                </a:cxn>
                <a:cxn ang="0">
                  <a:pos x="183" y="38"/>
                </a:cxn>
                <a:cxn ang="0">
                  <a:pos x="174" y="52"/>
                </a:cxn>
                <a:cxn ang="0">
                  <a:pos x="124" y="88"/>
                </a:cxn>
                <a:cxn ang="0">
                  <a:pos x="59" y="151"/>
                </a:cxn>
                <a:cxn ang="0">
                  <a:pos x="46" y="109"/>
                </a:cxn>
                <a:cxn ang="0">
                  <a:pos x="63" y="95"/>
                </a:cxn>
                <a:cxn ang="0">
                  <a:pos x="129" y="29"/>
                </a:cxn>
                <a:cxn ang="0">
                  <a:pos x="63" y="68"/>
                </a:cxn>
                <a:cxn ang="0">
                  <a:pos x="35" y="86"/>
                </a:cxn>
                <a:cxn ang="0">
                  <a:pos x="29" y="125"/>
                </a:cxn>
                <a:cxn ang="0">
                  <a:pos x="216" y="140"/>
                </a:cxn>
                <a:cxn ang="0">
                  <a:pos x="216" y="109"/>
                </a:cxn>
                <a:cxn ang="0">
                  <a:pos x="149" y="182"/>
                </a:cxn>
                <a:cxn ang="0">
                  <a:pos x="83" y="211"/>
                </a:cxn>
                <a:cxn ang="0">
                  <a:pos x="135" y="175"/>
                </a:cxn>
                <a:cxn ang="0">
                  <a:pos x="150" y="151"/>
                </a:cxn>
                <a:cxn ang="0">
                  <a:pos x="46" y="180"/>
                </a:cxn>
                <a:cxn ang="0">
                  <a:pos x="56" y="193"/>
                </a:cxn>
                <a:cxn ang="0">
                  <a:pos x="132" y="120"/>
                </a:cxn>
                <a:cxn ang="0">
                  <a:pos x="46" y="180"/>
                </a:cxn>
                <a:cxn ang="0">
                  <a:pos x="152" y="24"/>
                </a:cxn>
                <a:cxn ang="0">
                  <a:pos x="91" y="90"/>
                </a:cxn>
                <a:cxn ang="0">
                  <a:pos x="156" y="48"/>
                </a:cxn>
                <a:cxn ang="0">
                  <a:pos x="143" y="138"/>
                </a:cxn>
                <a:cxn ang="0">
                  <a:pos x="209" y="90"/>
                </a:cxn>
                <a:cxn ang="0">
                  <a:pos x="208" y="71"/>
                </a:cxn>
                <a:cxn ang="0">
                  <a:pos x="169" y="102"/>
                </a:cxn>
                <a:cxn ang="0">
                  <a:pos x="143" y="138"/>
                </a:cxn>
                <a:cxn ang="0">
                  <a:pos x="239" y="121"/>
                </a:cxn>
                <a:cxn ang="0">
                  <a:pos x="236" y="71"/>
                </a:cxn>
                <a:cxn ang="0">
                  <a:pos x="230" y="79"/>
                </a:cxn>
                <a:cxn ang="0">
                  <a:pos x="139" y="222"/>
                </a:cxn>
                <a:cxn ang="0">
                  <a:pos x="173" y="204"/>
                </a:cxn>
                <a:cxn ang="0">
                  <a:pos x="174" y="190"/>
                </a:cxn>
                <a:cxn ang="0">
                  <a:pos x="103" y="26"/>
                </a:cxn>
                <a:cxn ang="0">
                  <a:pos x="76" y="38"/>
                </a:cxn>
                <a:cxn ang="0">
                  <a:pos x="84" y="44"/>
                </a:cxn>
                <a:cxn ang="0">
                  <a:pos x="103" y="26"/>
                </a:cxn>
                <a:cxn ang="0">
                  <a:pos x="38" y="155"/>
                </a:cxn>
                <a:cxn ang="0">
                  <a:pos x="49" y="141"/>
                </a:cxn>
                <a:cxn ang="0">
                  <a:pos x="29" y="145"/>
                </a:cxn>
                <a:cxn ang="0">
                  <a:pos x="34" y="156"/>
                </a:cxn>
                <a:cxn ang="0">
                  <a:pos x="201" y="200"/>
                </a:cxn>
                <a:cxn ang="0">
                  <a:pos x="136" y="151"/>
                </a:cxn>
                <a:cxn ang="0">
                  <a:pos x="126" y="148"/>
                </a:cxn>
                <a:cxn ang="0">
                  <a:pos x="136" y="151"/>
                </a:cxn>
              </a:cxnLst>
              <a:rect l="0" t="0" r="r" b="b"/>
              <a:pathLst>
                <a:path w="258" h="245">
                  <a:moveTo>
                    <a:pt x="24" y="51"/>
                  </a:moveTo>
                  <a:lnTo>
                    <a:pt x="24" y="51"/>
                  </a:lnTo>
                  <a:lnTo>
                    <a:pt x="31" y="43"/>
                  </a:lnTo>
                  <a:lnTo>
                    <a:pt x="39" y="33"/>
                  </a:lnTo>
                  <a:lnTo>
                    <a:pt x="49" y="26"/>
                  </a:lnTo>
                  <a:lnTo>
                    <a:pt x="62" y="19"/>
                  </a:lnTo>
                  <a:lnTo>
                    <a:pt x="74" y="13"/>
                  </a:lnTo>
                  <a:lnTo>
                    <a:pt x="87" y="7"/>
                  </a:lnTo>
                  <a:lnTo>
                    <a:pt x="103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62" y="0"/>
                  </a:lnTo>
                  <a:lnTo>
                    <a:pt x="177" y="3"/>
                  </a:lnTo>
                  <a:lnTo>
                    <a:pt x="191" y="6"/>
                  </a:lnTo>
                  <a:lnTo>
                    <a:pt x="204" y="12"/>
                  </a:lnTo>
                  <a:lnTo>
                    <a:pt x="215" y="17"/>
                  </a:lnTo>
                  <a:lnTo>
                    <a:pt x="226" y="26"/>
                  </a:lnTo>
                  <a:lnTo>
                    <a:pt x="226" y="26"/>
                  </a:lnTo>
                  <a:lnTo>
                    <a:pt x="233" y="33"/>
                  </a:lnTo>
                  <a:lnTo>
                    <a:pt x="240" y="41"/>
                  </a:lnTo>
                  <a:lnTo>
                    <a:pt x="246" y="51"/>
                  </a:lnTo>
                  <a:lnTo>
                    <a:pt x="250" y="62"/>
                  </a:lnTo>
                  <a:lnTo>
                    <a:pt x="253" y="73"/>
                  </a:lnTo>
                  <a:lnTo>
                    <a:pt x="256" y="85"/>
                  </a:lnTo>
                  <a:lnTo>
                    <a:pt x="257" y="97"/>
                  </a:lnTo>
                  <a:lnTo>
                    <a:pt x="258" y="110"/>
                  </a:lnTo>
                  <a:lnTo>
                    <a:pt x="257" y="123"/>
                  </a:lnTo>
                  <a:lnTo>
                    <a:pt x="257" y="134"/>
                  </a:lnTo>
                  <a:lnTo>
                    <a:pt x="254" y="147"/>
                  </a:lnTo>
                  <a:lnTo>
                    <a:pt x="251" y="158"/>
                  </a:lnTo>
                  <a:lnTo>
                    <a:pt x="247" y="168"/>
                  </a:lnTo>
                  <a:lnTo>
                    <a:pt x="243" y="177"/>
                  </a:lnTo>
                  <a:lnTo>
                    <a:pt x="237" y="186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3" y="201"/>
                  </a:lnTo>
                  <a:lnTo>
                    <a:pt x="216" y="211"/>
                  </a:lnTo>
                  <a:lnTo>
                    <a:pt x="208" y="220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88" y="232"/>
                  </a:lnTo>
                  <a:lnTo>
                    <a:pt x="177" y="236"/>
                  </a:lnTo>
                  <a:lnTo>
                    <a:pt x="164" y="241"/>
                  </a:lnTo>
                  <a:lnTo>
                    <a:pt x="152" y="244"/>
                  </a:lnTo>
                  <a:lnTo>
                    <a:pt x="140" y="245"/>
                  </a:lnTo>
                  <a:lnTo>
                    <a:pt x="128" y="245"/>
                  </a:lnTo>
                  <a:lnTo>
                    <a:pt x="115" y="244"/>
                  </a:lnTo>
                  <a:lnTo>
                    <a:pt x="103" y="242"/>
                  </a:lnTo>
                  <a:lnTo>
                    <a:pt x="91" y="239"/>
                  </a:lnTo>
                  <a:lnTo>
                    <a:pt x="80" y="236"/>
                  </a:lnTo>
                  <a:lnTo>
                    <a:pt x="69" y="231"/>
                  </a:lnTo>
                  <a:lnTo>
                    <a:pt x="59" y="225"/>
                  </a:lnTo>
                  <a:lnTo>
                    <a:pt x="51" y="220"/>
                  </a:lnTo>
                  <a:lnTo>
                    <a:pt x="42" y="211"/>
                  </a:lnTo>
                  <a:lnTo>
                    <a:pt x="35" y="204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2" y="189"/>
                  </a:lnTo>
                  <a:lnTo>
                    <a:pt x="18" y="182"/>
                  </a:lnTo>
                  <a:lnTo>
                    <a:pt x="13" y="175"/>
                  </a:lnTo>
                  <a:lnTo>
                    <a:pt x="8" y="166"/>
                  </a:lnTo>
                  <a:lnTo>
                    <a:pt x="3" y="148"/>
                  </a:lnTo>
                  <a:lnTo>
                    <a:pt x="0" y="130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2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5" y="6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7" y="57"/>
                  </a:lnTo>
                  <a:lnTo>
                    <a:pt x="24" y="51"/>
                  </a:lnTo>
                  <a:close/>
                  <a:moveTo>
                    <a:pt x="59" y="155"/>
                  </a:moveTo>
                  <a:lnTo>
                    <a:pt x="60" y="159"/>
                  </a:lnTo>
                  <a:lnTo>
                    <a:pt x="60" y="159"/>
                  </a:lnTo>
                  <a:lnTo>
                    <a:pt x="77" y="145"/>
                  </a:lnTo>
                  <a:lnTo>
                    <a:pt x="94" y="132"/>
                  </a:lnTo>
                  <a:lnTo>
                    <a:pt x="128" y="107"/>
                  </a:lnTo>
                  <a:lnTo>
                    <a:pt x="162" y="85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8" y="58"/>
                  </a:lnTo>
                  <a:lnTo>
                    <a:pt x="198" y="54"/>
                  </a:lnTo>
                  <a:lnTo>
                    <a:pt x="198" y="51"/>
                  </a:lnTo>
                  <a:lnTo>
                    <a:pt x="195" y="48"/>
                  </a:lnTo>
                  <a:lnTo>
                    <a:pt x="190" y="41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78" y="37"/>
                  </a:lnTo>
                  <a:lnTo>
                    <a:pt x="176" y="38"/>
                  </a:lnTo>
                  <a:lnTo>
                    <a:pt x="174" y="41"/>
                  </a:lnTo>
                  <a:lnTo>
                    <a:pt x="173" y="44"/>
                  </a:lnTo>
                  <a:lnTo>
                    <a:pt x="174" y="52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39" y="76"/>
                  </a:lnTo>
                  <a:lnTo>
                    <a:pt x="124" y="88"/>
                  </a:lnTo>
                  <a:lnTo>
                    <a:pt x="110" y="99"/>
                  </a:lnTo>
                  <a:lnTo>
                    <a:pt x="95" y="111"/>
                  </a:lnTo>
                  <a:lnTo>
                    <a:pt x="81" y="124"/>
                  </a:lnTo>
                  <a:lnTo>
                    <a:pt x="70" y="137"/>
                  </a:lnTo>
                  <a:lnTo>
                    <a:pt x="59" y="151"/>
                  </a:lnTo>
                  <a:lnTo>
                    <a:pt x="59" y="155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42" y="113"/>
                  </a:lnTo>
                  <a:lnTo>
                    <a:pt x="46" y="109"/>
                  </a:lnTo>
                  <a:lnTo>
                    <a:pt x="52" y="106"/>
                  </a:lnTo>
                  <a:lnTo>
                    <a:pt x="55" y="103"/>
                  </a:lnTo>
                  <a:lnTo>
                    <a:pt x="58" y="100"/>
                  </a:lnTo>
                  <a:lnTo>
                    <a:pt x="60" y="97"/>
                  </a:lnTo>
                  <a:lnTo>
                    <a:pt x="63" y="95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97" y="64"/>
                  </a:lnTo>
                  <a:lnTo>
                    <a:pt x="112" y="47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17" y="34"/>
                  </a:lnTo>
                  <a:lnTo>
                    <a:pt x="105" y="41"/>
                  </a:lnTo>
                  <a:lnTo>
                    <a:pt x="84" y="55"/>
                  </a:lnTo>
                  <a:lnTo>
                    <a:pt x="63" y="68"/>
                  </a:lnTo>
                  <a:lnTo>
                    <a:pt x="53" y="7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8" y="80"/>
                  </a:lnTo>
                  <a:lnTo>
                    <a:pt x="35" y="86"/>
                  </a:lnTo>
                  <a:lnTo>
                    <a:pt x="32" y="92"/>
                  </a:lnTo>
                  <a:lnTo>
                    <a:pt x="29" y="99"/>
                  </a:lnTo>
                  <a:lnTo>
                    <a:pt x="28" y="114"/>
                  </a:lnTo>
                  <a:lnTo>
                    <a:pt x="28" y="120"/>
                  </a:lnTo>
                  <a:lnTo>
                    <a:pt x="29" y="125"/>
                  </a:lnTo>
                  <a:lnTo>
                    <a:pt x="34" y="123"/>
                  </a:lnTo>
                  <a:close/>
                  <a:moveTo>
                    <a:pt x="129" y="210"/>
                  </a:moveTo>
                  <a:lnTo>
                    <a:pt x="214" y="144"/>
                  </a:lnTo>
                  <a:lnTo>
                    <a:pt x="214" y="144"/>
                  </a:lnTo>
                  <a:lnTo>
                    <a:pt x="216" y="140"/>
                  </a:lnTo>
                  <a:lnTo>
                    <a:pt x="218" y="137"/>
                  </a:lnTo>
                  <a:lnTo>
                    <a:pt x="218" y="128"/>
                  </a:lnTo>
                  <a:lnTo>
                    <a:pt x="216" y="118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191" y="130"/>
                  </a:lnTo>
                  <a:lnTo>
                    <a:pt x="170" y="156"/>
                  </a:lnTo>
                  <a:lnTo>
                    <a:pt x="149" y="182"/>
                  </a:lnTo>
                  <a:lnTo>
                    <a:pt x="129" y="210"/>
                  </a:lnTo>
                  <a:lnTo>
                    <a:pt x="129" y="210"/>
                  </a:lnTo>
                  <a:close/>
                  <a:moveTo>
                    <a:pt x="79" y="207"/>
                  </a:moveTo>
                  <a:lnTo>
                    <a:pt x="79" y="207"/>
                  </a:lnTo>
                  <a:lnTo>
                    <a:pt x="83" y="211"/>
                  </a:lnTo>
                  <a:lnTo>
                    <a:pt x="88" y="214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18" y="199"/>
                  </a:lnTo>
                  <a:lnTo>
                    <a:pt x="135" y="175"/>
                  </a:lnTo>
                  <a:lnTo>
                    <a:pt x="155" y="152"/>
                  </a:lnTo>
                  <a:lnTo>
                    <a:pt x="164" y="142"/>
                  </a:lnTo>
                  <a:lnTo>
                    <a:pt x="174" y="134"/>
                  </a:lnTo>
                  <a:lnTo>
                    <a:pt x="174" y="134"/>
                  </a:lnTo>
                  <a:lnTo>
                    <a:pt x="150" y="151"/>
                  </a:lnTo>
                  <a:lnTo>
                    <a:pt x="125" y="168"/>
                  </a:lnTo>
                  <a:lnTo>
                    <a:pt x="101" y="187"/>
                  </a:lnTo>
                  <a:lnTo>
                    <a:pt x="79" y="207"/>
                  </a:lnTo>
                  <a:lnTo>
                    <a:pt x="79" y="207"/>
                  </a:lnTo>
                  <a:close/>
                  <a:moveTo>
                    <a:pt x="46" y="180"/>
                  </a:moveTo>
                  <a:lnTo>
                    <a:pt x="46" y="180"/>
                  </a:lnTo>
                  <a:lnTo>
                    <a:pt x="45" y="182"/>
                  </a:lnTo>
                  <a:lnTo>
                    <a:pt x="46" y="184"/>
                  </a:lnTo>
                  <a:lnTo>
                    <a:pt x="51" y="189"/>
                  </a:lnTo>
                  <a:lnTo>
                    <a:pt x="56" y="193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32" y="120"/>
                  </a:lnTo>
                  <a:lnTo>
                    <a:pt x="119" y="127"/>
                  </a:lnTo>
                  <a:lnTo>
                    <a:pt x="95" y="145"/>
                  </a:lnTo>
                  <a:lnTo>
                    <a:pt x="72" y="163"/>
                  </a:lnTo>
                  <a:lnTo>
                    <a:pt x="46" y="180"/>
                  </a:lnTo>
                  <a:lnTo>
                    <a:pt x="46" y="180"/>
                  </a:lnTo>
                  <a:close/>
                  <a:moveTo>
                    <a:pt x="174" y="30"/>
                  </a:moveTo>
                  <a:lnTo>
                    <a:pt x="174" y="30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19" y="57"/>
                  </a:lnTo>
                  <a:lnTo>
                    <a:pt x="104" y="73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12" y="76"/>
                  </a:lnTo>
                  <a:lnTo>
                    <a:pt x="135" y="64"/>
                  </a:lnTo>
                  <a:lnTo>
                    <a:pt x="146" y="57"/>
                  </a:lnTo>
                  <a:lnTo>
                    <a:pt x="156" y="48"/>
                  </a:lnTo>
                  <a:lnTo>
                    <a:pt x="166" y="40"/>
                  </a:lnTo>
                  <a:lnTo>
                    <a:pt x="174" y="30"/>
                  </a:lnTo>
                  <a:lnTo>
                    <a:pt x="174" y="30"/>
                  </a:lnTo>
                  <a:close/>
                  <a:moveTo>
                    <a:pt x="143" y="138"/>
                  </a:moveTo>
                  <a:lnTo>
                    <a:pt x="143" y="138"/>
                  </a:lnTo>
                  <a:lnTo>
                    <a:pt x="159" y="125"/>
                  </a:lnTo>
                  <a:lnTo>
                    <a:pt x="174" y="11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9" y="90"/>
                  </a:lnTo>
                  <a:lnTo>
                    <a:pt x="211" y="88"/>
                  </a:lnTo>
                  <a:lnTo>
                    <a:pt x="212" y="80"/>
                  </a:lnTo>
                  <a:lnTo>
                    <a:pt x="211" y="78"/>
                  </a:lnTo>
                  <a:lnTo>
                    <a:pt x="209" y="73"/>
                  </a:lnTo>
                  <a:lnTo>
                    <a:pt x="208" y="71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194" y="76"/>
                  </a:lnTo>
                  <a:lnTo>
                    <a:pt x="185" y="85"/>
                  </a:lnTo>
                  <a:lnTo>
                    <a:pt x="169" y="102"/>
                  </a:lnTo>
                  <a:lnTo>
                    <a:pt x="153" y="121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3" y="138"/>
                  </a:lnTo>
                  <a:lnTo>
                    <a:pt x="143" y="138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36" y="131"/>
                  </a:lnTo>
                  <a:lnTo>
                    <a:pt x="239" y="121"/>
                  </a:lnTo>
                  <a:lnTo>
                    <a:pt x="242" y="111"/>
                  </a:lnTo>
                  <a:lnTo>
                    <a:pt x="243" y="100"/>
                  </a:lnTo>
                  <a:lnTo>
                    <a:pt x="243" y="90"/>
                  </a:lnTo>
                  <a:lnTo>
                    <a:pt x="240" y="79"/>
                  </a:lnTo>
                  <a:lnTo>
                    <a:pt x="236" y="71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6" y="59"/>
                  </a:lnTo>
                  <a:lnTo>
                    <a:pt x="226" y="59"/>
                  </a:lnTo>
                  <a:lnTo>
                    <a:pt x="230" y="79"/>
                  </a:lnTo>
                  <a:lnTo>
                    <a:pt x="233" y="99"/>
                  </a:lnTo>
                  <a:lnTo>
                    <a:pt x="233" y="118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39" y="222"/>
                  </a:moveTo>
                  <a:lnTo>
                    <a:pt x="139" y="222"/>
                  </a:lnTo>
                  <a:lnTo>
                    <a:pt x="149" y="221"/>
                  </a:lnTo>
                  <a:lnTo>
                    <a:pt x="157" y="217"/>
                  </a:lnTo>
                  <a:lnTo>
                    <a:pt x="166" y="211"/>
                  </a:lnTo>
                  <a:lnTo>
                    <a:pt x="173" y="204"/>
                  </a:lnTo>
                  <a:lnTo>
                    <a:pt x="178" y="197"/>
                  </a:lnTo>
                  <a:lnTo>
                    <a:pt x="183" y="192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74" y="190"/>
                  </a:lnTo>
                  <a:lnTo>
                    <a:pt x="162" y="200"/>
                  </a:lnTo>
                  <a:lnTo>
                    <a:pt x="150" y="211"/>
                  </a:lnTo>
                  <a:lnTo>
                    <a:pt x="139" y="222"/>
                  </a:lnTo>
                  <a:lnTo>
                    <a:pt x="139" y="222"/>
                  </a:lnTo>
                  <a:close/>
                  <a:moveTo>
                    <a:pt x="103" y="26"/>
                  </a:moveTo>
                  <a:lnTo>
                    <a:pt x="103" y="26"/>
                  </a:lnTo>
                  <a:lnTo>
                    <a:pt x="95" y="27"/>
                  </a:lnTo>
                  <a:lnTo>
                    <a:pt x="88" y="30"/>
                  </a:lnTo>
                  <a:lnTo>
                    <a:pt x="81" y="34"/>
                  </a:lnTo>
                  <a:lnTo>
                    <a:pt x="76" y="38"/>
                  </a:lnTo>
                  <a:lnTo>
                    <a:pt x="63" y="5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67" y="54"/>
                  </a:lnTo>
                  <a:lnTo>
                    <a:pt x="84" y="44"/>
                  </a:lnTo>
                  <a:lnTo>
                    <a:pt x="101" y="34"/>
                  </a:lnTo>
                  <a:lnTo>
                    <a:pt x="105" y="29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3" y="26"/>
                  </a:lnTo>
                  <a:lnTo>
                    <a:pt x="103" y="26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6" y="156"/>
                  </a:lnTo>
                  <a:lnTo>
                    <a:pt x="38" y="155"/>
                  </a:lnTo>
                  <a:lnTo>
                    <a:pt x="39" y="149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5" y="140"/>
                  </a:lnTo>
                  <a:lnTo>
                    <a:pt x="49" y="14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3" y="140"/>
                  </a:lnTo>
                  <a:lnTo>
                    <a:pt x="38" y="142"/>
                  </a:lnTo>
                  <a:lnTo>
                    <a:pt x="29" y="145"/>
                  </a:lnTo>
                  <a:lnTo>
                    <a:pt x="27" y="147"/>
                  </a:lnTo>
                  <a:lnTo>
                    <a:pt x="25" y="149"/>
                  </a:lnTo>
                  <a:lnTo>
                    <a:pt x="28" y="152"/>
                  </a:lnTo>
                  <a:lnTo>
                    <a:pt x="34" y="156"/>
                  </a:lnTo>
                  <a:lnTo>
                    <a:pt x="34" y="156"/>
                  </a:lnTo>
                  <a:close/>
                  <a:moveTo>
                    <a:pt x="190" y="206"/>
                  </a:moveTo>
                  <a:lnTo>
                    <a:pt x="190" y="206"/>
                  </a:lnTo>
                  <a:lnTo>
                    <a:pt x="194" y="204"/>
                  </a:lnTo>
                  <a:lnTo>
                    <a:pt x="198" y="203"/>
                  </a:lnTo>
                  <a:lnTo>
                    <a:pt x="201" y="200"/>
                  </a:lnTo>
                  <a:lnTo>
                    <a:pt x="202" y="196"/>
                  </a:lnTo>
                  <a:lnTo>
                    <a:pt x="205" y="187"/>
                  </a:lnTo>
                  <a:lnTo>
                    <a:pt x="208" y="180"/>
                  </a:lnTo>
                  <a:lnTo>
                    <a:pt x="190" y="206"/>
                  </a:lnTo>
                  <a:close/>
                  <a:moveTo>
                    <a:pt x="136" y="151"/>
                  </a:moveTo>
                  <a:lnTo>
                    <a:pt x="133" y="144"/>
                  </a:lnTo>
                  <a:lnTo>
                    <a:pt x="133" y="144"/>
                  </a:lnTo>
                  <a:lnTo>
                    <a:pt x="129" y="144"/>
                  </a:lnTo>
                  <a:lnTo>
                    <a:pt x="126" y="145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6" y="151"/>
                  </a:lnTo>
                  <a:lnTo>
                    <a:pt x="136" y="151"/>
                  </a:lnTo>
                  <a:close/>
                </a:path>
              </a:pathLst>
            </a:custGeom>
            <a:solidFill>
              <a:srgbClr val="414042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4785750" y="2866199"/>
            <a:ext cx="487277" cy="492185"/>
            <a:chOff x="2021289" y="1786627"/>
            <a:chExt cx="487277" cy="492185"/>
          </a:xfrm>
        </p:grpSpPr>
        <p:sp>
          <p:nvSpPr>
            <p:cNvPr id="42" name="椭圆 31"/>
            <p:cNvSpPr/>
            <p:nvPr/>
          </p:nvSpPr>
          <p:spPr>
            <a:xfrm rot="15654318">
              <a:off x="2018835" y="1789081"/>
              <a:ext cx="492185" cy="48727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41404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43" name="Freeform 100"/>
            <p:cNvSpPr>
              <a:spLocks noEditPoints="1"/>
            </p:cNvSpPr>
            <p:nvPr/>
          </p:nvSpPr>
          <p:spPr bwMode="auto">
            <a:xfrm flipH="1" flipV="1">
              <a:off x="2120382" y="1894073"/>
              <a:ext cx="279918" cy="279919"/>
            </a:xfrm>
            <a:custGeom>
              <a:avLst/>
              <a:gdLst/>
              <a:ahLst/>
              <a:cxnLst>
                <a:cxn ang="0">
                  <a:pos x="49" y="26"/>
                </a:cxn>
                <a:cxn ang="0">
                  <a:pos x="117" y="2"/>
                </a:cxn>
                <a:cxn ang="0">
                  <a:pos x="191" y="6"/>
                </a:cxn>
                <a:cxn ang="0">
                  <a:pos x="233" y="33"/>
                </a:cxn>
                <a:cxn ang="0">
                  <a:pos x="256" y="85"/>
                </a:cxn>
                <a:cxn ang="0">
                  <a:pos x="254" y="147"/>
                </a:cxn>
                <a:cxn ang="0">
                  <a:pos x="230" y="193"/>
                </a:cxn>
                <a:cxn ang="0">
                  <a:pos x="199" y="227"/>
                </a:cxn>
                <a:cxn ang="0">
                  <a:pos x="152" y="244"/>
                </a:cxn>
                <a:cxn ang="0">
                  <a:pos x="91" y="239"/>
                </a:cxn>
                <a:cxn ang="0">
                  <a:pos x="42" y="211"/>
                </a:cxn>
                <a:cxn ang="0">
                  <a:pos x="18" y="182"/>
                </a:cxn>
                <a:cxn ang="0">
                  <a:pos x="0" y="110"/>
                </a:cxn>
                <a:cxn ang="0">
                  <a:pos x="15" y="69"/>
                </a:cxn>
                <a:cxn ang="0">
                  <a:pos x="59" y="155"/>
                </a:cxn>
                <a:cxn ang="0">
                  <a:pos x="128" y="107"/>
                </a:cxn>
                <a:cxn ang="0">
                  <a:pos x="198" y="54"/>
                </a:cxn>
                <a:cxn ang="0">
                  <a:pos x="183" y="38"/>
                </a:cxn>
                <a:cxn ang="0">
                  <a:pos x="174" y="52"/>
                </a:cxn>
                <a:cxn ang="0">
                  <a:pos x="124" y="88"/>
                </a:cxn>
                <a:cxn ang="0">
                  <a:pos x="59" y="151"/>
                </a:cxn>
                <a:cxn ang="0">
                  <a:pos x="46" y="109"/>
                </a:cxn>
                <a:cxn ang="0">
                  <a:pos x="63" y="95"/>
                </a:cxn>
                <a:cxn ang="0">
                  <a:pos x="129" y="29"/>
                </a:cxn>
                <a:cxn ang="0">
                  <a:pos x="63" y="68"/>
                </a:cxn>
                <a:cxn ang="0">
                  <a:pos x="35" y="86"/>
                </a:cxn>
                <a:cxn ang="0">
                  <a:pos x="29" y="125"/>
                </a:cxn>
                <a:cxn ang="0">
                  <a:pos x="216" y="140"/>
                </a:cxn>
                <a:cxn ang="0">
                  <a:pos x="216" y="109"/>
                </a:cxn>
                <a:cxn ang="0">
                  <a:pos x="149" y="182"/>
                </a:cxn>
                <a:cxn ang="0">
                  <a:pos x="83" y="211"/>
                </a:cxn>
                <a:cxn ang="0">
                  <a:pos x="135" y="175"/>
                </a:cxn>
                <a:cxn ang="0">
                  <a:pos x="150" y="151"/>
                </a:cxn>
                <a:cxn ang="0">
                  <a:pos x="46" y="180"/>
                </a:cxn>
                <a:cxn ang="0">
                  <a:pos x="56" y="193"/>
                </a:cxn>
                <a:cxn ang="0">
                  <a:pos x="132" y="120"/>
                </a:cxn>
                <a:cxn ang="0">
                  <a:pos x="46" y="180"/>
                </a:cxn>
                <a:cxn ang="0">
                  <a:pos x="152" y="24"/>
                </a:cxn>
                <a:cxn ang="0">
                  <a:pos x="91" y="90"/>
                </a:cxn>
                <a:cxn ang="0">
                  <a:pos x="156" y="48"/>
                </a:cxn>
                <a:cxn ang="0">
                  <a:pos x="143" y="138"/>
                </a:cxn>
                <a:cxn ang="0">
                  <a:pos x="209" y="90"/>
                </a:cxn>
                <a:cxn ang="0">
                  <a:pos x="208" y="71"/>
                </a:cxn>
                <a:cxn ang="0">
                  <a:pos x="169" y="102"/>
                </a:cxn>
                <a:cxn ang="0">
                  <a:pos x="143" y="138"/>
                </a:cxn>
                <a:cxn ang="0">
                  <a:pos x="239" y="121"/>
                </a:cxn>
                <a:cxn ang="0">
                  <a:pos x="236" y="71"/>
                </a:cxn>
                <a:cxn ang="0">
                  <a:pos x="230" y="79"/>
                </a:cxn>
                <a:cxn ang="0">
                  <a:pos x="139" y="222"/>
                </a:cxn>
                <a:cxn ang="0">
                  <a:pos x="173" y="204"/>
                </a:cxn>
                <a:cxn ang="0">
                  <a:pos x="174" y="190"/>
                </a:cxn>
                <a:cxn ang="0">
                  <a:pos x="103" y="26"/>
                </a:cxn>
                <a:cxn ang="0">
                  <a:pos x="76" y="38"/>
                </a:cxn>
                <a:cxn ang="0">
                  <a:pos x="84" y="44"/>
                </a:cxn>
                <a:cxn ang="0">
                  <a:pos x="103" y="26"/>
                </a:cxn>
                <a:cxn ang="0">
                  <a:pos x="38" y="155"/>
                </a:cxn>
                <a:cxn ang="0">
                  <a:pos x="49" y="141"/>
                </a:cxn>
                <a:cxn ang="0">
                  <a:pos x="29" y="145"/>
                </a:cxn>
                <a:cxn ang="0">
                  <a:pos x="34" y="156"/>
                </a:cxn>
                <a:cxn ang="0">
                  <a:pos x="201" y="200"/>
                </a:cxn>
                <a:cxn ang="0">
                  <a:pos x="136" y="151"/>
                </a:cxn>
                <a:cxn ang="0">
                  <a:pos x="126" y="148"/>
                </a:cxn>
                <a:cxn ang="0">
                  <a:pos x="136" y="151"/>
                </a:cxn>
              </a:cxnLst>
              <a:rect l="0" t="0" r="r" b="b"/>
              <a:pathLst>
                <a:path w="258" h="245">
                  <a:moveTo>
                    <a:pt x="24" y="51"/>
                  </a:moveTo>
                  <a:lnTo>
                    <a:pt x="24" y="51"/>
                  </a:lnTo>
                  <a:lnTo>
                    <a:pt x="31" y="43"/>
                  </a:lnTo>
                  <a:lnTo>
                    <a:pt x="39" y="33"/>
                  </a:lnTo>
                  <a:lnTo>
                    <a:pt x="49" y="26"/>
                  </a:lnTo>
                  <a:lnTo>
                    <a:pt x="62" y="19"/>
                  </a:lnTo>
                  <a:lnTo>
                    <a:pt x="74" y="13"/>
                  </a:lnTo>
                  <a:lnTo>
                    <a:pt x="87" y="7"/>
                  </a:lnTo>
                  <a:lnTo>
                    <a:pt x="103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62" y="0"/>
                  </a:lnTo>
                  <a:lnTo>
                    <a:pt x="177" y="3"/>
                  </a:lnTo>
                  <a:lnTo>
                    <a:pt x="191" y="6"/>
                  </a:lnTo>
                  <a:lnTo>
                    <a:pt x="204" y="12"/>
                  </a:lnTo>
                  <a:lnTo>
                    <a:pt x="215" y="17"/>
                  </a:lnTo>
                  <a:lnTo>
                    <a:pt x="226" y="26"/>
                  </a:lnTo>
                  <a:lnTo>
                    <a:pt x="226" y="26"/>
                  </a:lnTo>
                  <a:lnTo>
                    <a:pt x="233" y="33"/>
                  </a:lnTo>
                  <a:lnTo>
                    <a:pt x="240" y="41"/>
                  </a:lnTo>
                  <a:lnTo>
                    <a:pt x="246" y="51"/>
                  </a:lnTo>
                  <a:lnTo>
                    <a:pt x="250" y="62"/>
                  </a:lnTo>
                  <a:lnTo>
                    <a:pt x="253" y="73"/>
                  </a:lnTo>
                  <a:lnTo>
                    <a:pt x="256" y="85"/>
                  </a:lnTo>
                  <a:lnTo>
                    <a:pt x="257" y="97"/>
                  </a:lnTo>
                  <a:lnTo>
                    <a:pt x="258" y="110"/>
                  </a:lnTo>
                  <a:lnTo>
                    <a:pt x="257" y="123"/>
                  </a:lnTo>
                  <a:lnTo>
                    <a:pt x="257" y="134"/>
                  </a:lnTo>
                  <a:lnTo>
                    <a:pt x="254" y="147"/>
                  </a:lnTo>
                  <a:lnTo>
                    <a:pt x="251" y="158"/>
                  </a:lnTo>
                  <a:lnTo>
                    <a:pt x="247" y="168"/>
                  </a:lnTo>
                  <a:lnTo>
                    <a:pt x="243" y="177"/>
                  </a:lnTo>
                  <a:lnTo>
                    <a:pt x="237" y="186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3" y="201"/>
                  </a:lnTo>
                  <a:lnTo>
                    <a:pt x="216" y="211"/>
                  </a:lnTo>
                  <a:lnTo>
                    <a:pt x="208" y="220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88" y="232"/>
                  </a:lnTo>
                  <a:lnTo>
                    <a:pt x="177" y="236"/>
                  </a:lnTo>
                  <a:lnTo>
                    <a:pt x="164" y="241"/>
                  </a:lnTo>
                  <a:lnTo>
                    <a:pt x="152" y="244"/>
                  </a:lnTo>
                  <a:lnTo>
                    <a:pt x="140" y="245"/>
                  </a:lnTo>
                  <a:lnTo>
                    <a:pt x="128" y="245"/>
                  </a:lnTo>
                  <a:lnTo>
                    <a:pt x="115" y="244"/>
                  </a:lnTo>
                  <a:lnTo>
                    <a:pt x="103" y="242"/>
                  </a:lnTo>
                  <a:lnTo>
                    <a:pt x="91" y="239"/>
                  </a:lnTo>
                  <a:lnTo>
                    <a:pt x="80" y="236"/>
                  </a:lnTo>
                  <a:lnTo>
                    <a:pt x="69" y="231"/>
                  </a:lnTo>
                  <a:lnTo>
                    <a:pt x="59" y="225"/>
                  </a:lnTo>
                  <a:lnTo>
                    <a:pt x="51" y="220"/>
                  </a:lnTo>
                  <a:lnTo>
                    <a:pt x="42" y="211"/>
                  </a:lnTo>
                  <a:lnTo>
                    <a:pt x="35" y="204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2" y="189"/>
                  </a:lnTo>
                  <a:lnTo>
                    <a:pt x="18" y="182"/>
                  </a:lnTo>
                  <a:lnTo>
                    <a:pt x="13" y="175"/>
                  </a:lnTo>
                  <a:lnTo>
                    <a:pt x="8" y="166"/>
                  </a:lnTo>
                  <a:lnTo>
                    <a:pt x="3" y="148"/>
                  </a:lnTo>
                  <a:lnTo>
                    <a:pt x="0" y="130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2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5" y="6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7" y="57"/>
                  </a:lnTo>
                  <a:lnTo>
                    <a:pt x="24" y="51"/>
                  </a:lnTo>
                  <a:close/>
                  <a:moveTo>
                    <a:pt x="59" y="155"/>
                  </a:moveTo>
                  <a:lnTo>
                    <a:pt x="60" y="159"/>
                  </a:lnTo>
                  <a:lnTo>
                    <a:pt x="60" y="159"/>
                  </a:lnTo>
                  <a:lnTo>
                    <a:pt x="77" y="145"/>
                  </a:lnTo>
                  <a:lnTo>
                    <a:pt x="94" y="132"/>
                  </a:lnTo>
                  <a:lnTo>
                    <a:pt x="128" y="107"/>
                  </a:lnTo>
                  <a:lnTo>
                    <a:pt x="162" y="85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8" y="58"/>
                  </a:lnTo>
                  <a:lnTo>
                    <a:pt x="198" y="54"/>
                  </a:lnTo>
                  <a:lnTo>
                    <a:pt x="198" y="51"/>
                  </a:lnTo>
                  <a:lnTo>
                    <a:pt x="195" y="48"/>
                  </a:lnTo>
                  <a:lnTo>
                    <a:pt x="190" y="41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78" y="37"/>
                  </a:lnTo>
                  <a:lnTo>
                    <a:pt x="176" y="38"/>
                  </a:lnTo>
                  <a:lnTo>
                    <a:pt x="174" y="41"/>
                  </a:lnTo>
                  <a:lnTo>
                    <a:pt x="173" y="44"/>
                  </a:lnTo>
                  <a:lnTo>
                    <a:pt x="174" y="52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39" y="76"/>
                  </a:lnTo>
                  <a:lnTo>
                    <a:pt x="124" y="88"/>
                  </a:lnTo>
                  <a:lnTo>
                    <a:pt x="110" y="99"/>
                  </a:lnTo>
                  <a:lnTo>
                    <a:pt x="95" y="111"/>
                  </a:lnTo>
                  <a:lnTo>
                    <a:pt x="81" y="124"/>
                  </a:lnTo>
                  <a:lnTo>
                    <a:pt x="70" y="137"/>
                  </a:lnTo>
                  <a:lnTo>
                    <a:pt x="59" y="151"/>
                  </a:lnTo>
                  <a:lnTo>
                    <a:pt x="59" y="155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42" y="113"/>
                  </a:lnTo>
                  <a:lnTo>
                    <a:pt x="46" y="109"/>
                  </a:lnTo>
                  <a:lnTo>
                    <a:pt x="52" y="106"/>
                  </a:lnTo>
                  <a:lnTo>
                    <a:pt x="55" y="103"/>
                  </a:lnTo>
                  <a:lnTo>
                    <a:pt x="58" y="100"/>
                  </a:lnTo>
                  <a:lnTo>
                    <a:pt x="60" y="97"/>
                  </a:lnTo>
                  <a:lnTo>
                    <a:pt x="63" y="95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97" y="64"/>
                  </a:lnTo>
                  <a:lnTo>
                    <a:pt x="112" y="47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17" y="34"/>
                  </a:lnTo>
                  <a:lnTo>
                    <a:pt x="105" y="41"/>
                  </a:lnTo>
                  <a:lnTo>
                    <a:pt x="84" y="55"/>
                  </a:lnTo>
                  <a:lnTo>
                    <a:pt x="63" y="68"/>
                  </a:lnTo>
                  <a:lnTo>
                    <a:pt x="53" y="7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8" y="80"/>
                  </a:lnTo>
                  <a:lnTo>
                    <a:pt x="35" y="86"/>
                  </a:lnTo>
                  <a:lnTo>
                    <a:pt x="32" y="92"/>
                  </a:lnTo>
                  <a:lnTo>
                    <a:pt x="29" y="99"/>
                  </a:lnTo>
                  <a:lnTo>
                    <a:pt x="28" y="114"/>
                  </a:lnTo>
                  <a:lnTo>
                    <a:pt x="28" y="120"/>
                  </a:lnTo>
                  <a:lnTo>
                    <a:pt x="29" y="125"/>
                  </a:lnTo>
                  <a:lnTo>
                    <a:pt x="34" y="123"/>
                  </a:lnTo>
                  <a:close/>
                  <a:moveTo>
                    <a:pt x="129" y="210"/>
                  </a:moveTo>
                  <a:lnTo>
                    <a:pt x="214" y="144"/>
                  </a:lnTo>
                  <a:lnTo>
                    <a:pt x="214" y="144"/>
                  </a:lnTo>
                  <a:lnTo>
                    <a:pt x="216" y="140"/>
                  </a:lnTo>
                  <a:lnTo>
                    <a:pt x="218" y="137"/>
                  </a:lnTo>
                  <a:lnTo>
                    <a:pt x="218" y="128"/>
                  </a:lnTo>
                  <a:lnTo>
                    <a:pt x="216" y="118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191" y="130"/>
                  </a:lnTo>
                  <a:lnTo>
                    <a:pt x="170" y="156"/>
                  </a:lnTo>
                  <a:lnTo>
                    <a:pt x="149" y="182"/>
                  </a:lnTo>
                  <a:lnTo>
                    <a:pt x="129" y="210"/>
                  </a:lnTo>
                  <a:lnTo>
                    <a:pt x="129" y="210"/>
                  </a:lnTo>
                  <a:close/>
                  <a:moveTo>
                    <a:pt x="79" y="207"/>
                  </a:moveTo>
                  <a:lnTo>
                    <a:pt x="79" y="207"/>
                  </a:lnTo>
                  <a:lnTo>
                    <a:pt x="83" y="211"/>
                  </a:lnTo>
                  <a:lnTo>
                    <a:pt x="88" y="214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18" y="199"/>
                  </a:lnTo>
                  <a:lnTo>
                    <a:pt x="135" y="175"/>
                  </a:lnTo>
                  <a:lnTo>
                    <a:pt x="155" y="152"/>
                  </a:lnTo>
                  <a:lnTo>
                    <a:pt x="164" y="142"/>
                  </a:lnTo>
                  <a:lnTo>
                    <a:pt x="174" y="134"/>
                  </a:lnTo>
                  <a:lnTo>
                    <a:pt x="174" y="134"/>
                  </a:lnTo>
                  <a:lnTo>
                    <a:pt x="150" y="151"/>
                  </a:lnTo>
                  <a:lnTo>
                    <a:pt x="125" y="168"/>
                  </a:lnTo>
                  <a:lnTo>
                    <a:pt x="101" y="187"/>
                  </a:lnTo>
                  <a:lnTo>
                    <a:pt x="79" y="207"/>
                  </a:lnTo>
                  <a:lnTo>
                    <a:pt x="79" y="207"/>
                  </a:lnTo>
                  <a:close/>
                  <a:moveTo>
                    <a:pt x="46" y="180"/>
                  </a:moveTo>
                  <a:lnTo>
                    <a:pt x="46" y="180"/>
                  </a:lnTo>
                  <a:lnTo>
                    <a:pt x="45" y="182"/>
                  </a:lnTo>
                  <a:lnTo>
                    <a:pt x="46" y="184"/>
                  </a:lnTo>
                  <a:lnTo>
                    <a:pt x="51" y="189"/>
                  </a:lnTo>
                  <a:lnTo>
                    <a:pt x="56" y="193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32" y="120"/>
                  </a:lnTo>
                  <a:lnTo>
                    <a:pt x="119" y="127"/>
                  </a:lnTo>
                  <a:lnTo>
                    <a:pt x="95" y="145"/>
                  </a:lnTo>
                  <a:lnTo>
                    <a:pt x="72" y="163"/>
                  </a:lnTo>
                  <a:lnTo>
                    <a:pt x="46" y="180"/>
                  </a:lnTo>
                  <a:lnTo>
                    <a:pt x="46" y="180"/>
                  </a:lnTo>
                  <a:close/>
                  <a:moveTo>
                    <a:pt x="174" y="30"/>
                  </a:moveTo>
                  <a:lnTo>
                    <a:pt x="174" y="30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19" y="57"/>
                  </a:lnTo>
                  <a:lnTo>
                    <a:pt x="104" y="73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12" y="76"/>
                  </a:lnTo>
                  <a:lnTo>
                    <a:pt x="135" y="64"/>
                  </a:lnTo>
                  <a:lnTo>
                    <a:pt x="146" y="57"/>
                  </a:lnTo>
                  <a:lnTo>
                    <a:pt x="156" y="48"/>
                  </a:lnTo>
                  <a:lnTo>
                    <a:pt x="166" y="40"/>
                  </a:lnTo>
                  <a:lnTo>
                    <a:pt x="174" y="30"/>
                  </a:lnTo>
                  <a:lnTo>
                    <a:pt x="174" y="30"/>
                  </a:lnTo>
                  <a:close/>
                  <a:moveTo>
                    <a:pt x="143" y="138"/>
                  </a:moveTo>
                  <a:lnTo>
                    <a:pt x="143" y="138"/>
                  </a:lnTo>
                  <a:lnTo>
                    <a:pt x="159" y="125"/>
                  </a:lnTo>
                  <a:lnTo>
                    <a:pt x="174" y="11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9" y="90"/>
                  </a:lnTo>
                  <a:lnTo>
                    <a:pt x="211" y="88"/>
                  </a:lnTo>
                  <a:lnTo>
                    <a:pt x="212" y="80"/>
                  </a:lnTo>
                  <a:lnTo>
                    <a:pt x="211" y="78"/>
                  </a:lnTo>
                  <a:lnTo>
                    <a:pt x="209" y="73"/>
                  </a:lnTo>
                  <a:lnTo>
                    <a:pt x="208" y="71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194" y="76"/>
                  </a:lnTo>
                  <a:lnTo>
                    <a:pt x="185" y="85"/>
                  </a:lnTo>
                  <a:lnTo>
                    <a:pt x="169" y="102"/>
                  </a:lnTo>
                  <a:lnTo>
                    <a:pt x="153" y="121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3" y="138"/>
                  </a:lnTo>
                  <a:lnTo>
                    <a:pt x="143" y="138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36" y="131"/>
                  </a:lnTo>
                  <a:lnTo>
                    <a:pt x="239" y="121"/>
                  </a:lnTo>
                  <a:lnTo>
                    <a:pt x="242" y="111"/>
                  </a:lnTo>
                  <a:lnTo>
                    <a:pt x="243" y="100"/>
                  </a:lnTo>
                  <a:lnTo>
                    <a:pt x="243" y="90"/>
                  </a:lnTo>
                  <a:lnTo>
                    <a:pt x="240" y="79"/>
                  </a:lnTo>
                  <a:lnTo>
                    <a:pt x="236" y="71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6" y="59"/>
                  </a:lnTo>
                  <a:lnTo>
                    <a:pt x="226" y="59"/>
                  </a:lnTo>
                  <a:lnTo>
                    <a:pt x="230" y="79"/>
                  </a:lnTo>
                  <a:lnTo>
                    <a:pt x="233" y="99"/>
                  </a:lnTo>
                  <a:lnTo>
                    <a:pt x="233" y="118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39" y="222"/>
                  </a:moveTo>
                  <a:lnTo>
                    <a:pt x="139" y="222"/>
                  </a:lnTo>
                  <a:lnTo>
                    <a:pt x="149" y="221"/>
                  </a:lnTo>
                  <a:lnTo>
                    <a:pt x="157" y="217"/>
                  </a:lnTo>
                  <a:lnTo>
                    <a:pt x="166" y="211"/>
                  </a:lnTo>
                  <a:lnTo>
                    <a:pt x="173" y="204"/>
                  </a:lnTo>
                  <a:lnTo>
                    <a:pt x="178" y="197"/>
                  </a:lnTo>
                  <a:lnTo>
                    <a:pt x="183" y="192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74" y="190"/>
                  </a:lnTo>
                  <a:lnTo>
                    <a:pt x="162" y="200"/>
                  </a:lnTo>
                  <a:lnTo>
                    <a:pt x="150" y="211"/>
                  </a:lnTo>
                  <a:lnTo>
                    <a:pt x="139" y="222"/>
                  </a:lnTo>
                  <a:lnTo>
                    <a:pt x="139" y="222"/>
                  </a:lnTo>
                  <a:close/>
                  <a:moveTo>
                    <a:pt x="103" y="26"/>
                  </a:moveTo>
                  <a:lnTo>
                    <a:pt x="103" y="26"/>
                  </a:lnTo>
                  <a:lnTo>
                    <a:pt x="95" y="27"/>
                  </a:lnTo>
                  <a:lnTo>
                    <a:pt x="88" y="30"/>
                  </a:lnTo>
                  <a:lnTo>
                    <a:pt x="81" y="34"/>
                  </a:lnTo>
                  <a:lnTo>
                    <a:pt x="76" y="38"/>
                  </a:lnTo>
                  <a:lnTo>
                    <a:pt x="63" y="5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67" y="54"/>
                  </a:lnTo>
                  <a:lnTo>
                    <a:pt x="84" y="44"/>
                  </a:lnTo>
                  <a:lnTo>
                    <a:pt x="101" y="34"/>
                  </a:lnTo>
                  <a:lnTo>
                    <a:pt x="105" y="29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3" y="26"/>
                  </a:lnTo>
                  <a:lnTo>
                    <a:pt x="103" y="26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6" y="156"/>
                  </a:lnTo>
                  <a:lnTo>
                    <a:pt x="38" y="155"/>
                  </a:lnTo>
                  <a:lnTo>
                    <a:pt x="39" y="149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5" y="140"/>
                  </a:lnTo>
                  <a:lnTo>
                    <a:pt x="49" y="14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3" y="140"/>
                  </a:lnTo>
                  <a:lnTo>
                    <a:pt x="38" y="142"/>
                  </a:lnTo>
                  <a:lnTo>
                    <a:pt x="29" y="145"/>
                  </a:lnTo>
                  <a:lnTo>
                    <a:pt x="27" y="147"/>
                  </a:lnTo>
                  <a:lnTo>
                    <a:pt x="25" y="149"/>
                  </a:lnTo>
                  <a:lnTo>
                    <a:pt x="28" y="152"/>
                  </a:lnTo>
                  <a:lnTo>
                    <a:pt x="34" y="156"/>
                  </a:lnTo>
                  <a:lnTo>
                    <a:pt x="34" y="156"/>
                  </a:lnTo>
                  <a:close/>
                  <a:moveTo>
                    <a:pt x="190" y="206"/>
                  </a:moveTo>
                  <a:lnTo>
                    <a:pt x="190" y="206"/>
                  </a:lnTo>
                  <a:lnTo>
                    <a:pt x="194" y="204"/>
                  </a:lnTo>
                  <a:lnTo>
                    <a:pt x="198" y="203"/>
                  </a:lnTo>
                  <a:lnTo>
                    <a:pt x="201" y="200"/>
                  </a:lnTo>
                  <a:lnTo>
                    <a:pt x="202" y="196"/>
                  </a:lnTo>
                  <a:lnTo>
                    <a:pt x="205" y="187"/>
                  </a:lnTo>
                  <a:lnTo>
                    <a:pt x="208" y="180"/>
                  </a:lnTo>
                  <a:lnTo>
                    <a:pt x="190" y="206"/>
                  </a:lnTo>
                  <a:close/>
                  <a:moveTo>
                    <a:pt x="136" y="151"/>
                  </a:moveTo>
                  <a:lnTo>
                    <a:pt x="133" y="144"/>
                  </a:lnTo>
                  <a:lnTo>
                    <a:pt x="133" y="144"/>
                  </a:lnTo>
                  <a:lnTo>
                    <a:pt x="129" y="144"/>
                  </a:lnTo>
                  <a:lnTo>
                    <a:pt x="126" y="145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6" y="151"/>
                  </a:lnTo>
                  <a:lnTo>
                    <a:pt x="136" y="151"/>
                  </a:lnTo>
                  <a:close/>
                </a:path>
              </a:pathLst>
            </a:custGeom>
            <a:solidFill>
              <a:srgbClr val="414042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7376317" y="2197017"/>
            <a:ext cx="487277" cy="492185"/>
            <a:chOff x="2021289" y="1786627"/>
            <a:chExt cx="487277" cy="492185"/>
          </a:xfrm>
        </p:grpSpPr>
        <p:sp>
          <p:nvSpPr>
            <p:cNvPr id="45" name="椭圆 31"/>
            <p:cNvSpPr/>
            <p:nvPr/>
          </p:nvSpPr>
          <p:spPr>
            <a:xfrm rot="15654318">
              <a:off x="2018835" y="1789081"/>
              <a:ext cx="492185" cy="48727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41404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46" name="Freeform 100"/>
            <p:cNvSpPr>
              <a:spLocks noEditPoints="1"/>
            </p:cNvSpPr>
            <p:nvPr/>
          </p:nvSpPr>
          <p:spPr bwMode="auto">
            <a:xfrm flipH="1" flipV="1">
              <a:off x="2120382" y="1894073"/>
              <a:ext cx="279918" cy="279919"/>
            </a:xfrm>
            <a:custGeom>
              <a:avLst/>
              <a:gdLst/>
              <a:ahLst/>
              <a:cxnLst>
                <a:cxn ang="0">
                  <a:pos x="49" y="26"/>
                </a:cxn>
                <a:cxn ang="0">
                  <a:pos x="117" y="2"/>
                </a:cxn>
                <a:cxn ang="0">
                  <a:pos x="191" y="6"/>
                </a:cxn>
                <a:cxn ang="0">
                  <a:pos x="233" y="33"/>
                </a:cxn>
                <a:cxn ang="0">
                  <a:pos x="256" y="85"/>
                </a:cxn>
                <a:cxn ang="0">
                  <a:pos x="254" y="147"/>
                </a:cxn>
                <a:cxn ang="0">
                  <a:pos x="230" y="193"/>
                </a:cxn>
                <a:cxn ang="0">
                  <a:pos x="199" y="227"/>
                </a:cxn>
                <a:cxn ang="0">
                  <a:pos x="152" y="244"/>
                </a:cxn>
                <a:cxn ang="0">
                  <a:pos x="91" y="239"/>
                </a:cxn>
                <a:cxn ang="0">
                  <a:pos x="42" y="211"/>
                </a:cxn>
                <a:cxn ang="0">
                  <a:pos x="18" y="182"/>
                </a:cxn>
                <a:cxn ang="0">
                  <a:pos x="0" y="110"/>
                </a:cxn>
                <a:cxn ang="0">
                  <a:pos x="15" y="69"/>
                </a:cxn>
                <a:cxn ang="0">
                  <a:pos x="59" y="155"/>
                </a:cxn>
                <a:cxn ang="0">
                  <a:pos x="128" y="107"/>
                </a:cxn>
                <a:cxn ang="0">
                  <a:pos x="198" y="54"/>
                </a:cxn>
                <a:cxn ang="0">
                  <a:pos x="183" y="38"/>
                </a:cxn>
                <a:cxn ang="0">
                  <a:pos x="174" y="52"/>
                </a:cxn>
                <a:cxn ang="0">
                  <a:pos x="124" y="88"/>
                </a:cxn>
                <a:cxn ang="0">
                  <a:pos x="59" y="151"/>
                </a:cxn>
                <a:cxn ang="0">
                  <a:pos x="46" y="109"/>
                </a:cxn>
                <a:cxn ang="0">
                  <a:pos x="63" y="95"/>
                </a:cxn>
                <a:cxn ang="0">
                  <a:pos x="129" y="29"/>
                </a:cxn>
                <a:cxn ang="0">
                  <a:pos x="63" y="68"/>
                </a:cxn>
                <a:cxn ang="0">
                  <a:pos x="35" y="86"/>
                </a:cxn>
                <a:cxn ang="0">
                  <a:pos x="29" y="125"/>
                </a:cxn>
                <a:cxn ang="0">
                  <a:pos x="216" y="140"/>
                </a:cxn>
                <a:cxn ang="0">
                  <a:pos x="216" y="109"/>
                </a:cxn>
                <a:cxn ang="0">
                  <a:pos x="149" y="182"/>
                </a:cxn>
                <a:cxn ang="0">
                  <a:pos x="83" y="211"/>
                </a:cxn>
                <a:cxn ang="0">
                  <a:pos x="135" y="175"/>
                </a:cxn>
                <a:cxn ang="0">
                  <a:pos x="150" y="151"/>
                </a:cxn>
                <a:cxn ang="0">
                  <a:pos x="46" y="180"/>
                </a:cxn>
                <a:cxn ang="0">
                  <a:pos x="56" y="193"/>
                </a:cxn>
                <a:cxn ang="0">
                  <a:pos x="132" y="120"/>
                </a:cxn>
                <a:cxn ang="0">
                  <a:pos x="46" y="180"/>
                </a:cxn>
                <a:cxn ang="0">
                  <a:pos x="152" y="24"/>
                </a:cxn>
                <a:cxn ang="0">
                  <a:pos x="91" y="90"/>
                </a:cxn>
                <a:cxn ang="0">
                  <a:pos x="156" y="48"/>
                </a:cxn>
                <a:cxn ang="0">
                  <a:pos x="143" y="138"/>
                </a:cxn>
                <a:cxn ang="0">
                  <a:pos x="209" y="90"/>
                </a:cxn>
                <a:cxn ang="0">
                  <a:pos x="208" y="71"/>
                </a:cxn>
                <a:cxn ang="0">
                  <a:pos x="169" y="102"/>
                </a:cxn>
                <a:cxn ang="0">
                  <a:pos x="143" y="138"/>
                </a:cxn>
                <a:cxn ang="0">
                  <a:pos x="239" y="121"/>
                </a:cxn>
                <a:cxn ang="0">
                  <a:pos x="236" y="71"/>
                </a:cxn>
                <a:cxn ang="0">
                  <a:pos x="230" y="79"/>
                </a:cxn>
                <a:cxn ang="0">
                  <a:pos x="139" y="222"/>
                </a:cxn>
                <a:cxn ang="0">
                  <a:pos x="173" y="204"/>
                </a:cxn>
                <a:cxn ang="0">
                  <a:pos x="174" y="190"/>
                </a:cxn>
                <a:cxn ang="0">
                  <a:pos x="103" y="26"/>
                </a:cxn>
                <a:cxn ang="0">
                  <a:pos x="76" y="38"/>
                </a:cxn>
                <a:cxn ang="0">
                  <a:pos x="84" y="44"/>
                </a:cxn>
                <a:cxn ang="0">
                  <a:pos x="103" y="26"/>
                </a:cxn>
                <a:cxn ang="0">
                  <a:pos x="38" y="155"/>
                </a:cxn>
                <a:cxn ang="0">
                  <a:pos x="49" y="141"/>
                </a:cxn>
                <a:cxn ang="0">
                  <a:pos x="29" y="145"/>
                </a:cxn>
                <a:cxn ang="0">
                  <a:pos x="34" y="156"/>
                </a:cxn>
                <a:cxn ang="0">
                  <a:pos x="201" y="200"/>
                </a:cxn>
                <a:cxn ang="0">
                  <a:pos x="136" y="151"/>
                </a:cxn>
                <a:cxn ang="0">
                  <a:pos x="126" y="148"/>
                </a:cxn>
                <a:cxn ang="0">
                  <a:pos x="136" y="151"/>
                </a:cxn>
              </a:cxnLst>
              <a:rect l="0" t="0" r="r" b="b"/>
              <a:pathLst>
                <a:path w="258" h="245">
                  <a:moveTo>
                    <a:pt x="24" y="51"/>
                  </a:moveTo>
                  <a:lnTo>
                    <a:pt x="24" y="51"/>
                  </a:lnTo>
                  <a:lnTo>
                    <a:pt x="31" y="43"/>
                  </a:lnTo>
                  <a:lnTo>
                    <a:pt x="39" y="33"/>
                  </a:lnTo>
                  <a:lnTo>
                    <a:pt x="49" y="26"/>
                  </a:lnTo>
                  <a:lnTo>
                    <a:pt x="62" y="19"/>
                  </a:lnTo>
                  <a:lnTo>
                    <a:pt x="74" y="13"/>
                  </a:lnTo>
                  <a:lnTo>
                    <a:pt x="87" y="7"/>
                  </a:lnTo>
                  <a:lnTo>
                    <a:pt x="103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62" y="0"/>
                  </a:lnTo>
                  <a:lnTo>
                    <a:pt x="177" y="3"/>
                  </a:lnTo>
                  <a:lnTo>
                    <a:pt x="191" y="6"/>
                  </a:lnTo>
                  <a:lnTo>
                    <a:pt x="204" y="12"/>
                  </a:lnTo>
                  <a:lnTo>
                    <a:pt x="215" y="17"/>
                  </a:lnTo>
                  <a:lnTo>
                    <a:pt x="226" y="26"/>
                  </a:lnTo>
                  <a:lnTo>
                    <a:pt x="226" y="26"/>
                  </a:lnTo>
                  <a:lnTo>
                    <a:pt x="233" y="33"/>
                  </a:lnTo>
                  <a:lnTo>
                    <a:pt x="240" y="41"/>
                  </a:lnTo>
                  <a:lnTo>
                    <a:pt x="246" y="51"/>
                  </a:lnTo>
                  <a:lnTo>
                    <a:pt x="250" y="62"/>
                  </a:lnTo>
                  <a:lnTo>
                    <a:pt x="253" y="73"/>
                  </a:lnTo>
                  <a:lnTo>
                    <a:pt x="256" y="85"/>
                  </a:lnTo>
                  <a:lnTo>
                    <a:pt x="257" y="97"/>
                  </a:lnTo>
                  <a:lnTo>
                    <a:pt x="258" y="110"/>
                  </a:lnTo>
                  <a:lnTo>
                    <a:pt x="257" y="123"/>
                  </a:lnTo>
                  <a:lnTo>
                    <a:pt x="257" y="134"/>
                  </a:lnTo>
                  <a:lnTo>
                    <a:pt x="254" y="147"/>
                  </a:lnTo>
                  <a:lnTo>
                    <a:pt x="251" y="158"/>
                  </a:lnTo>
                  <a:lnTo>
                    <a:pt x="247" y="168"/>
                  </a:lnTo>
                  <a:lnTo>
                    <a:pt x="243" y="177"/>
                  </a:lnTo>
                  <a:lnTo>
                    <a:pt x="237" y="186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3" y="201"/>
                  </a:lnTo>
                  <a:lnTo>
                    <a:pt x="216" y="211"/>
                  </a:lnTo>
                  <a:lnTo>
                    <a:pt x="208" y="220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88" y="232"/>
                  </a:lnTo>
                  <a:lnTo>
                    <a:pt x="177" y="236"/>
                  </a:lnTo>
                  <a:lnTo>
                    <a:pt x="164" y="241"/>
                  </a:lnTo>
                  <a:lnTo>
                    <a:pt x="152" y="244"/>
                  </a:lnTo>
                  <a:lnTo>
                    <a:pt x="140" y="245"/>
                  </a:lnTo>
                  <a:lnTo>
                    <a:pt x="128" y="245"/>
                  </a:lnTo>
                  <a:lnTo>
                    <a:pt x="115" y="244"/>
                  </a:lnTo>
                  <a:lnTo>
                    <a:pt x="103" y="242"/>
                  </a:lnTo>
                  <a:lnTo>
                    <a:pt x="91" y="239"/>
                  </a:lnTo>
                  <a:lnTo>
                    <a:pt x="80" y="236"/>
                  </a:lnTo>
                  <a:lnTo>
                    <a:pt x="69" y="231"/>
                  </a:lnTo>
                  <a:lnTo>
                    <a:pt x="59" y="225"/>
                  </a:lnTo>
                  <a:lnTo>
                    <a:pt x="51" y="220"/>
                  </a:lnTo>
                  <a:lnTo>
                    <a:pt x="42" y="211"/>
                  </a:lnTo>
                  <a:lnTo>
                    <a:pt x="35" y="204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2" y="189"/>
                  </a:lnTo>
                  <a:lnTo>
                    <a:pt x="18" y="182"/>
                  </a:lnTo>
                  <a:lnTo>
                    <a:pt x="13" y="175"/>
                  </a:lnTo>
                  <a:lnTo>
                    <a:pt x="8" y="166"/>
                  </a:lnTo>
                  <a:lnTo>
                    <a:pt x="3" y="148"/>
                  </a:lnTo>
                  <a:lnTo>
                    <a:pt x="0" y="130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2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5" y="6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7" y="57"/>
                  </a:lnTo>
                  <a:lnTo>
                    <a:pt x="24" y="51"/>
                  </a:lnTo>
                  <a:close/>
                  <a:moveTo>
                    <a:pt x="59" y="155"/>
                  </a:moveTo>
                  <a:lnTo>
                    <a:pt x="60" y="159"/>
                  </a:lnTo>
                  <a:lnTo>
                    <a:pt x="60" y="159"/>
                  </a:lnTo>
                  <a:lnTo>
                    <a:pt x="77" y="145"/>
                  </a:lnTo>
                  <a:lnTo>
                    <a:pt x="94" y="132"/>
                  </a:lnTo>
                  <a:lnTo>
                    <a:pt x="128" y="107"/>
                  </a:lnTo>
                  <a:lnTo>
                    <a:pt x="162" y="85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8" y="58"/>
                  </a:lnTo>
                  <a:lnTo>
                    <a:pt x="198" y="54"/>
                  </a:lnTo>
                  <a:lnTo>
                    <a:pt x="198" y="51"/>
                  </a:lnTo>
                  <a:lnTo>
                    <a:pt x="195" y="48"/>
                  </a:lnTo>
                  <a:lnTo>
                    <a:pt x="190" y="41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78" y="37"/>
                  </a:lnTo>
                  <a:lnTo>
                    <a:pt x="176" y="38"/>
                  </a:lnTo>
                  <a:lnTo>
                    <a:pt x="174" y="41"/>
                  </a:lnTo>
                  <a:lnTo>
                    <a:pt x="173" y="44"/>
                  </a:lnTo>
                  <a:lnTo>
                    <a:pt x="174" y="52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39" y="76"/>
                  </a:lnTo>
                  <a:lnTo>
                    <a:pt x="124" y="88"/>
                  </a:lnTo>
                  <a:lnTo>
                    <a:pt x="110" y="99"/>
                  </a:lnTo>
                  <a:lnTo>
                    <a:pt x="95" y="111"/>
                  </a:lnTo>
                  <a:lnTo>
                    <a:pt x="81" y="124"/>
                  </a:lnTo>
                  <a:lnTo>
                    <a:pt x="70" y="137"/>
                  </a:lnTo>
                  <a:lnTo>
                    <a:pt x="59" y="151"/>
                  </a:lnTo>
                  <a:lnTo>
                    <a:pt x="59" y="155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42" y="113"/>
                  </a:lnTo>
                  <a:lnTo>
                    <a:pt x="46" y="109"/>
                  </a:lnTo>
                  <a:lnTo>
                    <a:pt x="52" y="106"/>
                  </a:lnTo>
                  <a:lnTo>
                    <a:pt x="55" y="103"/>
                  </a:lnTo>
                  <a:lnTo>
                    <a:pt x="58" y="100"/>
                  </a:lnTo>
                  <a:lnTo>
                    <a:pt x="60" y="97"/>
                  </a:lnTo>
                  <a:lnTo>
                    <a:pt x="63" y="95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97" y="64"/>
                  </a:lnTo>
                  <a:lnTo>
                    <a:pt x="112" y="47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17" y="34"/>
                  </a:lnTo>
                  <a:lnTo>
                    <a:pt x="105" y="41"/>
                  </a:lnTo>
                  <a:lnTo>
                    <a:pt x="84" y="55"/>
                  </a:lnTo>
                  <a:lnTo>
                    <a:pt x="63" y="68"/>
                  </a:lnTo>
                  <a:lnTo>
                    <a:pt x="53" y="7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8" y="80"/>
                  </a:lnTo>
                  <a:lnTo>
                    <a:pt x="35" y="86"/>
                  </a:lnTo>
                  <a:lnTo>
                    <a:pt x="32" y="92"/>
                  </a:lnTo>
                  <a:lnTo>
                    <a:pt x="29" y="99"/>
                  </a:lnTo>
                  <a:lnTo>
                    <a:pt x="28" y="114"/>
                  </a:lnTo>
                  <a:lnTo>
                    <a:pt x="28" y="120"/>
                  </a:lnTo>
                  <a:lnTo>
                    <a:pt x="29" y="125"/>
                  </a:lnTo>
                  <a:lnTo>
                    <a:pt x="34" y="123"/>
                  </a:lnTo>
                  <a:close/>
                  <a:moveTo>
                    <a:pt x="129" y="210"/>
                  </a:moveTo>
                  <a:lnTo>
                    <a:pt x="214" y="144"/>
                  </a:lnTo>
                  <a:lnTo>
                    <a:pt x="214" y="144"/>
                  </a:lnTo>
                  <a:lnTo>
                    <a:pt x="216" y="140"/>
                  </a:lnTo>
                  <a:lnTo>
                    <a:pt x="218" y="137"/>
                  </a:lnTo>
                  <a:lnTo>
                    <a:pt x="218" y="128"/>
                  </a:lnTo>
                  <a:lnTo>
                    <a:pt x="216" y="118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191" y="130"/>
                  </a:lnTo>
                  <a:lnTo>
                    <a:pt x="170" y="156"/>
                  </a:lnTo>
                  <a:lnTo>
                    <a:pt x="149" y="182"/>
                  </a:lnTo>
                  <a:lnTo>
                    <a:pt x="129" y="210"/>
                  </a:lnTo>
                  <a:lnTo>
                    <a:pt x="129" y="210"/>
                  </a:lnTo>
                  <a:close/>
                  <a:moveTo>
                    <a:pt x="79" y="207"/>
                  </a:moveTo>
                  <a:lnTo>
                    <a:pt x="79" y="207"/>
                  </a:lnTo>
                  <a:lnTo>
                    <a:pt x="83" y="211"/>
                  </a:lnTo>
                  <a:lnTo>
                    <a:pt x="88" y="214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18" y="199"/>
                  </a:lnTo>
                  <a:lnTo>
                    <a:pt x="135" y="175"/>
                  </a:lnTo>
                  <a:lnTo>
                    <a:pt x="155" y="152"/>
                  </a:lnTo>
                  <a:lnTo>
                    <a:pt x="164" y="142"/>
                  </a:lnTo>
                  <a:lnTo>
                    <a:pt x="174" y="134"/>
                  </a:lnTo>
                  <a:lnTo>
                    <a:pt x="174" y="134"/>
                  </a:lnTo>
                  <a:lnTo>
                    <a:pt x="150" y="151"/>
                  </a:lnTo>
                  <a:lnTo>
                    <a:pt x="125" y="168"/>
                  </a:lnTo>
                  <a:lnTo>
                    <a:pt x="101" y="187"/>
                  </a:lnTo>
                  <a:lnTo>
                    <a:pt x="79" y="207"/>
                  </a:lnTo>
                  <a:lnTo>
                    <a:pt x="79" y="207"/>
                  </a:lnTo>
                  <a:close/>
                  <a:moveTo>
                    <a:pt x="46" y="180"/>
                  </a:moveTo>
                  <a:lnTo>
                    <a:pt x="46" y="180"/>
                  </a:lnTo>
                  <a:lnTo>
                    <a:pt x="45" y="182"/>
                  </a:lnTo>
                  <a:lnTo>
                    <a:pt x="46" y="184"/>
                  </a:lnTo>
                  <a:lnTo>
                    <a:pt x="51" y="189"/>
                  </a:lnTo>
                  <a:lnTo>
                    <a:pt x="56" y="193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32" y="120"/>
                  </a:lnTo>
                  <a:lnTo>
                    <a:pt x="119" y="127"/>
                  </a:lnTo>
                  <a:lnTo>
                    <a:pt x="95" y="145"/>
                  </a:lnTo>
                  <a:lnTo>
                    <a:pt x="72" y="163"/>
                  </a:lnTo>
                  <a:lnTo>
                    <a:pt x="46" y="180"/>
                  </a:lnTo>
                  <a:lnTo>
                    <a:pt x="46" y="180"/>
                  </a:lnTo>
                  <a:close/>
                  <a:moveTo>
                    <a:pt x="174" y="30"/>
                  </a:moveTo>
                  <a:lnTo>
                    <a:pt x="174" y="30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19" y="57"/>
                  </a:lnTo>
                  <a:lnTo>
                    <a:pt x="104" y="73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12" y="76"/>
                  </a:lnTo>
                  <a:lnTo>
                    <a:pt x="135" y="64"/>
                  </a:lnTo>
                  <a:lnTo>
                    <a:pt x="146" y="57"/>
                  </a:lnTo>
                  <a:lnTo>
                    <a:pt x="156" y="48"/>
                  </a:lnTo>
                  <a:lnTo>
                    <a:pt x="166" y="40"/>
                  </a:lnTo>
                  <a:lnTo>
                    <a:pt x="174" y="30"/>
                  </a:lnTo>
                  <a:lnTo>
                    <a:pt x="174" y="30"/>
                  </a:lnTo>
                  <a:close/>
                  <a:moveTo>
                    <a:pt x="143" y="138"/>
                  </a:moveTo>
                  <a:lnTo>
                    <a:pt x="143" y="138"/>
                  </a:lnTo>
                  <a:lnTo>
                    <a:pt x="159" y="125"/>
                  </a:lnTo>
                  <a:lnTo>
                    <a:pt x="174" y="11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9" y="90"/>
                  </a:lnTo>
                  <a:lnTo>
                    <a:pt x="211" y="88"/>
                  </a:lnTo>
                  <a:lnTo>
                    <a:pt x="212" y="80"/>
                  </a:lnTo>
                  <a:lnTo>
                    <a:pt x="211" y="78"/>
                  </a:lnTo>
                  <a:lnTo>
                    <a:pt x="209" y="73"/>
                  </a:lnTo>
                  <a:lnTo>
                    <a:pt x="208" y="71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194" y="76"/>
                  </a:lnTo>
                  <a:lnTo>
                    <a:pt x="185" y="85"/>
                  </a:lnTo>
                  <a:lnTo>
                    <a:pt x="169" y="102"/>
                  </a:lnTo>
                  <a:lnTo>
                    <a:pt x="153" y="121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3" y="138"/>
                  </a:lnTo>
                  <a:lnTo>
                    <a:pt x="143" y="138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36" y="131"/>
                  </a:lnTo>
                  <a:lnTo>
                    <a:pt x="239" y="121"/>
                  </a:lnTo>
                  <a:lnTo>
                    <a:pt x="242" y="111"/>
                  </a:lnTo>
                  <a:lnTo>
                    <a:pt x="243" y="100"/>
                  </a:lnTo>
                  <a:lnTo>
                    <a:pt x="243" y="90"/>
                  </a:lnTo>
                  <a:lnTo>
                    <a:pt x="240" y="79"/>
                  </a:lnTo>
                  <a:lnTo>
                    <a:pt x="236" y="71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6" y="59"/>
                  </a:lnTo>
                  <a:lnTo>
                    <a:pt x="226" y="59"/>
                  </a:lnTo>
                  <a:lnTo>
                    <a:pt x="230" y="79"/>
                  </a:lnTo>
                  <a:lnTo>
                    <a:pt x="233" y="99"/>
                  </a:lnTo>
                  <a:lnTo>
                    <a:pt x="233" y="118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39" y="222"/>
                  </a:moveTo>
                  <a:lnTo>
                    <a:pt x="139" y="222"/>
                  </a:lnTo>
                  <a:lnTo>
                    <a:pt x="149" y="221"/>
                  </a:lnTo>
                  <a:lnTo>
                    <a:pt x="157" y="217"/>
                  </a:lnTo>
                  <a:lnTo>
                    <a:pt x="166" y="211"/>
                  </a:lnTo>
                  <a:lnTo>
                    <a:pt x="173" y="204"/>
                  </a:lnTo>
                  <a:lnTo>
                    <a:pt x="178" y="197"/>
                  </a:lnTo>
                  <a:lnTo>
                    <a:pt x="183" y="192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74" y="190"/>
                  </a:lnTo>
                  <a:lnTo>
                    <a:pt x="162" y="200"/>
                  </a:lnTo>
                  <a:lnTo>
                    <a:pt x="150" y="211"/>
                  </a:lnTo>
                  <a:lnTo>
                    <a:pt x="139" y="222"/>
                  </a:lnTo>
                  <a:lnTo>
                    <a:pt x="139" y="222"/>
                  </a:lnTo>
                  <a:close/>
                  <a:moveTo>
                    <a:pt x="103" y="26"/>
                  </a:moveTo>
                  <a:lnTo>
                    <a:pt x="103" y="26"/>
                  </a:lnTo>
                  <a:lnTo>
                    <a:pt x="95" y="27"/>
                  </a:lnTo>
                  <a:lnTo>
                    <a:pt x="88" y="30"/>
                  </a:lnTo>
                  <a:lnTo>
                    <a:pt x="81" y="34"/>
                  </a:lnTo>
                  <a:lnTo>
                    <a:pt x="76" y="38"/>
                  </a:lnTo>
                  <a:lnTo>
                    <a:pt x="63" y="5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67" y="54"/>
                  </a:lnTo>
                  <a:lnTo>
                    <a:pt x="84" y="44"/>
                  </a:lnTo>
                  <a:lnTo>
                    <a:pt x="101" y="34"/>
                  </a:lnTo>
                  <a:lnTo>
                    <a:pt x="105" y="29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3" y="26"/>
                  </a:lnTo>
                  <a:lnTo>
                    <a:pt x="103" y="26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6" y="156"/>
                  </a:lnTo>
                  <a:lnTo>
                    <a:pt x="38" y="155"/>
                  </a:lnTo>
                  <a:lnTo>
                    <a:pt x="39" y="149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5" y="140"/>
                  </a:lnTo>
                  <a:lnTo>
                    <a:pt x="49" y="14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3" y="140"/>
                  </a:lnTo>
                  <a:lnTo>
                    <a:pt x="38" y="142"/>
                  </a:lnTo>
                  <a:lnTo>
                    <a:pt x="29" y="145"/>
                  </a:lnTo>
                  <a:lnTo>
                    <a:pt x="27" y="147"/>
                  </a:lnTo>
                  <a:lnTo>
                    <a:pt x="25" y="149"/>
                  </a:lnTo>
                  <a:lnTo>
                    <a:pt x="28" y="152"/>
                  </a:lnTo>
                  <a:lnTo>
                    <a:pt x="34" y="156"/>
                  </a:lnTo>
                  <a:lnTo>
                    <a:pt x="34" y="156"/>
                  </a:lnTo>
                  <a:close/>
                  <a:moveTo>
                    <a:pt x="190" y="206"/>
                  </a:moveTo>
                  <a:lnTo>
                    <a:pt x="190" y="206"/>
                  </a:lnTo>
                  <a:lnTo>
                    <a:pt x="194" y="204"/>
                  </a:lnTo>
                  <a:lnTo>
                    <a:pt x="198" y="203"/>
                  </a:lnTo>
                  <a:lnTo>
                    <a:pt x="201" y="200"/>
                  </a:lnTo>
                  <a:lnTo>
                    <a:pt x="202" y="196"/>
                  </a:lnTo>
                  <a:lnTo>
                    <a:pt x="205" y="187"/>
                  </a:lnTo>
                  <a:lnTo>
                    <a:pt x="208" y="180"/>
                  </a:lnTo>
                  <a:lnTo>
                    <a:pt x="190" y="206"/>
                  </a:lnTo>
                  <a:close/>
                  <a:moveTo>
                    <a:pt x="136" y="151"/>
                  </a:moveTo>
                  <a:lnTo>
                    <a:pt x="133" y="144"/>
                  </a:lnTo>
                  <a:lnTo>
                    <a:pt x="133" y="144"/>
                  </a:lnTo>
                  <a:lnTo>
                    <a:pt x="129" y="144"/>
                  </a:lnTo>
                  <a:lnTo>
                    <a:pt x="126" y="145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6" y="151"/>
                  </a:lnTo>
                  <a:lnTo>
                    <a:pt x="136" y="151"/>
                  </a:lnTo>
                  <a:close/>
                </a:path>
              </a:pathLst>
            </a:custGeom>
            <a:solidFill>
              <a:srgbClr val="414042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0064502" y="1611303"/>
            <a:ext cx="487277" cy="492185"/>
            <a:chOff x="2021289" y="1786627"/>
            <a:chExt cx="487277" cy="492185"/>
          </a:xfrm>
        </p:grpSpPr>
        <p:sp>
          <p:nvSpPr>
            <p:cNvPr id="48" name="椭圆 31"/>
            <p:cNvSpPr/>
            <p:nvPr/>
          </p:nvSpPr>
          <p:spPr>
            <a:xfrm rot="15654318">
              <a:off x="2018835" y="1789081"/>
              <a:ext cx="492185" cy="48727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41404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49" name="Freeform 100"/>
            <p:cNvSpPr>
              <a:spLocks noEditPoints="1"/>
            </p:cNvSpPr>
            <p:nvPr/>
          </p:nvSpPr>
          <p:spPr bwMode="auto">
            <a:xfrm flipH="1" flipV="1">
              <a:off x="2120382" y="1894073"/>
              <a:ext cx="279918" cy="279919"/>
            </a:xfrm>
            <a:custGeom>
              <a:avLst/>
              <a:gdLst/>
              <a:ahLst/>
              <a:cxnLst>
                <a:cxn ang="0">
                  <a:pos x="49" y="26"/>
                </a:cxn>
                <a:cxn ang="0">
                  <a:pos x="117" y="2"/>
                </a:cxn>
                <a:cxn ang="0">
                  <a:pos x="191" y="6"/>
                </a:cxn>
                <a:cxn ang="0">
                  <a:pos x="233" y="33"/>
                </a:cxn>
                <a:cxn ang="0">
                  <a:pos x="256" y="85"/>
                </a:cxn>
                <a:cxn ang="0">
                  <a:pos x="254" y="147"/>
                </a:cxn>
                <a:cxn ang="0">
                  <a:pos x="230" y="193"/>
                </a:cxn>
                <a:cxn ang="0">
                  <a:pos x="199" y="227"/>
                </a:cxn>
                <a:cxn ang="0">
                  <a:pos x="152" y="244"/>
                </a:cxn>
                <a:cxn ang="0">
                  <a:pos x="91" y="239"/>
                </a:cxn>
                <a:cxn ang="0">
                  <a:pos x="42" y="211"/>
                </a:cxn>
                <a:cxn ang="0">
                  <a:pos x="18" y="182"/>
                </a:cxn>
                <a:cxn ang="0">
                  <a:pos x="0" y="110"/>
                </a:cxn>
                <a:cxn ang="0">
                  <a:pos x="15" y="69"/>
                </a:cxn>
                <a:cxn ang="0">
                  <a:pos x="59" y="155"/>
                </a:cxn>
                <a:cxn ang="0">
                  <a:pos x="128" y="107"/>
                </a:cxn>
                <a:cxn ang="0">
                  <a:pos x="198" y="54"/>
                </a:cxn>
                <a:cxn ang="0">
                  <a:pos x="183" y="38"/>
                </a:cxn>
                <a:cxn ang="0">
                  <a:pos x="174" y="52"/>
                </a:cxn>
                <a:cxn ang="0">
                  <a:pos x="124" y="88"/>
                </a:cxn>
                <a:cxn ang="0">
                  <a:pos x="59" y="151"/>
                </a:cxn>
                <a:cxn ang="0">
                  <a:pos x="46" y="109"/>
                </a:cxn>
                <a:cxn ang="0">
                  <a:pos x="63" y="95"/>
                </a:cxn>
                <a:cxn ang="0">
                  <a:pos x="129" y="29"/>
                </a:cxn>
                <a:cxn ang="0">
                  <a:pos x="63" y="68"/>
                </a:cxn>
                <a:cxn ang="0">
                  <a:pos x="35" y="86"/>
                </a:cxn>
                <a:cxn ang="0">
                  <a:pos x="29" y="125"/>
                </a:cxn>
                <a:cxn ang="0">
                  <a:pos x="216" y="140"/>
                </a:cxn>
                <a:cxn ang="0">
                  <a:pos x="216" y="109"/>
                </a:cxn>
                <a:cxn ang="0">
                  <a:pos x="149" y="182"/>
                </a:cxn>
                <a:cxn ang="0">
                  <a:pos x="83" y="211"/>
                </a:cxn>
                <a:cxn ang="0">
                  <a:pos x="135" y="175"/>
                </a:cxn>
                <a:cxn ang="0">
                  <a:pos x="150" y="151"/>
                </a:cxn>
                <a:cxn ang="0">
                  <a:pos x="46" y="180"/>
                </a:cxn>
                <a:cxn ang="0">
                  <a:pos x="56" y="193"/>
                </a:cxn>
                <a:cxn ang="0">
                  <a:pos x="132" y="120"/>
                </a:cxn>
                <a:cxn ang="0">
                  <a:pos x="46" y="180"/>
                </a:cxn>
                <a:cxn ang="0">
                  <a:pos x="152" y="24"/>
                </a:cxn>
                <a:cxn ang="0">
                  <a:pos x="91" y="90"/>
                </a:cxn>
                <a:cxn ang="0">
                  <a:pos x="156" y="48"/>
                </a:cxn>
                <a:cxn ang="0">
                  <a:pos x="143" y="138"/>
                </a:cxn>
                <a:cxn ang="0">
                  <a:pos x="209" y="90"/>
                </a:cxn>
                <a:cxn ang="0">
                  <a:pos x="208" y="71"/>
                </a:cxn>
                <a:cxn ang="0">
                  <a:pos x="169" y="102"/>
                </a:cxn>
                <a:cxn ang="0">
                  <a:pos x="143" y="138"/>
                </a:cxn>
                <a:cxn ang="0">
                  <a:pos x="239" y="121"/>
                </a:cxn>
                <a:cxn ang="0">
                  <a:pos x="236" y="71"/>
                </a:cxn>
                <a:cxn ang="0">
                  <a:pos x="230" y="79"/>
                </a:cxn>
                <a:cxn ang="0">
                  <a:pos x="139" y="222"/>
                </a:cxn>
                <a:cxn ang="0">
                  <a:pos x="173" y="204"/>
                </a:cxn>
                <a:cxn ang="0">
                  <a:pos x="174" y="190"/>
                </a:cxn>
                <a:cxn ang="0">
                  <a:pos x="103" y="26"/>
                </a:cxn>
                <a:cxn ang="0">
                  <a:pos x="76" y="38"/>
                </a:cxn>
                <a:cxn ang="0">
                  <a:pos x="84" y="44"/>
                </a:cxn>
                <a:cxn ang="0">
                  <a:pos x="103" y="26"/>
                </a:cxn>
                <a:cxn ang="0">
                  <a:pos x="38" y="155"/>
                </a:cxn>
                <a:cxn ang="0">
                  <a:pos x="49" y="141"/>
                </a:cxn>
                <a:cxn ang="0">
                  <a:pos x="29" y="145"/>
                </a:cxn>
                <a:cxn ang="0">
                  <a:pos x="34" y="156"/>
                </a:cxn>
                <a:cxn ang="0">
                  <a:pos x="201" y="200"/>
                </a:cxn>
                <a:cxn ang="0">
                  <a:pos x="136" y="151"/>
                </a:cxn>
                <a:cxn ang="0">
                  <a:pos x="126" y="148"/>
                </a:cxn>
                <a:cxn ang="0">
                  <a:pos x="136" y="151"/>
                </a:cxn>
              </a:cxnLst>
              <a:rect l="0" t="0" r="r" b="b"/>
              <a:pathLst>
                <a:path w="258" h="245">
                  <a:moveTo>
                    <a:pt x="24" y="51"/>
                  </a:moveTo>
                  <a:lnTo>
                    <a:pt x="24" y="51"/>
                  </a:lnTo>
                  <a:lnTo>
                    <a:pt x="31" y="43"/>
                  </a:lnTo>
                  <a:lnTo>
                    <a:pt x="39" y="33"/>
                  </a:lnTo>
                  <a:lnTo>
                    <a:pt x="49" y="26"/>
                  </a:lnTo>
                  <a:lnTo>
                    <a:pt x="62" y="19"/>
                  </a:lnTo>
                  <a:lnTo>
                    <a:pt x="74" y="13"/>
                  </a:lnTo>
                  <a:lnTo>
                    <a:pt x="87" y="7"/>
                  </a:lnTo>
                  <a:lnTo>
                    <a:pt x="103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62" y="0"/>
                  </a:lnTo>
                  <a:lnTo>
                    <a:pt x="177" y="3"/>
                  </a:lnTo>
                  <a:lnTo>
                    <a:pt x="191" y="6"/>
                  </a:lnTo>
                  <a:lnTo>
                    <a:pt x="204" y="12"/>
                  </a:lnTo>
                  <a:lnTo>
                    <a:pt x="215" y="17"/>
                  </a:lnTo>
                  <a:lnTo>
                    <a:pt x="226" y="26"/>
                  </a:lnTo>
                  <a:lnTo>
                    <a:pt x="226" y="26"/>
                  </a:lnTo>
                  <a:lnTo>
                    <a:pt x="233" y="33"/>
                  </a:lnTo>
                  <a:lnTo>
                    <a:pt x="240" y="41"/>
                  </a:lnTo>
                  <a:lnTo>
                    <a:pt x="246" y="51"/>
                  </a:lnTo>
                  <a:lnTo>
                    <a:pt x="250" y="62"/>
                  </a:lnTo>
                  <a:lnTo>
                    <a:pt x="253" y="73"/>
                  </a:lnTo>
                  <a:lnTo>
                    <a:pt x="256" y="85"/>
                  </a:lnTo>
                  <a:lnTo>
                    <a:pt x="257" y="97"/>
                  </a:lnTo>
                  <a:lnTo>
                    <a:pt x="258" y="110"/>
                  </a:lnTo>
                  <a:lnTo>
                    <a:pt x="257" y="123"/>
                  </a:lnTo>
                  <a:lnTo>
                    <a:pt x="257" y="134"/>
                  </a:lnTo>
                  <a:lnTo>
                    <a:pt x="254" y="147"/>
                  </a:lnTo>
                  <a:lnTo>
                    <a:pt x="251" y="158"/>
                  </a:lnTo>
                  <a:lnTo>
                    <a:pt x="247" y="168"/>
                  </a:lnTo>
                  <a:lnTo>
                    <a:pt x="243" y="177"/>
                  </a:lnTo>
                  <a:lnTo>
                    <a:pt x="237" y="186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3" y="201"/>
                  </a:lnTo>
                  <a:lnTo>
                    <a:pt x="216" y="211"/>
                  </a:lnTo>
                  <a:lnTo>
                    <a:pt x="208" y="220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88" y="232"/>
                  </a:lnTo>
                  <a:lnTo>
                    <a:pt x="177" y="236"/>
                  </a:lnTo>
                  <a:lnTo>
                    <a:pt x="164" y="241"/>
                  </a:lnTo>
                  <a:lnTo>
                    <a:pt x="152" y="244"/>
                  </a:lnTo>
                  <a:lnTo>
                    <a:pt x="140" y="245"/>
                  </a:lnTo>
                  <a:lnTo>
                    <a:pt x="128" y="245"/>
                  </a:lnTo>
                  <a:lnTo>
                    <a:pt x="115" y="244"/>
                  </a:lnTo>
                  <a:lnTo>
                    <a:pt x="103" y="242"/>
                  </a:lnTo>
                  <a:lnTo>
                    <a:pt x="91" y="239"/>
                  </a:lnTo>
                  <a:lnTo>
                    <a:pt x="80" y="236"/>
                  </a:lnTo>
                  <a:lnTo>
                    <a:pt x="69" y="231"/>
                  </a:lnTo>
                  <a:lnTo>
                    <a:pt x="59" y="225"/>
                  </a:lnTo>
                  <a:lnTo>
                    <a:pt x="51" y="220"/>
                  </a:lnTo>
                  <a:lnTo>
                    <a:pt x="42" y="211"/>
                  </a:lnTo>
                  <a:lnTo>
                    <a:pt x="35" y="204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2" y="189"/>
                  </a:lnTo>
                  <a:lnTo>
                    <a:pt x="18" y="182"/>
                  </a:lnTo>
                  <a:lnTo>
                    <a:pt x="13" y="175"/>
                  </a:lnTo>
                  <a:lnTo>
                    <a:pt x="8" y="166"/>
                  </a:lnTo>
                  <a:lnTo>
                    <a:pt x="3" y="148"/>
                  </a:lnTo>
                  <a:lnTo>
                    <a:pt x="0" y="130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2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5" y="6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7" y="57"/>
                  </a:lnTo>
                  <a:lnTo>
                    <a:pt x="24" y="51"/>
                  </a:lnTo>
                  <a:close/>
                  <a:moveTo>
                    <a:pt x="59" y="155"/>
                  </a:moveTo>
                  <a:lnTo>
                    <a:pt x="60" y="159"/>
                  </a:lnTo>
                  <a:lnTo>
                    <a:pt x="60" y="159"/>
                  </a:lnTo>
                  <a:lnTo>
                    <a:pt x="77" y="145"/>
                  </a:lnTo>
                  <a:lnTo>
                    <a:pt x="94" y="132"/>
                  </a:lnTo>
                  <a:lnTo>
                    <a:pt x="128" y="107"/>
                  </a:lnTo>
                  <a:lnTo>
                    <a:pt x="162" y="85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8" y="58"/>
                  </a:lnTo>
                  <a:lnTo>
                    <a:pt x="198" y="54"/>
                  </a:lnTo>
                  <a:lnTo>
                    <a:pt x="198" y="51"/>
                  </a:lnTo>
                  <a:lnTo>
                    <a:pt x="195" y="48"/>
                  </a:lnTo>
                  <a:lnTo>
                    <a:pt x="190" y="41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78" y="37"/>
                  </a:lnTo>
                  <a:lnTo>
                    <a:pt x="176" y="38"/>
                  </a:lnTo>
                  <a:lnTo>
                    <a:pt x="174" y="41"/>
                  </a:lnTo>
                  <a:lnTo>
                    <a:pt x="173" y="44"/>
                  </a:lnTo>
                  <a:lnTo>
                    <a:pt x="174" y="52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39" y="76"/>
                  </a:lnTo>
                  <a:lnTo>
                    <a:pt x="124" y="88"/>
                  </a:lnTo>
                  <a:lnTo>
                    <a:pt x="110" y="99"/>
                  </a:lnTo>
                  <a:lnTo>
                    <a:pt x="95" y="111"/>
                  </a:lnTo>
                  <a:lnTo>
                    <a:pt x="81" y="124"/>
                  </a:lnTo>
                  <a:lnTo>
                    <a:pt x="70" y="137"/>
                  </a:lnTo>
                  <a:lnTo>
                    <a:pt x="59" y="151"/>
                  </a:lnTo>
                  <a:lnTo>
                    <a:pt x="59" y="155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42" y="113"/>
                  </a:lnTo>
                  <a:lnTo>
                    <a:pt x="46" y="109"/>
                  </a:lnTo>
                  <a:lnTo>
                    <a:pt x="52" y="106"/>
                  </a:lnTo>
                  <a:lnTo>
                    <a:pt x="55" y="103"/>
                  </a:lnTo>
                  <a:lnTo>
                    <a:pt x="58" y="100"/>
                  </a:lnTo>
                  <a:lnTo>
                    <a:pt x="60" y="97"/>
                  </a:lnTo>
                  <a:lnTo>
                    <a:pt x="63" y="95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97" y="64"/>
                  </a:lnTo>
                  <a:lnTo>
                    <a:pt x="112" y="47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17" y="34"/>
                  </a:lnTo>
                  <a:lnTo>
                    <a:pt x="105" y="41"/>
                  </a:lnTo>
                  <a:lnTo>
                    <a:pt x="84" y="55"/>
                  </a:lnTo>
                  <a:lnTo>
                    <a:pt x="63" y="68"/>
                  </a:lnTo>
                  <a:lnTo>
                    <a:pt x="53" y="7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8" y="80"/>
                  </a:lnTo>
                  <a:lnTo>
                    <a:pt x="35" y="86"/>
                  </a:lnTo>
                  <a:lnTo>
                    <a:pt x="32" y="92"/>
                  </a:lnTo>
                  <a:lnTo>
                    <a:pt x="29" y="99"/>
                  </a:lnTo>
                  <a:lnTo>
                    <a:pt x="28" y="114"/>
                  </a:lnTo>
                  <a:lnTo>
                    <a:pt x="28" y="120"/>
                  </a:lnTo>
                  <a:lnTo>
                    <a:pt x="29" y="125"/>
                  </a:lnTo>
                  <a:lnTo>
                    <a:pt x="34" y="123"/>
                  </a:lnTo>
                  <a:close/>
                  <a:moveTo>
                    <a:pt x="129" y="210"/>
                  </a:moveTo>
                  <a:lnTo>
                    <a:pt x="214" y="144"/>
                  </a:lnTo>
                  <a:lnTo>
                    <a:pt x="214" y="144"/>
                  </a:lnTo>
                  <a:lnTo>
                    <a:pt x="216" y="140"/>
                  </a:lnTo>
                  <a:lnTo>
                    <a:pt x="218" y="137"/>
                  </a:lnTo>
                  <a:lnTo>
                    <a:pt x="218" y="128"/>
                  </a:lnTo>
                  <a:lnTo>
                    <a:pt x="216" y="118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191" y="130"/>
                  </a:lnTo>
                  <a:lnTo>
                    <a:pt x="170" y="156"/>
                  </a:lnTo>
                  <a:lnTo>
                    <a:pt x="149" y="182"/>
                  </a:lnTo>
                  <a:lnTo>
                    <a:pt x="129" y="210"/>
                  </a:lnTo>
                  <a:lnTo>
                    <a:pt x="129" y="210"/>
                  </a:lnTo>
                  <a:close/>
                  <a:moveTo>
                    <a:pt x="79" y="207"/>
                  </a:moveTo>
                  <a:lnTo>
                    <a:pt x="79" y="207"/>
                  </a:lnTo>
                  <a:lnTo>
                    <a:pt x="83" y="211"/>
                  </a:lnTo>
                  <a:lnTo>
                    <a:pt x="88" y="214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18" y="199"/>
                  </a:lnTo>
                  <a:lnTo>
                    <a:pt x="135" y="175"/>
                  </a:lnTo>
                  <a:lnTo>
                    <a:pt x="155" y="152"/>
                  </a:lnTo>
                  <a:lnTo>
                    <a:pt x="164" y="142"/>
                  </a:lnTo>
                  <a:lnTo>
                    <a:pt x="174" y="134"/>
                  </a:lnTo>
                  <a:lnTo>
                    <a:pt x="174" y="134"/>
                  </a:lnTo>
                  <a:lnTo>
                    <a:pt x="150" y="151"/>
                  </a:lnTo>
                  <a:lnTo>
                    <a:pt x="125" y="168"/>
                  </a:lnTo>
                  <a:lnTo>
                    <a:pt x="101" y="187"/>
                  </a:lnTo>
                  <a:lnTo>
                    <a:pt x="79" y="207"/>
                  </a:lnTo>
                  <a:lnTo>
                    <a:pt x="79" y="207"/>
                  </a:lnTo>
                  <a:close/>
                  <a:moveTo>
                    <a:pt x="46" y="180"/>
                  </a:moveTo>
                  <a:lnTo>
                    <a:pt x="46" y="180"/>
                  </a:lnTo>
                  <a:lnTo>
                    <a:pt x="45" y="182"/>
                  </a:lnTo>
                  <a:lnTo>
                    <a:pt x="46" y="184"/>
                  </a:lnTo>
                  <a:lnTo>
                    <a:pt x="51" y="189"/>
                  </a:lnTo>
                  <a:lnTo>
                    <a:pt x="56" y="193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32" y="120"/>
                  </a:lnTo>
                  <a:lnTo>
                    <a:pt x="119" y="127"/>
                  </a:lnTo>
                  <a:lnTo>
                    <a:pt x="95" y="145"/>
                  </a:lnTo>
                  <a:lnTo>
                    <a:pt x="72" y="163"/>
                  </a:lnTo>
                  <a:lnTo>
                    <a:pt x="46" y="180"/>
                  </a:lnTo>
                  <a:lnTo>
                    <a:pt x="46" y="180"/>
                  </a:lnTo>
                  <a:close/>
                  <a:moveTo>
                    <a:pt x="174" y="30"/>
                  </a:moveTo>
                  <a:lnTo>
                    <a:pt x="174" y="30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19" y="57"/>
                  </a:lnTo>
                  <a:lnTo>
                    <a:pt x="104" y="73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12" y="76"/>
                  </a:lnTo>
                  <a:lnTo>
                    <a:pt x="135" y="64"/>
                  </a:lnTo>
                  <a:lnTo>
                    <a:pt x="146" y="57"/>
                  </a:lnTo>
                  <a:lnTo>
                    <a:pt x="156" y="48"/>
                  </a:lnTo>
                  <a:lnTo>
                    <a:pt x="166" y="40"/>
                  </a:lnTo>
                  <a:lnTo>
                    <a:pt x="174" y="30"/>
                  </a:lnTo>
                  <a:lnTo>
                    <a:pt x="174" y="30"/>
                  </a:lnTo>
                  <a:close/>
                  <a:moveTo>
                    <a:pt x="143" y="138"/>
                  </a:moveTo>
                  <a:lnTo>
                    <a:pt x="143" y="138"/>
                  </a:lnTo>
                  <a:lnTo>
                    <a:pt x="159" y="125"/>
                  </a:lnTo>
                  <a:lnTo>
                    <a:pt x="174" y="11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9" y="90"/>
                  </a:lnTo>
                  <a:lnTo>
                    <a:pt x="211" y="88"/>
                  </a:lnTo>
                  <a:lnTo>
                    <a:pt x="212" y="80"/>
                  </a:lnTo>
                  <a:lnTo>
                    <a:pt x="211" y="78"/>
                  </a:lnTo>
                  <a:lnTo>
                    <a:pt x="209" y="73"/>
                  </a:lnTo>
                  <a:lnTo>
                    <a:pt x="208" y="71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194" y="76"/>
                  </a:lnTo>
                  <a:lnTo>
                    <a:pt x="185" y="85"/>
                  </a:lnTo>
                  <a:lnTo>
                    <a:pt x="169" y="102"/>
                  </a:lnTo>
                  <a:lnTo>
                    <a:pt x="153" y="121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3" y="138"/>
                  </a:lnTo>
                  <a:lnTo>
                    <a:pt x="143" y="138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36" y="131"/>
                  </a:lnTo>
                  <a:lnTo>
                    <a:pt x="239" y="121"/>
                  </a:lnTo>
                  <a:lnTo>
                    <a:pt x="242" y="111"/>
                  </a:lnTo>
                  <a:lnTo>
                    <a:pt x="243" y="100"/>
                  </a:lnTo>
                  <a:lnTo>
                    <a:pt x="243" y="90"/>
                  </a:lnTo>
                  <a:lnTo>
                    <a:pt x="240" y="79"/>
                  </a:lnTo>
                  <a:lnTo>
                    <a:pt x="236" y="71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6" y="59"/>
                  </a:lnTo>
                  <a:lnTo>
                    <a:pt x="226" y="59"/>
                  </a:lnTo>
                  <a:lnTo>
                    <a:pt x="230" y="79"/>
                  </a:lnTo>
                  <a:lnTo>
                    <a:pt x="233" y="99"/>
                  </a:lnTo>
                  <a:lnTo>
                    <a:pt x="233" y="118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39" y="222"/>
                  </a:moveTo>
                  <a:lnTo>
                    <a:pt x="139" y="222"/>
                  </a:lnTo>
                  <a:lnTo>
                    <a:pt x="149" y="221"/>
                  </a:lnTo>
                  <a:lnTo>
                    <a:pt x="157" y="217"/>
                  </a:lnTo>
                  <a:lnTo>
                    <a:pt x="166" y="211"/>
                  </a:lnTo>
                  <a:lnTo>
                    <a:pt x="173" y="204"/>
                  </a:lnTo>
                  <a:lnTo>
                    <a:pt x="178" y="197"/>
                  </a:lnTo>
                  <a:lnTo>
                    <a:pt x="183" y="192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74" y="190"/>
                  </a:lnTo>
                  <a:lnTo>
                    <a:pt x="162" y="200"/>
                  </a:lnTo>
                  <a:lnTo>
                    <a:pt x="150" y="211"/>
                  </a:lnTo>
                  <a:lnTo>
                    <a:pt x="139" y="222"/>
                  </a:lnTo>
                  <a:lnTo>
                    <a:pt x="139" y="222"/>
                  </a:lnTo>
                  <a:close/>
                  <a:moveTo>
                    <a:pt x="103" y="26"/>
                  </a:moveTo>
                  <a:lnTo>
                    <a:pt x="103" y="26"/>
                  </a:lnTo>
                  <a:lnTo>
                    <a:pt x="95" y="27"/>
                  </a:lnTo>
                  <a:lnTo>
                    <a:pt x="88" y="30"/>
                  </a:lnTo>
                  <a:lnTo>
                    <a:pt x="81" y="34"/>
                  </a:lnTo>
                  <a:lnTo>
                    <a:pt x="76" y="38"/>
                  </a:lnTo>
                  <a:lnTo>
                    <a:pt x="63" y="5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67" y="54"/>
                  </a:lnTo>
                  <a:lnTo>
                    <a:pt x="84" y="44"/>
                  </a:lnTo>
                  <a:lnTo>
                    <a:pt x="101" y="34"/>
                  </a:lnTo>
                  <a:lnTo>
                    <a:pt x="105" y="29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3" y="26"/>
                  </a:lnTo>
                  <a:lnTo>
                    <a:pt x="103" y="26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6" y="156"/>
                  </a:lnTo>
                  <a:lnTo>
                    <a:pt x="38" y="155"/>
                  </a:lnTo>
                  <a:lnTo>
                    <a:pt x="39" y="149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5" y="140"/>
                  </a:lnTo>
                  <a:lnTo>
                    <a:pt x="49" y="14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3" y="140"/>
                  </a:lnTo>
                  <a:lnTo>
                    <a:pt x="38" y="142"/>
                  </a:lnTo>
                  <a:lnTo>
                    <a:pt x="29" y="145"/>
                  </a:lnTo>
                  <a:lnTo>
                    <a:pt x="27" y="147"/>
                  </a:lnTo>
                  <a:lnTo>
                    <a:pt x="25" y="149"/>
                  </a:lnTo>
                  <a:lnTo>
                    <a:pt x="28" y="152"/>
                  </a:lnTo>
                  <a:lnTo>
                    <a:pt x="34" y="156"/>
                  </a:lnTo>
                  <a:lnTo>
                    <a:pt x="34" y="156"/>
                  </a:lnTo>
                  <a:close/>
                  <a:moveTo>
                    <a:pt x="190" y="206"/>
                  </a:moveTo>
                  <a:lnTo>
                    <a:pt x="190" y="206"/>
                  </a:lnTo>
                  <a:lnTo>
                    <a:pt x="194" y="204"/>
                  </a:lnTo>
                  <a:lnTo>
                    <a:pt x="198" y="203"/>
                  </a:lnTo>
                  <a:lnTo>
                    <a:pt x="201" y="200"/>
                  </a:lnTo>
                  <a:lnTo>
                    <a:pt x="202" y="196"/>
                  </a:lnTo>
                  <a:lnTo>
                    <a:pt x="205" y="187"/>
                  </a:lnTo>
                  <a:lnTo>
                    <a:pt x="208" y="180"/>
                  </a:lnTo>
                  <a:lnTo>
                    <a:pt x="190" y="206"/>
                  </a:lnTo>
                  <a:close/>
                  <a:moveTo>
                    <a:pt x="136" y="151"/>
                  </a:moveTo>
                  <a:lnTo>
                    <a:pt x="133" y="144"/>
                  </a:lnTo>
                  <a:lnTo>
                    <a:pt x="133" y="144"/>
                  </a:lnTo>
                  <a:lnTo>
                    <a:pt x="129" y="144"/>
                  </a:lnTo>
                  <a:lnTo>
                    <a:pt x="126" y="145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6" y="151"/>
                  </a:lnTo>
                  <a:lnTo>
                    <a:pt x="136" y="151"/>
                  </a:lnTo>
                  <a:close/>
                </a:path>
              </a:pathLst>
            </a:custGeom>
            <a:solidFill>
              <a:srgbClr val="414042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50" name="矩形 47"/>
          <p:cNvSpPr>
            <a:spLocks noChangeArrowheads="1"/>
          </p:cNvSpPr>
          <p:nvPr/>
        </p:nvSpPr>
        <p:spPr bwMode="auto">
          <a:xfrm>
            <a:off x="2935382" y="5371561"/>
            <a:ext cx="8462692" cy="33855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here, and it is recommended that you use the New Ti afternoon tea basic font for the presentation.</a:t>
            </a:r>
            <a:endParaRPr lang="zh-CN" altLang="zh-CN" sz="16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1" name="文本框 48"/>
          <p:cNvSpPr>
            <a:spLocks noChangeArrowheads="1"/>
          </p:cNvSpPr>
          <p:nvPr/>
        </p:nvSpPr>
        <p:spPr bwMode="auto">
          <a:xfrm>
            <a:off x="1428396" y="5267308"/>
            <a:ext cx="161007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Data analysis</a:t>
            </a:r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1086806" y="5243432"/>
            <a:ext cx="402161" cy="38935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54" name="组合 53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55" name="组合 54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6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5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7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56" name="直接连接符 55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矩形 57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59" name="组合 58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6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Oval 113"/>
          <p:cNvSpPr/>
          <p:nvPr/>
        </p:nvSpPr>
        <p:spPr>
          <a:xfrm>
            <a:off x="4732098" y="3508413"/>
            <a:ext cx="140124" cy="14012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414042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2" name="Oval 116"/>
          <p:cNvSpPr/>
          <p:nvPr/>
        </p:nvSpPr>
        <p:spPr>
          <a:xfrm>
            <a:off x="3971389" y="2800648"/>
            <a:ext cx="604855" cy="60485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414042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4" name="Oval 118"/>
          <p:cNvSpPr/>
          <p:nvPr/>
        </p:nvSpPr>
        <p:spPr>
          <a:xfrm>
            <a:off x="4312476" y="3890094"/>
            <a:ext cx="546990" cy="5469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414042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312897" y="2486821"/>
            <a:ext cx="4200670" cy="2398368"/>
            <a:chOff x="3848953" y="3070470"/>
            <a:chExt cx="4200670" cy="2398368"/>
          </a:xfrm>
          <a:solidFill>
            <a:schemeClr val="bg1"/>
          </a:solidFill>
        </p:grpSpPr>
        <p:sp>
          <p:nvSpPr>
            <p:cNvPr id="151" name="Oval 94"/>
            <p:cNvSpPr/>
            <p:nvPr/>
          </p:nvSpPr>
          <p:spPr>
            <a:xfrm>
              <a:off x="3848953" y="3854155"/>
              <a:ext cx="299430" cy="299430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54" name="Oval 97"/>
            <p:cNvSpPr/>
            <p:nvPr/>
          </p:nvSpPr>
          <p:spPr>
            <a:xfrm>
              <a:off x="6093615" y="4128038"/>
              <a:ext cx="381699" cy="381699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56" name="Oval 99"/>
            <p:cNvSpPr/>
            <p:nvPr/>
          </p:nvSpPr>
          <p:spPr>
            <a:xfrm>
              <a:off x="6475314" y="4982696"/>
              <a:ext cx="486142" cy="486142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5" name="Oval 108"/>
            <p:cNvSpPr/>
            <p:nvPr/>
          </p:nvSpPr>
          <p:spPr>
            <a:xfrm>
              <a:off x="7815317" y="3862705"/>
              <a:ext cx="234306" cy="234306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7" name="Oval 110"/>
            <p:cNvSpPr/>
            <p:nvPr/>
          </p:nvSpPr>
          <p:spPr>
            <a:xfrm>
              <a:off x="6013331" y="3114600"/>
              <a:ext cx="234306" cy="234306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9" name="Oval 112"/>
            <p:cNvSpPr/>
            <p:nvPr/>
          </p:nvSpPr>
          <p:spPr>
            <a:xfrm>
              <a:off x="5581076" y="4443724"/>
              <a:ext cx="140124" cy="140124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3" name="Oval 117"/>
            <p:cNvSpPr/>
            <p:nvPr/>
          </p:nvSpPr>
          <p:spPr>
            <a:xfrm>
              <a:off x="4758419" y="4567452"/>
              <a:ext cx="546990" cy="546990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5" name="Oval 119"/>
            <p:cNvSpPr/>
            <p:nvPr/>
          </p:nvSpPr>
          <p:spPr>
            <a:xfrm>
              <a:off x="4321252" y="3070470"/>
              <a:ext cx="494695" cy="494695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8" name="Oval 122"/>
            <p:cNvSpPr/>
            <p:nvPr/>
          </p:nvSpPr>
          <p:spPr>
            <a:xfrm>
              <a:off x="7739731" y="3378204"/>
              <a:ext cx="302499" cy="302499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115" name="Freeform 56"/>
          <p:cNvSpPr/>
          <p:nvPr/>
        </p:nvSpPr>
        <p:spPr bwMode="auto">
          <a:xfrm>
            <a:off x="2007254" y="3101259"/>
            <a:ext cx="2717522" cy="3784125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solidFill>
                <a:srgbClr val="414042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0" name="椭圆 31"/>
          <p:cNvSpPr/>
          <p:nvPr/>
        </p:nvSpPr>
        <p:spPr>
          <a:xfrm rot="15654318">
            <a:off x="2028673" y="1741597"/>
            <a:ext cx="1465933" cy="145131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15654318">
            <a:off x="1073397" y="3313274"/>
            <a:ext cx="1326436" cy="13132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5654318">
            <a:off x="3659117" y="2065503"/>
            <a:ext cx="1254210" cy="124170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3" name="椭圆 31"/>
          <p:cNvSpPr/>
          <p:nvPr/>
        </p:nvSpPr>
        <p:spPr>
          <a:xfrm rot="15654318">
            <a:off x="4013693" y="3393018"/>
            <a:ext cx="1521587" cy="15064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280" name="组合 279"/>
          <p:cNvGrpSpPr/>
          <p:nvPr/>
        </p:nvGrpSpPr>
        <p:grpSpPr>
          <a:xfrm>
            <a:off x="4409864" y="3792916"/>
            <a:ext cx="674484" cy="711466"/>
            <a:chOff x="4197350" y="2182813"/>
            <a:chExt cx="608013" cy="641350"/>
          </a:xfrm>
          <a:solidFill>
            <a:srgbClr val="414042"/>
          </a:solidFill>
        </p:grpSpPr>
        <p:sp>
          <p:nvSpPr>
            <p:cNvPr id="281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2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3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4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5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6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7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8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9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0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1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2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3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4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5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6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7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8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9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0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1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2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3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4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5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6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8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9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0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1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2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3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4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5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6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7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8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9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1367421" y="3590701"/>
            <a:ext cx="723795" cy="739644"/>
            <a:chOff x="5268913" y="4124325"/>
            <a:chExt cx="652463" cy="666751"/>
          </a:xfrm>
          <a:solidFill>
            <a:srgbClr val="414042"/>
          </a:solidFill>
        </p:grpSpPr>
        <p:sp>
          <p:nvSpPr>
            <p:cNvPr id="328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9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0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1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2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3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4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5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6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7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8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9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0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1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2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3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4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5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6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7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4038528" y="2455907"/>
            <a:ext cx="483459" cy="489186"/>
            <a:chOff x="4194175" y="1193800"/>
            <a:chExt cx="669926" cy="677863"/>
          </a:xfrm>
          <a:solidFill>
            <a:srgbClr val="414042"/>
          </a:solidFill>
        </p:grpSpPr>
        <p:sp>
          <p:nvSpPr>
            <p:cNvPr id="34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2392380" y="2062288"/>
            <a:ext cx="774866" cy="794236"/>
            <a:chOff x="3282950" y="1154113"/>
            <a:chExt cx="698501" cy="715963"/>
          </a:xfrm>
          <a:solidFill>
            <a:srgbClr val="414042"/>
          </a:solidFill>
        </p:grpSpPr>
        <p:sp>
          <p:nvSpPr>
            <p:cNvPr id="38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68" name="文本框 167"/>
          <p:cNvSpPr txBox="1"/>
          <p:nvPr/>
        </p:nvSpPr>
        <p:spPr>
          <a:xfrm>
            <a:off x="7434996" y="171442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Subtitle</a:t>
            </a:r>
          </a:p>
        </p:txBody>
      </p:sp>
      <p:sp>
        <p:nvSpPr>
          <p:cNvPr id="169" name="文本框 168"/>
          <p:cNvSpPr txBox="1"/>
          <p:nvPr/>
        </p:nvSpPr>
        <p:spPr>
          <a:xfrm>
            <a:off x="7526650" y="2084442"/>
            <a:ext cx="38259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  <a:buNone/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7460924" y="278314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Subtitle</a:t>
            </a:r>
          </a:p>
        </p:txBody>
      </p:sp>
      <p:sp>
        <p:nvSpPr>
          <p:cNvPr id="172" name="文本框 171"/>
          <p:cNvSpPr txBox="1"/>
          <p:nvPr/>
        </p:nvSpPr>
        <p:spPr>
          <a:xfrm>
            <a:off x="7552578" y="3153168"/>
            <a:ext cx="38259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  <a:buNone/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4" name="文本框 173"/>
          <p:cNvSpPr txBox="1"/>
          <p:nvPr/>
        </p:nvSpPr>
        <p:spPr>
          <a:xfrm>
            <a:off x="7478196" y="38516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Subtitle</a:t>
            </a:r>
          </a:p>
        </p:txBody>
      </p:sp>
      <p:sp>
        <p:nvSpPr>
          <p:cNvPr id="175" name="文本框 174"/>
          <p:cNvSpPr txBox="1"/>
          <p:nvPr/>
        </p:nvSpPr>
        <p:spPr>
          <a:xfrm>
            <a:off x="7569850" y="4221702"/>
            <a:ext cx="38259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  <a:buNone/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7" name="文本框 176"/>
          <p:cNvSpPr txBox="1"/>
          <p:nvPr/>
        </p:nvSpPr>
        <p:spPr>
          <a:xfrm>
            <a:off x="7507004" y="492040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Subtitle</a:t>
            </a:r>
          </a:p>
        </p:txBody>
      </p:sp>
      <p:sp>
        <p:nvSpPr>
          <p:cNvPr id="178" name="文本框 177"/>
          <p:cNvSpPr txBox="1"/>
          <p:nvPr/>
        </p:nvSpPr>
        <p:spPr>
          <a:xfrm>
            <a:off x="7598658" y="5290428"/>
            <a:ext cx="38259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  <a:buNone/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42" name="矩形 441"/>
          <p:cNvSpPr/>
          <p:nvPr/>
        </p:nvSpPr>
        <p:spPr>
          <a:xfrm>
            <a:off x="6168008" y="1995437"/>
            <a:ext cx="1079500" cy="484810"/>
          </a:xfrm>
          <a:prstGeom prst="rect">
            <a:avLst/>
          </a:prstGeom>
          <a:noFill/>
          <a:ln w="254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443" name="直接连接符 442"/>
          <p:cNvCxnSpPr/>
          <p:nvPr/>
        </p:nvCxnSpPr>
        <p:spPr>
          <a:xfrm>
            <a:off x="7247506" y="2467645"/>
            <a:ext cx="0" cy="105643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直接连接符 443"/>
          <p:cNvCxnSpPr/>
          <p:nvPr/>
        </p:nvCxnSpPr>
        <p:spPr>
          <a:xfrm>
            <a:off x="7247506" y="2480247"/>
            <a:ext cx="87315" cy="0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6" name="矩形 445"/>
          <p:cNvSpPr/>
          <p:nvPr/>
        </p:nvSpPr>
        <p:spPr>
          <a:xfrm>
            <a:off x="6168008" y="3043874"/>
            <a:ext cx="1079500" cy="484810"/>
          </a:xfrm>
          <a:prstGeom prst="rect">
            <a:avLst/>
          </a:prstGeom>
          <a:noFill/>
          <a:ln w="254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447" name="直接连接符 446"/>
          <p:cNvCxnSpPr/>
          <p:nvPr/>
        </p:nvCxnSpPr>
        <p:spPr>
          <a:xfrm>
            <a:off x="7247506" y="3516082"/>
            <a:ext cx="0" cy="105643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直接连接符 447"/>
          <p:cNvCxnSpPr/>
          <p:nvPr/>
        </p:nvCxnSpPr>
        <p:spPr>
          <a:xfrm>
            <a:off x="7247506" y="3528684"/>
            <a:ext cx="87315" cy="0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0" name="矩形 449"/>
          <p:cNvSpPr/>
          <p:nvPr/>
        </p:nvSpPr>
        <p:spPr>
          <a:xfrm>
            <a:off x="6168008" y="4011031"/>
            <a:ext cx="1079500" cy="484810"/>
          </a:xfrm>
          <a:prstGeom prst="rect">
            <a:avLst/>
          </a:prstGeom>
          <a:noFill/>
          <a:ln w="254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451" name="直接连接符 450"/>
          <p:cNvCxnSpPr/>
          <p:nvPr/>
        </p:nvCxnSpPr>
        <p:spPr>
          <a:xfrm>
            <a:off x="7247506" y="4483239"/>
            <a:ext cx="0" cy="105643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直接连接符 451"/>
          <p:cNvCxnSpPr/>
          <p:nvPr/>
        </p:nvCxnSpPr>
        <p:spPr>
          <a:xfrm>
            <a:off x="7247506" y="4495841"/>
            <a:ext cx="87315" cy="0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4" name="矩形 453"/>
          <p:cNvSpPr/>
          <p:nvPr/>
        </p:nvSpPr>
        <p:spPr>
          <a:xfrm>
            <a:off x="6168008" y="5091781"/>
            <a:ext cx="1079500" cy="484810"/>
          </a:xfrm>
          <a:prstGeom prst="rect">
            <a:avLst/>
          </a:prstGeom>
          <a:noFill/>
          <a:ln w="254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455" name="直接连接符 454"/>
          <p:cNvCxnSpPr/>
          <p:nvPr/>
        </p:nvCxnSpPr>
        <p:spPr>
          <a:xfrm>
            <a:off x="7247506" y="5563989"/>
            <a:ext cx="0" cy="105643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直接连接符 455"/>
          <p:cNvCxnSpPr/>
          <p:nvPr/>
        </p:nvCxnSpPr>
        <p:spPr>
          <a:xfrm>
            <a:off x="7247506" y="5576591"/>
            <a:ext cx="87315" cy="0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7" name="文本框 456"/>
          <p:cNvSpPr txBox="1"/>
          <p:nvPr/>
        </p:nvSpPr>
        <p:spPr>
          <a:xfrm>
            <a:off x="6072411" y="2069232"/>
            <a:ext cx="1319733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Step one</a:t>
            </a:r>
            <a:endParaRPr lang="zh-CN" altLang="en-US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58" name="文本框 457"/>
          <p:cNvSpPr txBox="1"/>
          <p:nvPr/>
        </p:nvSpPr>
        <p:spPr>
          <a:xfrm>
            <a:off x="6072411" y="3155191"/>
            <a:ext cx="1319733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Step two</a:t>
            </a:r>
            <a:endParaRPr lang="zh-CN" altLang="en-US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59" name="文本框 458"/>
          <p:cNvSpPr txBox="1"/>
          <p:nvPr/>
        </p:nvSpPr>
        <p:spPr>
          <a:xfrm>
            <a:off x="6029477" y="4113831"/>
            <a:ext cx="1319733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Step 3</a:t>
            </a:r>
            <a:endParaRPr lang="zh-CN" altLang="en-US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60" name="文本框 459"/>
          <p:cNvSpPr txBox="1"/>
          <p:nvPr/>
        </p:nvSpPr>
        <p:spPr>
          <a:xfrm>
            <a:off x="6072410" y="5163873"/>
            <a:ext cx="1319733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Step 4</a:t>
            </a:r>
            <a:endParaRPr lang="zh-CN" altLang="en-US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179" name="组合 178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180" name="组合 179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189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0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1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2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181" name="直接连接符 180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直接连接符 181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矩形 182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184" name="组合 183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185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6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7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8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p:transition spd="med">
    <p:pull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593557" y="4180524"/>
            <a:ext cx="3042250" cy="2518609"/>
            <a:chOff x="4514525" y="4132387"/>
            <a:chExt cx="3335378" cy="2761282"/>
          </a:xfrm>
        </p:grpSpPr>
        <p:grpSp>
          <p:nvGrpSpPr>
            <p:cNvPr id="61" name="组合 60"/>
            <p:cNvGrpSpPr/>
            <p:nvPr/>
          </p:nvGrpSpPr>
          <p:grpSpPr>
            <a:xfrm>
              <a:off x="5054394" y="6470209"/>
              <a:ext cx="2250579" cy="423460"/>
              <a:chOff x="4918075" y="5325745"/>
              <a:chExt cx="2117725" cy="398463"/>
            </a:xfrm>
          </p:grpSpPr>
          <p:sp>
            <p:nvSpPr>
              <p:cNvPr id="62" name="Rectangle 45"/>
              <p:cNvSpPr>
                <a:spLocks noChangeArrowheads="1"/>
              </p:cNvSpPr>
              <p:nvPr/>
            </p:nvSpPr>
            <p:spPr bwMode="auto">
              <a:xfrm>
                <a:off x="4918075" y="5347970"/>
                <a:ext cx="2095500" cy="376238"/>
              </a:xfrm>
              <a:prstGeom prst="rect">
                <a:avLst/>
              </a:pr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Rectangle 46"/>
              <p:cNvSpPr>
                <a:spLocks noChangeArrowheads="1"/>
              </p:cNvSpPr>
              <p:nvPr/>
            </p:nvSpPr>
            <p:spPr bwMode="auto">
              <a:xfrm>
                <a:off x="4918075" y="5568633"/>
                <a:ext cx="2095500" cy="15557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47"/>
              <p:cNvSpPr>
                <a:spLocks noEditPoints="1"/>
              </p:cNvSpPr>
              <p:nvPr/>
            </p:nvSpPr>
            <p:spPr bwMode="auto">
              <a:xfrm>
                <a:off x="4918075" y="5325745"/>
                <a:ext cx="2117725" cy="398463"/>
              </a:xfrm>
              <a:custGeom>
                <a:avLst/>
                <a:gdLst>
                  <a:gd name="T0" fmla="*/ 1334 w 1334"/>
                  <a:gd name="T1" fmla="*/ 251 h 251"/>
                  <a:gd name="T2" fmla="*/ 0 w 1334"/>
                  <a:gd name="T3" fmla="*/ 251 h 251"/>
                  <a:gd name="T4" fmla="*/ 0 w 1334"/>
                  <a:gd name="T5" fmla="*/ 0 h 251"/>
                  <a:gd name="T6" fmla="*/ 1334 w 1334"/>
                  <a:gd name="T7" fmla="*/ 0 h 251"/>
                  <a:gd name="T8" fmla="*/ 1334 w 1334"/>
                  <a:gd name="T9" fmla="*/ 251 h 251"/>
                  <a:gd name="T10" fmla="*/ 14 w 1334"/>
                  <a:gd name="T11" fmla="*/ 237 h 251"/>
                  <a:gd name="T12" fmla="*/ 1320 w 1334"/>
                  <a:gd name="T13" fmla="*/ 237 h 251"/>
                  <a:gd name="T14" fmla="*/ 1320 w 1334"/>
                  <a:gd name="T15" fmla="*/ 14 h 251"/>
                  <a:gd name="T16" fmla="*/ 14 w 1334"/>
                  <a:gd name="T17" fmla="*/ 14 h 251"/>
                  <a:gd name="T18" fmla="*/ 14 w 1334"/>
                  <a:gd name="T19" fmla="*/ 23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34" h="251">
                    <a:moveTo>
                      <a:pt x="1334" y="251"/>
                    </a:moveTo>
                    <a:lnTo>
                      <a:pt x="0" y="251"/>
                    </a:lnTo>
                    <a:lnTo>
                      <a:pt x="0" y="0"/>
                    </a:lnTo>
                    <a:lnTo>
                      <a:pt x="1334" y="0"/>
                    </a:lnTo>
                    <a:lnTo>
                      <a:pt x="1334" y="251"/>
                    </a:lnTo>
                    <a:close/>
                    <a:moveTo>
                      <a:pt x="14" y="237"/>
                    </a:moveTo>
                    <a:lnTo>
                      <a:pt x="1320" y="237"/>
                    </a:lnTo>
                    <a:lnTo>
                      <a:pt x="1320" y="14"/>
                    </a:lnTo>
                    <a:lnTo>
                      <a:pt x="14" y="14"/>
                    </a:lnTo>
                    <a:lnTo>
                      <a:pt x="14" y="237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Rectangle 48"/>
              <p:cNvSpPr>
                <a:spLocks noChangeArrowheads="1"/>
              </p:cNvSpPr>
              <p:nvPr/>
            </p:nvSpPr>
            <p:spPr bwMode="auto">
              <a:xfrm>
                <a:off x="5027613" y="5325745"/>
                <a:ext cx="22225" cy="1778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Rectangle 49"/>
              <p:cNvSpPr>
                <a:spLocks noChangeArrowheads="1"/>
              </p:cNvSpPr>
              <p:nvPr/>
            </p:nvSpPr>
            <p:spPr bwMode="auto">
              <a:xfrm>
                <a:off x="5138738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Rectangle 50"/>
              <p:cNvSpPr>
                <a:spLocks noChangeArrowheads="1"/>
              </p:cNvSpPr>
              <p:nvPr/>
            </p:nvSpPr>
            <p:spPr bwMode="auto">
              <a:xfrm>
                <a:off x="5248275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Rectangle 51"/>
              <p:cNvSpPr>
                <a:spLocks noChangeArrowheads="1"/>
              </p:cNvSpPr>
              <p:nvPr/>
            </p:nvSpPr>
            <p:spPr bwMode="auto">
              <a:xfrm>
                <a:off x="5359400" y="5325745"/>
                <a:ext cx="20637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Rectangle 52"/>
              <p:cNvSpPr>
                <a:spLocks noChangeArrowheads="1"/>
              </p:cNvSpPr>
              <p:nvPr/>
            </p:nvSpPr>
            <p:spPr bwMode="auto">
              <a:xfrm>
                <a:off x="5468938" y="5325745"/>
                <a:ext cx="22225" cy="1778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Rectangle 53"/>
              <p:cNvSpPr>
                <a:spLocks noChangeArrowheads="1"/>
              </p:cNvSpPr>
              <p:nvPr/>
            </p:nvSpPr>
            <p:spPr bwMode="auto">
              <a:xfrm>
                <a:off x="5580063" y="5325745"/>
                <a:ext cx="20637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Rectangle 54"/>
              <p:cNvSpPr>
                <a:spLocks noChangeArrowheads="1"/>
              </p:cNvSpPr>
              <p:nvPr/>
            </p:nvSpPr>
            <p:spPr bwMode="auto">
              <a:xfrm>
                <a:off x="5689600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Rectangle 55"/>
              <p:cNvSpPr>
                <a:spLocks noChangeArrowheads="1"/>
              </p:cNvSpPr>
              <p:nvPr/>
            </p:nvSpPr>
            <p:spPr bwMode="auto">
              <a:xfrm>
                <a:off x="5799138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Rectangle 56"/>
              <p:cNvSpPr>
                <a:spLocks noChangeArrowheads="1"/>
              </p:cNvSpPr>
              <p:nvPr/>
            </p:nvSpPr>
            <p:spPr bwMode="auto">
              <a:xfrm>
                <a:off x="5910263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Rectangle 57"/>
              <p:cNvSpPr>
                <a:spLocks noChangeArrowheads="1"/>
              </p:cNvSpPr>
              <p:nvPr/>
            </p:nvSpPr>
            <p:spPr bwMode="auto">
              <a:xfrm>
                <a:off x="6019800" y="5325745"/>
                <a:ext cx="22225" cy="1778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Rectangle 58"/>
              <p:cNvSpPr>
                <a:spLocks noChangeArrowheads="1"/>
              </p:cNvSpPr>
              <p:nvPr/>
            </p:nvSpPr>
            <p:spPr bwMode="auto">
              <a:xfrm>
                <a:off x="6130925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Rectangle 59"/>
              <p:cNvSpPr>
                <a:spLocks noChangeArrowheads="1"/>
              </p:cNvSpPr>
              <p:nvPr/>
            </p:nvSpPr>
            <p:spPr bwMode="auto">
              <a:xfrm>
                <a:off x="6240463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Rectangle 60"/>
              <p:cNvSpPr>
                <a:spLocks noChangeArrowheads="1"/>
              </p:cNvSpPr>
              <p:nvPr/>
            </p:nvSpPr>
            <p:spPr bwMode="auto">
              <a:xfrm>
                <a:off x="6351588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Rectangle 61"/>
              <p:cNvSpPr>
                <a:spLocks noChangeArrowheads="1"/>
              </p:cNvSpPr>
              <p:nvPr/>
            </p:nvSpPr>
            <p:spPr bwMode="auto">
              <a:xfrm>
                <a:off x="6461125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Rectangle 62"/>
              <p:cNvSpPr>
                <a:spLocks noChangeArrowheads="1"/>
              </p:cNvSpPr>
              <p:nvPr/>
            </p:nvSpPr>
            <p:spPr bwMode="auto">
              <a:xfrm>
                <a:off x="6572250" y="5325745"/>
                <a:ext cx="22225" cy="1778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Rectangle 63"/>
              <p:cNvSpPr>
                <a:spLocks noChangeArrowheads="1"/>
              </p:cNvSpPr>
              <p:nvPr/>
            </p:nvSpPr>
            <p:spPr bwMode="auto">
              <a:xfrm>
                <a:off x="6681788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Rectangle 64"/>
              <p:cNvSpPr>
                <a:spLocks noChangeArrowheads="1"/>
              </p:cNvSpPr>
              <p:nvPr/>
            </p:nvSpPr>
            <p:spPr bwMode="auto">
              <a:xfrm>
                <a:off x="6792913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Rectangle 65"/>
              <p:cNvSpPr>
                <a:spLocks noChangeArrowheads="1"/>
              </p:cNvSpPr>
              <p:nvPr/>
            </p:nvSpPr>
            <p:spPr bwMode="auto">
              <a:xfrm>
                <a:off x="6902450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3" name="组合 82"/>
            <p:cNvGrpSpPr/>
            <p:nvPr/>
          </p:nvGrpSpPr>
          <p:grpSpPr>
            <a:xfrm>
              <a:off x="4514525" y="4132387"/>
              <a:ext cx="3335378" cy="2358554"/>
              <a:chOff x="4410075" y="3001645"/>
              <a:chExt cx="3138487" cy="2219326"/>
            </a:xfrm>
          </p:grpSpPr>
          <p:sp>
            <p:nvSpPr>
              <p:cNvPr id="84" name="Freeform 121"/>
              <p:cNvSpPr>
                <a:spLocks noEditPoints="1"/>
              </p:cNvSpPr>
              <p:nvPr/>
            </p:nvSpPr>
            <p:spPr bwMode="auto">
              <a:xfrm>
                <a:off x="5330825" y="4558983"/>
                <a:ext cx="1296987" cy="661988"/>
              </a:xfrm>
              <a:custGeom>
                <a:avLst/>
                <a:gdLst>
                  <a:gd name="T0" fmla="*/ 817 w 817"/>
                  <a:gd name="T1" fmla="*/ 417 h 417"/>
                  <a:gd name="T2" fmla="*/ 0 w 817"/>
                  <a:gd name="T3" fmla="*/ 417 h 417"/>
                  <a:gd name="T4" fmla="*/ 108 w 817"/>
                  <a:gd name="T5" fmla="*/ 0 h 417"/>
                  <a:gd name="T6" fmla="*/ 716 w 817"/>
                  <a:gd name="T7" fmla="*/ 0 h 417"/>
                  <a:gd name="T8" fmla="*/ 817 w 817"/>
                  <a:gd name="T9" fmla="*/ 417 h 417"/>
                  <a:gd name="T10" fmla="*/ 18 w 817"/>
                  <a:gd name="T11" fmla="*/ 403 h 417"/>
                  <a:gd name="T12" fmla="*/ 799 w 817"/>
                  <a:gd name="T13" fmla="*/ 403 h 417"/>
                  <a:gd name="T14" fmla="*/ 705 w 817"/>
                  <a:gd name="T15" fmla="*/ 14 h 417"/>
                  <a:gd name="T16" fmla="*/ 118 w 817"/>
                  <a:gd name="T17" fmla="*/ 14 h 417"/>
                  <a:gd name="T18" fmla="*/ 18 w 817"/>
                  <a:gd name="T19" fmla="*/ 40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7" h="417">
                    <a:moveTo>
                      <a:pt x="817" y="417"/>
                    </a:moveTo>
                    <a:lnTo>
                      <a:pt x="0" y="417"/>
                    </a:lnTo>
                    <a:lnTo>
                      <a:pt x="108" y="0"/>
                    </a:lnTo>
                    <a:lnTo>
                      <a:pt x="716" y="0"/>
                    </a:lnTo>
                    <a:lnTo>
                      <a:pt x="817" y="417"/>
                    </a:lnTo>
                    <a:close/>
                    <a:moveTo>
                      <a:pt x="18" y="403"/>
                    </a:moveTo>
                    <a:lnTo>
                      <a:pt x="799" y="403"/>
                    </a:lnTo>
                    <a:lnTo>
                      <a:pt x="705" y="14"/>
                    </a:lnTo>
                    <a:lnTo>
                      <a:pt x="118" y="14"/>
                    </a:lnTo>
                    <a:lnTo>
                      <a:pt x="18" y="403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3"/>
              <p:cNvSpPr>
                <a:spLocks noEditPoints="1"/>
              </p:cNvSpPr>
              <p:nvPr/>
            </p:nvSpPr>
            <p:spPr bwMode="auto">
              <a:xfrm>
                <a:off x="4410075" y="3001645"/>
                <a:ext cx="3138487" cy="1601788"/>
              </a:xfrm>
              <a:custGeom>
                <a:avLst/>
                <a:gdLst>
                  <a:gd name="T0" fmla="*/ 559 w 569"/>
                  <a:gd name="T1" fmla="*/ 290 h 290"/>
                  <a:gd name="T2" fmla="*/ 11 w 569"/>
                  <a:gd name="T3" fmla="*/ 290 h 290"/>
                  <a:gd name="T4" fmla="*/ 0 w 569"/>
                  <a:gd name="T5" fmla="*/ 280 h 290"/>
                  <a:gd name="T6" fmla="*/ 0 w 569"/>
                  <a:gd name="T7" fmla="*/ 11 h 290"/>
                  <a:gd name="T8" fmla="*/ 11 w 569"/>
                  <a:gd name="T9" fmla="*/ 0 h 290"/>
                  <a:gd name="T10" fmla="*/ 559 w 569"/>
                  <a:gd name="T11" fmla="*/ 0 h 290"/>
                  <a:gd name="T12" fmla="*/ 569 w 569"/>
                  <a:gd name="T13" fmla="*/ 11 h 290"/>
                  <a:gd name="T14" fmla="*/ 569 w 569"/>
                  <a:gd name="T15" fmla="*/ 280 h 290"/>
                  <a:gd name="T16" fmla="*/ 559 w 569"/>
                  <a:gd name="T17" fmla="*/ 290 h 290"/>
                  <a:gd name="T18" fmla="*/ 11 w 569"/>
                  <a:gd name="T19" fmla="*/ 4 h 290"/>
                  <a:gd name="T20" fmla="*/ 4 w 569"/>
                  <a:gd name="T21" fmla="*/ 11 h 290"/>
                  <a:gd name="T22" fmla="*/ 4 w 569"/>
                  <a:gd name="T23" fmla="*/ 280 h 290"/>
                  <a:gd name="T24" fmla="*/ 11 w 569"/>
                  <a:gd name="T25" fmla="*/ 286 h 290"/>
                  <a:gd name="T26" fmla="*/ 559 w 569"/>
                  <a:gd name="T27" fmla="*/ 286 h 290"/>
                  <a:gd name="T28" fmla="*/ 565 w 569"/>
                  <a:gd name="T29" fmla="*/ 280 h 290"/>
                  <a:gd name="T30" fmla="*/ 565 w 569"/>
                  <a:gd name="T31" fmla="*/ 11 h 290"/>
                  <a:gd name="T32" fmla="*/ 559 w 569"/>
                  <a:gd name="T33" fmla="*/ 4 h 290"/>
                  <a:gd name="T34" fmla="*/ 11 w 569"/>
                  <a:gd name="T35" fmla="*/ 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9" h="290">
                    <a:moveTo>
                      <a:pt x="559" y="290"/>
                    </a:moveTo>
                    <a:cubicBezTo>
                      <a:pt x="11" y="290"/>
                      <a:pt x="11" y="290"/>
                      <a:pt x="11" y="290"/>
                    </a:cubicBezTo>
                    <a:cubicBezTo>
                      <a:pt x="5" y="290"/>
                      <a:pt x="0" y="286"/>
                      <a:pt x="0" y="28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64" y="0"/>
                      <a:pt x="569" y="5"/>
                      <a:pt x="569" y="11"/>
                    </a:cubicBezTo>
                    <a:cubicBezTo>
                      <a:pt x="569" y="280"/>
                      <a:pt x="569" y="280"/>
                      <a:pt x="569" y="280"/>
                    </a:cubicBezTo>
                    <a:cubicBezTo>
                      <a:pt x="569" y="286"/>
                      <a:pt x="564" y="290"/>
                      <a:pt x="559" y="290"/>
                    </a:cubicBezTo>
                    <a:close/>
                    <a:moveTo>
                      <a:pt x="11" y="4"/>
                    </a:moveTo>
                    <a:cubicBezTo>
                      <a:pt x="7" y="4"/>
                      <a:pt x="4" y="7"/>
                      <a:pt x="4" y="11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3"/>
                      <a:pt x="7" y="286"/>
                      <a:pt x="11" y="286"/>
                    </a:cubicBezTo>
                    <a:cubicBezTo>
                      <a:pt x="559" y="286"/>
                      <a:pt x="559" y="286"/>
                      <a:pt x="559" y="286"/>
                    </a:cubicBezTo>
                    <a:cubicBezTo>
                      <a:pt x="562" y="286"/>
                      <a:pt x="565" y="283"/>
                      <a:pt x="565" y="280"/>
                    </a:cubicBezTo>
                    <a:cubicBezTo>
                      <a:pt x="565" y="11"/>
                      <a:pt x="565" y="11"/>
                      <a:pt x="565" y="11"/>
                    </a:cubicBezTo>
                    <a:cubicBezTo>
                      <a:pt x="565" y="7"/>
                      <a:pt x="562" y="4"/>
                      <a:pt x="559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24"/>
              <p:cNvSpPr/>
              <p:nvPr/>
            </p:nvSpPr>
            <p:spPr bwMode="auto">
              <a:xfrm>
                <a:off x="4421188" y="4509770"/>
                <a:ext cx="3116262" cy="319088"/>
              </a:xfrm>
              <a:custGeom>
                <a:avLst/>
                <a:gdLst>
                  <a:gd name="T0" fmla="*/ 565 w 565"/>
                  <a:gd name="T1" fmla="*/ 0 h 58"/>
                  <a:gd name="T2" fmla="*/ 565 w 565"/>
                  <a:gd name="T3" fmla="*/ 35 h 58"/>
                  <a:gd name="T4" fmla="*/ 543 w 565"/>
                  <a:gd name="T5" fmla="*/ 58 h 58"/>
                  <a:gd name="T6" fmla="*/ 23 w 565"/>
                  <a:gd name="T7" fmla="*/ 58 h 58"/>
                  <a:gd name="T8" fmla="*/ 0 w 565"/>
                  <a:gd name="T9" fmla="*/ 35 h 58"/>
                  <a:gd name="T10" fmla="*/ 0 w 565"/>
                  <a:gd name="T11" fmla="*/ 0 h 58"/>
                  <a:gd name="T12" fmla="*/ 565 w 5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5" h="58">
                    <a:moveTo>
                      <a:pt x="565" y="0"/>
                    </a:moveTo>
                    <a:cubicBezTo>
                      <a:pt x="565" y="35"/>
                      <a:pt x="565" y="35"/>
                      <a:pt x="565" y="35"/>
                    </a:cubicBezTo>
                    <a:cubicBezTo>
                      <a:pt x="565" y="48"/>
                      <a:pt x="555" y="58"/>
                      <a:pt x="54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0" y="58"/>
                      <a:pt x="0" y="48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25"/>
              <p:cNvSpPr/>
              <p:nvPr/>
            </p:nvSpPr>
            <p:spPr bwMode="auto">
              <a:xfrm>
                <a:off x="4410075" y="4509770"/>
                <a:ext cx="3138487" cy="330200"/>
              </a:xfrm>
              <a:custGeom>
                <a:avLst/>
                <a:gdLst>
                  <a:gd name="T0" fmla="*/ 545 w 569"/>
                  <a:gd name="T1" fmla="*/ 60 h 60"/>
                  <a:gd name="T2" fmla="*/ 25 w 569"/>
                  <a:gd name="T3" fmla="*/ 60 h 60"/>
                  <a:gd name="T4" fmla="*/ 0 w 569"/>
                  <a:gd name="T5" fmla="*/ 35 h 60"/>
                  <a:gd name="T6" fmla="*/ 0 w 569"/>
                  <a:gd name="T7" fmla="*/ 0 h 60"/>
                  <a:gd name="T8" fmla="*/ 4 w 569"/>
                  <a:gd name="T9" fmla="*/ 0 h 60"/>
                  <a:gd name="T10" fmla="*/ 4 w 569"/>
                  <a:gd name="T11" fmla="*/ 35 h 60"/>
                  <a:gd name="T12" fmla="*/ 25 w 569"/>
                  <a:gd name="T13" fmla="*/ 56 h 60"/>
                  <a:gd name="T14" fmla="*/ 545 w 569"/>
                  <a:gd name="T15" fmla="*/ 56 h 60"/>
                  <a:gd name="T16" fmla="*/ 565 w 569"/>
                  <a:gd name="T17" fmla="*/ 35 h 60"/>
                  <a:gd name="T18" fmla="*/ 565 w 569"/>
                  <a:gd name="T19" fmla="*/ 0 h 60"/>
                  <a:gd name="T20" fmla="*/ 569 w 569"/>
                  <a:gd name="T21" fmla="*/ 0 h 60"/>
                  <a:gd name="T22" fmla="*/ 569 w 569"/>
                  <a:gd name="T23" fmla="*/ 35 h 60"/>
                  <a:gd name="T24" fmla="*/ 545 w 569"/>
                  <a:gd name="T2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9" h="60">
                    <a:moveTo>
                      <a:pt x="545" y="60"/>
                    </a:moveTo>
                    <a:cubicBezTo>
                      <a:pt x="25" y="60"/>
                      <a:pt x="25" y="60"/>
                      <a:pt x="25" y="60"/>
                    </a:cubicBezTo>
                    <a:cubicBezTo>
                      <a:pt x="11" y="60"/>
                      <a:pt x="0" y="49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7"/>
                      <a:pt x="13" y="56"/>
                      <a:pt x="25" y="56"/>
                    </a:cubicBezTo>
                    <a:cubicBezTo>
                      <a:pt x="545" y="56"/>
                      <a:pt x="545" y="56"/>
                      <a:pt x="545" y="56"/>
                    </a:cubicBezTo>
                    <a:cubicBezTo>
                      <a:pt x="556" y="56"/>
                      <a:pt x="565" y="47"/>
                      <a:pt x="565" y="35"/>
                    </a:cubicBezTo>
                    <a:cubicBezTo>
                      <a:pt x="565" y="0"/>
                      <a:pt x="565" y="0"/>
                      <a:pt x="565" y="0"/>
                    </a:cubicBezTo>
                    <a:cubicBezTo>
                      <a:pt x="569" y="0"/>
                      <a:pt x="569" y="0"/>
                      <a:pt x="569" y="0"/>
                    </a:cubicBezTo>
                    <a:cubicBezTo>
                      <a:pt x="569" y="35"/>
                      <a:pt x="569" y="35"/>
                      <a:pt x="569" y="35"/>
                    </a:cubicBezTo>
                    <a:cubicBezTo>
                      <a:pt x="569" y="49"/>
                      <a:pt x="558" y="60"/>
                      <a:pt x="545" y="6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27"/>
              <p:cNvSpPr>
                <a:spLocks noEditPoints="1"/>
              </p:cNvSpPr>
              <p:nvPr/>
            </p:nvSpPr>
            <p:spPr bwMode="auto">
              <a:xfrm>
                <a:off x="4492625" y="3112770"/>
                <a:ext cx="2962275" cy="1495425"/>
              </a:xfrm>
              <a:custGeom>
                <a:avLst/>
                <a:gdLst>
                  <a:gd name="T0" fmla="*/ 1866 w 1866"/>
                  <a:gd name="T1" fmla="*/ 942 h 942"/>
                  <a:gd name="T2" fmla="*/ 0 w 1866"/>
                  <a:gd name="T3" fmla="*/ 942 h 942"/>
                  <a:gd name="T4" fmla="*/ 0 w 1866"/>
                  <a:gd name="T5" fmla="*/ 0 h 942"/>
                  <a:gd name="T6" fmla="*/ 1866 w 1866"/>
                  <a:gd name="T7" fmla="*/ 0 h 942"/>
                  <a:gd name="T8" fmla="*/ 1866 w 1866"/>
                  <a:gd name="T9" fmla="*/ 942 h 942"/>
                  <a:gd name="T10" fmla="*/ 14 w 1866"/>
                  <a:gd name="T11" fmla="*/ 928 h 942"/>
                  <a:gd name="T12" fmla="*/ 1852 w 1866"/>
                  <a:gd name="T13" fmla="*/ 928 h 942"/>
                  <a:gd name="T14" fmla="*/ 1852 w 1866"/>
                  <a:gd name="T15" fmla="*/ 14 h 942"/>
                  <a:gd name="T16" fmla="*/ 14 w 1866"/>
                  <a:gd name="T17" fmla="*/ 14 h 942"/>
                  <a:gd name="T18" fmla="*/ 14 w 1866"/>
                  <a:gd name="T19" fmla="*/ 928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66" h="942">
                    <a:moveTo>
                      <a:pt x="1866" y="942"/>
                    </a:moveTo>
                    <a:lnTo>
                      <a:pt x="0" y="942"/>
                    </a:lnTo>
                    <a:lnTo>
                      <a:pt x="0" y="0"/>
                    </a:lnTo>
                    <a:lnTo>
                      <a:pt x="1866" y="0"/>
                    </a:lnTo>
                    <a:lnTo>
                      <a:pt x="1866" y="942"/>
                    </a:lnTo>
                    <a:close/>
                    <a:moveTo>
                      <a:pt x="14" y="928"/>
                    </a:moveTo>
                    <a:lnTo>
                      <a:pt x="1852" y="928"/>
                    </a:lnTo>
                    <a:lnTo>
                      <a:pt x="1852" y="14"/>
                    </a:lnTo>
                    <a:lnTo>
                      <a:pt x="14" y="14"/>
                    </a:lnTo>
                    <a:lnTo>
                      <a:pt x="14" y="928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Rectangle 128"/>
              <p:cNvSpPr>
                <a:spLocks noChangeArrowheads="1"/>
              </p:cNvSpPr>
              <p:nvPr/>
            </p:nvSpPr>
            <p:spPr bwMode="auto">
              <a:xfrm>
                <a:off x="4625975" y="3223895"/>
                <a:ext cx="434975" cy="1274763"/>
              </a:xfrm>
              <a:prstGeom prst="rect">
                <a:avLst/>
              </a:pr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Rectangle 129"/>
              <p:cNvSpPr>
                <a:spLocks noChangeArrowheads="1"/>
              </p:cNvSpPr>
              <p:nvPr/>
            </p:nvSpPr>
            <p:spPr bwMode="auto">
              <a:xfrm>
                <a:off x="5127625" y="3223895"/>
                <a:ext cx="2200275" cy="452438"/>
              </a:xfrm>
              <a:prstGeom prst="rect">
                <a:avLst/>
              </a:pr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Rectangle 130"/>
              <p:cNvSpPr>
                <a:spLocks noChangeArrowheads="1"/>
              </p:cNvSpPr>
              <p:nvPr/>
            </p:nvSpPr>
            <p:spPr bwMode="auto">
              <a:xfrm>
                <a:off x="5127625" y="3730308"/>
                <a:ext cx="693737" cy="768350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Rectangle 131"/>
              <p:cNvSpPr>
                <a:spLocks noChangeArrowheads="1"/>
              </p:cNvSpPr>
              <p:nvPr/>
            </p:nvSpPr>
            <p:spPr bwMode="auto">
              <a:xfrm>
                <a:off x="5876925" y="3730308"/>
                <a:ext cx="700087" cy="768350"/>
              </a:xfrm>
              <a:prstGeom prst="rect">
                <a:avLst/>
              </a:pr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Rectangle 132"/>
              <p:cNvSpPr>
                <a:spLocks noChangeArrowheads="1"/>
              </p:cNvSpPr>
              <p:nvPr/>
            </p:nvSpPr>
            <p:spPr bwMode="auto">
              <a:xfrm>
                <a:off x="6632575" y="3730308"/>
                <a:ext cx="695325" cy="768350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6" name="任意多边形 5"/>
          <p:cNvSpPr/>
          <p:nvPr/>
        </p:nvSpPr>
        <p:spPr>
          <a:xfrm rot="176139">
            <a:off x="948527" y="1996923"/>
            <a:ext cx="3348759" cy="2099226"/>
          </a:xfrm>
          <a:custGeom>
            <a:avLst/>
            <a:gdLst>
              <a:gd name="connsiteX0" fmla="*/ 530352 w 3986784"/>
              <a:gd name="connsiteY0" fmla="*/ 353568 h 2353056"/>
              <a:gd name="connsiteX1" fmla="*/ 1414272 w 3986784"/>
              <a:gd name="connsiteY1" fmla="*/ 12192 h 2353056"/>
              <a:gd name="connsiteX2" fmla="*/ 2700528 w 3986784"/>
              <a:gd name="connsiteY2" fmla="*/ 0 h 2353056"/>
              <a:gd name="connsiteX3" fmla="*/ 3645408 w 3986784"/>
              <a:gd name="connsiteY3" fmla="*/ 316992 h 2353056"/>
              <a:gd name="connsiteX4" fmla="*/ 3986784 w 3986784"/>
              <a:gd name="connsiteY4" fmla="*/ 762000 h 2353056"/>
              <a:gd name="connsiteX5" fmla="*/ 3834384 w 3986784"/>
              <a:gd name="connsiteY5" fmla="*/ 1420368 h 2353056"/>
              <a:gd name="connsiteX6" fmla="*/ 3060192 w 3986784"/>
              <a:gd name="connsiteY6" fmla="*/ 2090928 h 2353056"/>
              <a:gd name="connsiteX7" fmla="*/ 1743456 w 3986784"/>
              <a:gd name="connsiteY7" fmla="*/ 2353056 h 2353056"/>
              <a:gd name="connsiteX8" fmla="*/ 530352 w 3986784"/>
              <a:gd name="connsiteY8" fmla="*/ 2164080 h 2353056"/>
              <a:gd name="connsiteX9" fmla="*/ 0 w 3986784"/>
              <a:gd name="connsiteY9" fmla="*/ 1438656 h 2353056"/>
              <a:gd name="connsiteX10" fmla="*/ 207264 w 3986784"/>
              <a:gd name="connsiteY10" fmla="*/ 658368 h 2353056"/>
              <a:gd name="connsiteX11" fmla="*/ 530352 w 3986784"/>
              <a:gd name="connsiteY11" fmla="*/ 353568 h 2353056"/>
              <a:gd name="connsiteX0-1" fmla="*/ 530352 w 3986784"/>
              <a:gd name="connsiteY0-2" fmla="*/ 353568 h 2353056"/>
              <a:gd name="connsiteX1-3" fmla="*/ 1414272 w 3986784"/>
              <a:gd name="connsiteY1-4" fmla="*/ 12192 h 2353056"/>
              <a:gd name="connsiteX2-5" fmla="*/ 2700528 w 3986784"/>
              <a:gd name="connsiteY2-6" fmla="*/ 0 h 2353056"/>
              <a:gd name="connsiteX3-7" fmla="*/ 3645408 w 3986784"/>
              <a:gd name="connsiteY3-8" fmla="*/ 316992 h 2353056"/>
              <a:gd name="connsiteX4-9" fmla="*/ 3986784 w 3986784"/>
              <a:gd name="connsiteY4-10" fmla="*/ 762000 h 2353056"/>
              <a:gd name="connsiteX5-11" fmla="*/ 3834384 w 3986784"/>
              <a:gd name="connsiteY5-12" fmla="*/ 1420368 h 2353056"/>
              <a:gd name="connsiteX6-13" fmla="*/ 3060192 w 3986784"/>
              <a:gd name="connsiteY6-14" fmla="*/ 2090928 h 2353056"/>
              <a:gd name="connsiteX7-15" fmla="*/ 1743456 w 3986784"/>
              <a:gd name="connsiteY7-16" fmla="*/ 2353056 h 2353056"/>
              <a:gd name="connsiteX8-17" fmla="*/ 530352 w 3986784"/>
              <a:gd name="connsiteY8-18" fmla="*/ 2164080 h 2353056"/>
              <a:gd name="connsiteX9-19" fmla="*/ 0 w 3986784"/>
              <a:gd name="connsiteY9-20" fmla="*/ 1438656 h 2353056"/>
              <a:gd name="connsiteX10-21" fmla="*/ 207264 w 3986784"/>
              <a:gd name="connsiteY10-22" fmla="*/ 658368 h 2353056"/>
              <a:gd name="connsiteX11-23" fmla="*/ 530352 w 3986784"/>
              <a:gd name="connsiteY11-24" fmla="*/ 353568 h 2353056"/>
              <a:gd name="connsiteX0-25" fmla="*/ 530352 w 3986784"/>
              <a:gd name="connsiteY0-26" fmla="*/ 353568 h 2353056"/>
              <a:gd name="connsiteX1-27" fmla="*/ 1414272 w 3986784"/>
              <a:gd name="connsiteY1-28" fmla="*/ 12192 h 2353056"/>
              <a:gd name="connsiteX2-29" fmla="*/ 2700528 w 3986784"/>
              <a:gd name="connsiteY2-30" fmla="*/ 0 h 2353056"/>
              <a:gd name="connsiteX3-31" fmla="*/ 3645408 w 3986784"/>
              <a:gd name="connsiteY3-32" fmla="*/ 316992 h 2353056"/>
              <a:gd name="connsiteX4-33" fmla="*/ 3986784 w 3986784"/>
              <a:gd name="connsiteY4-34" fmla="*/ 762000 h 2353056"/>
              <a:gd name="connsiteX5-35" fmla="*/ 3834384 w 3986784"/>
              <a:gd name="connsiteY5-36" fmla="*/ 1420368 h 2353056"/>
              <a:gd name="connsiteX6-37" fmla="*/ 3060192 w 3986784"/>
              <a:gd name="connsiteY6-38" fmla="*/ 2090928 h 2353056"/>
              <a:gd name="connsiteX7-39" fmla="*/ 1743456 w 3986784"/>
              <a:gd name="connsiteY7-40" fmla="*/ 2353056 h 2353056"/>
              <a:gd name="connsiteX8-41" fmla="*/ 530352 w 3986784"/>
              <a:gd name="connsiteY8-42" fmla="*/ 2164080 h 2353056"/>
              <a:gd name="connsiteX9-43" fmla="*/ 0 w 3986784"/>
              <a:gd name="connsiteY9-44" fmla="*/ 1438656 h 2353056"/>
              <a:gd name="connsiteX10-45" fmla="*/ 207264 w 3986784"/>
              <a:gd name="connsiteY10-46" fmla="*/ 658368 h 2353056"/>
              <a:gd name="connsiteX11-47" fmla="*/ 530352 w 3986784"/>
              <a:gd name="connsiteY11-48" fmla="*/ 353568 h 2353056"/>
              <a:gd name="connsiteX0-49" fmla="*/ 557022 w 3986784"/>
              <a:gd name="connsiteY0-50" fmla="*/ 361188 h 2353056"/>
              <a:gd name="connsiteX1-51" fmla="*/ 1414272 w 3986784"/>
              <a:gd name="connsiteY1-52" fmla="*/ 12192 h 2353056"/>
              <a:gd name="connsiteX2-53" fmla="*/ 2700528 w 3986784"/>
              <a:gd name="connsiteY2-54" fmla="*/ 0 h 2353056"/>
              <a:gd name="connsiteX3-55" fmla="*/ 3645408 w 3986784"/>
              <a:gd name="connsiteY3-56" fmla="*/ 316992 h 2353056"/>
              <a:gd name="connsiteX4-57" fmla="*/ 3986784 w 3986784"/>
              <a:gd name="connsiteY4-58" fmla="*/ 762000 h 2353056"/>
              <a:gd name="connsiteX5-59" fmla="*/ 3834384 w 3986784"/>
              <a:gd name="connsiteY5-60" fmla="*/ 1420368 h 2353056"/>
              <a:gd name="connsiteX6-61" fmla="*/ 3060192 w 3986784"/>
              <a:gd name="connsiteY6-62" fmla="*/ 2090928 h 2353056"/>
              <a:gd name="connsiteX7-63" fmla="*/ 1743456 w 3986784"/>
              <a:gd name="connsiteY7-64" fmla="*/ 2353056 h 2353056"/>
              <a:gd name="connsiteX8-65" fmla="*/ 530352 w 3986784"/>
              <a:gd name="connsiteY8-66" fmla="*/ 2164080 h 2353056"/>
              <a:gd name="connsiteX9-67" fmla="*/ 0 w 3986784"/>
              <a:gd name="connsiteY9-68" fmla="*/ 1438656 h 2353056"/>
              <a:gd name="connsiteX10-69" fmla="*/ 207264 w 3986784"/>
              <a:gd name="connsiteY10-70" fmla="*/ 658368 h 2353056"/>
              <a:gd name="connsiteX11-71" fmla="*/ 557022 w 3986784"/>
              <a:gd name="connsiteY11-72" fmla="*/ 361188 h 2353056"/>
              <a:gd name="connsiteX0-73" fmla="*/ 557022 w 3986784"/>
              <a:gd name="connsiteY0-74" fmla="*/ 361188 h 2353056"/>
              <a:gd name="connsiteX1-75" fmla="*/ 1414272 w 3986784"/>
              <a:gd name="connsiteY1-76" fmla="*/ 12192 h 2353056"/>
              <a:gd name="connsiteX2-77" fmla="*/ 2700528 w 3986784"/>
              <a:gd name="connsiteY2-78" fmla="*/ 0 h 2353056"/>
              <a:gd name="connsiteX3-79" fmla="*/ 3645408 w 3986784"/>
              <a:gd name="connsiteY3-80" fmla="*/ 316992 h 2353056"/>
              <a:gd name="connsiteX4-81" fmla="*/ 3986784 w 3986784"/>
              <a:gd name="connsiteY4-82" fmla="*/ 762000 h 2353056"/>
              <a:gd name="connsiteX5-83" fmla="*/ 3834384 w 3986784"/>
              <a:gd name="connsiteY5-84" fmla="*/ 1420368 h 2353056"/>
              <a:gd name="connsiteX6-85" fmla="*/ 3060192 w 3986784"/>
              <a:gd name="connsiteY6-86" fmla="*/ 2090928 h 2353056"/>
              <a:gd name="connsiteX7-87" fmla="*/ 1743456 w 3986784"/>
              <a:gd name="connsiteY7-88" fmla="*/ 2353056 h 2353056"/>
              <a:gd name="connsiteX8-89" fmla="*/ 530352 w 3986784"/>
              <a:gd name="connsiteY8-90" fmla="*/ 2164080 h 2353056"/>
              <a:gd name="connsiteX9-91" fmla="*/ 0 w 3986784"/>
              <a:gd name="connsiteY9-92" fmla="*/ 1438656 h 2353056"/>
              <a:gd name="connsiteX10-93" fmla="*/ 207264 w 3986784"/>
              <a:gd name="connsiteY10-94" fmla="*/ 658368 h 2353056"/>
              <a:gd name="connsiteX11-95" fmla="*/ 557022 w 3986784"/>
              <a:gd name="connsiteY11-96" fmla="*/ 361188 h 2353056"/>
              <a:gd name="connsiteX0-97" fmla="*/ 557022 w 3986784"/>
              <a:gd name="connsiteY0-98" fmla="*/ 361188 h 2353056"/>
              <a:gd name="connsiteX1-99" fmla="*/ 1414272 w 3986784"/>
              <a:gd name="connsiteY1-100" fmla="*/ 12192 h 2353056"/>
              <a:gd name="connsiteX2-101" fmla="*/ 2700528 w 3986784"/>
              <a:gd name="connsiteY2-102" fmla="*/ 0 h 2353056"/>
              <a:gd name="connsiteX3-103" fmla="*/ 3645408 w 3986784"/>
              <a:gd name="connsiteY3-104" fmla="*/ 316992 h 2353056"/>
              <a:gd name="connsiteX4-105" fmla="*/ 3986784 w 3986784"/>
              <a:gd name="connsiteY4-106" fmla="*/ 762000 h 2353056"/>
              <a:gd name="connsiteX5-107" fmla="*/ 3834384 w 3986784"/>
              <a:gd name="connsiteY5-108" fmla="*/ 1420368 h 2353056"/>
              <a:gd name="connsiteX6-109" fmla="*/ 3060192 w 3986784"/>
              <a:gd name="connsiteY6-110" fmla="*/ 2090928 h 2353056"/>
              <a:gd name="connsiteX7-111" fmla="*/ 1743456 w 3986784"/>
              <a:gd name="connsiteY7-112" fmla="*/ 2353056 h 2353056"/>
              <a:gd name="connsiteX8-113" fmla="*/ 530352 w 3986784"/>
              <a:gd name="connsiteY8-114" fmla="*/ 2164080 h 2353056"/>
              <a:gd name="connsiteX9-115" fmla="*/ 0 w 3986784"/>
              <a:gd name="connsiteY9-116" fmla="*/ 1438656 h 2353056"/>
              <a:gd name="connsiteX10-117" fmla="*/ 207264 w 3986784"/>
              <a:gd name="connsiteY10-118" fmla="*/ 658368 h 2353056"/>
              <a:gd name="connsiteX11-119" fmla="*/ 557022 w 3986784"/>
              <a:gd name="connsiteY11-120" fmla="*/ 361188 h 2353056"/>
              <a:gd name="connsiteX0-121" fmla="*/ 557022 w 3986784"/>
              <a:gd name="connsiteY0-122" fmla="*/ 373664 h 2365532"/>
              <a:gd name="connsiteX1-123" fmla="*/ 1414272 w 3986784"/>
              <a:gd name="connsiteY1-124" fmla="*/ 24668 h 2365532"/>
              <a:gd name="connsiteX2-125" fmla="*/ 2700528 w 3986784"/>
              <a:gd name="connsiteY2-126" fmla="*/ 12476 h 2365532"/>
              <a:gd name="connsiteX3-127" fmla="*/ 3645408 w 3986784"/>
              <a:gd name="connsiteY3-128" fmla="*/ 329468 h 2365532"/>
              <a:gd name="connsiteX4-129" fmla="*/ 3986784 w 3986784"/>
              <a:gd name="connsiteY4-130" fmla="*/ 774476 h 2365532"/>
              <a:gd name="connsiteX5-131" fmla="*/ 3834384 w 3986784"/>
              <a:gd name="connsiteY5-132" fmla="*/ 1432844 h 2365532"/>
              <a:gd name="connsiteX6-133" fmla="*/ 3060192 w 3986784"/>
              <a:gd name="connsiteY6-134" fmla="*/ 2103404 h 2365532"/>
              <a:gd name="connsiteX7-135" fmla="*/ 1743456 w 3986784"/>
              <a:gd name="connsiteY7-136" fmla="*/ 2365532 h 2365532"/>
              <a:gd name="connsiteX8-137" fmla="*/ 530352 w 3986784"/>
              <a:gd name="connsiteY8-138" fmla="*/ 2176556 h 2365532"/>
              <a:gd name="connsiteX9-139" fmla="*/ 0 w 3986784"/>
              <a:gd name="connsiteY9-140" fmla="*/ 1451132 h 2365532"/>
              <a:gd name="connsiteX10-141" fmla="*/ 207264 w 3986784"/>
              <a:gd name="connsiteY10-142" fmla="*/ 670844 h 2365532"/>
              <a:gd name="connsiteX11-143" fmla="*/ 557022 w 3986784"/>
              <a:gd name="connsiteY11-144" fmla="*/ 373664 h 2365532"/>
              <a:gd name="connsiteX0-145" fmla="*/ 557022 w 3986784"/>
              <a:gd name="connsiteY0-146" fmla="*/ 378685 h 2370553"/>
              <a:gd name="connsiteX1-147" fmla="*/ 1414272 w 3986784"/>
              <a:gd name="connsiteY1-148" fmla="*/ 29689 h 2370553"/>
              <a:gd name="connsiteX2-149" fmla="*/ 2700528 w 3986784"/>
              <a:gd name="connsiteY2-150" fmla="*/ 17497 h 2370553"/>
              <a:gd name="connsiteX3-151" fmla="*/ 3645408 w 3986784"/>
              <a:gd name="connsiteY3-152" fmla="*/ 334489 h 2370553"/>
              <a:gd name="connsiteX4-153" fmla="*/ 3986784 w 3986784"/>
              <a:gd name="connsiteY4-154" fmla="*/ 779497 h 2370553"/>
              <a:gd name="connsiteX5-155" fmla="*/ 3834384 w 3986784"/>
              <a:gd name="connsiteY5-156" fmla="*/ 1437865 h 2370553"/>
              <a:gd name="connsiteX6-157" fmla="*/ 3060192 w 3986784"/>
              <a:gd name="connsiteY6-158" fmla="*/ 2108425 h 2370553"/>
              <a:gd name="connsiteX7-159" fmla="*/ 1743456 w 3986784"/>
              <a:gd name="connsiteY7-160" fmla="*/ 2370553 h 2370553"/>
              <a:gd name="connsiteX8-161" fmla="*/ 530352 w 3986784"/>
              <a:gd name="connsiteY8-162" fmla="*/ 2181577 h 2370553"/>
              <a:gd name="connsiteX9-163" fmla="*/ 0 w 3986784"/>
              <a:gd name="connsiteY9-164" fmla="*/ 1456153 h 2370553"/>
              <a:gd name="connsiteX10-165" fmla="*/ 207264 w 3986784"/>
              <a:gd name="connsiteY10-166" fmla="*/ 675865 h 2370553"/>
              <a:gd name="connsiteX11-167" fmla="*/ 557022 w 3986784"/>
              <a:gd name="connsiteY11-168" fmla="*/ 378685 h 2370553"/>
              <a:gd name="connsiteX0-169" fmla="*/ 557022 w 3986784"/>
              <a:gd name="connsiteY0-170" fmla="*/ 363466 h 2355334"/>
              <a:gd name="connsiteX1-171" fmla="*/ 1296162 w 3986784"/>
              <a:gd name="connsiteY1-172" fmla="*/ 41140 h 2355334"/>
              <a:gd name="connsiteX2-173" fmla="*/ 2700528 w 3986784"/>
              <a:gd name="connsiteY2-174" fmla="*/ 2278 h 2355334"/>
              <a:gd name="connsiteX3-175" fmla="*/ 3645408 w 3986784"/>
              <a:gd name="connsiteY3-176" fmla="*/ 319270 h 2355334"/>
              <a:gd name="connsiteX4-177" fmla="*/ 3986784 w 3986784"/>
              <a:gd name="connsiteY4-178" fmla="*/ 764278 h 2355334"/>
              <a:gd name="connsiteX5-179" fmla="*/ 3834384 w 3986784"/>
              <a:gd name="connsiteY5-180" fmla="*/ 1422646 h 2355334"/>
              <a:gd name="connsiteX6-181" fmla="*/ 3060192 w 3986784"/>
              <a:gd name="connsiteY6-182" fmla="*/ 2093206 h 2355334"/>
              <a:gd name="connsiteX7-183" fmla="*/ 1743456 w 3986784"/>
              <a:gd name="connsiteY7-184" fmla="*/ 2355334 h 2355334"/>
              <a:gd name="connsiteX8-185" fmla="*/ 530352 w 3986784"/>
              <a:gd name="connsiteY8-186" fmla="*/ 2166358 h 2355334"/>
              <a:gd name="connsiteX9-187" fmla="*/ 0 w 3986784"/>
              <a:gd name="connsiteY9-188" fmla="*/ 1440934 h 2355334"/>
              <a:gd name="connsiteX10-189" fmla="*/ 207264 w 3986784"/>
              <a:gd name="connsiteY10-190" fmla="*/ 660646 h 2355334"/>
              <a:gd name="connsiteX11-191" fmla="*/ 557022 w 3986784"/>
              <a:gd name="connsiteY11-192" fmla="*/ 363466 h 2355334"/>
              <a:gd name="connsiteX0-193" fmla="*/ 557022 w 3986784"/>
              <a:gd name="connsiteY0-194" fmla="*/ 411740 h 2403608"/>
              <a:gd name="connsiteX1-195" fmla="*/ 1296162 w 3986784"/>
              <a:gd name="connsiteY1-196" fmla="*/ 89414 h 2403608"/>
              <a:gd name="connsiteX2-197" fmla="*/ 2700528 w 3986784"/>
              <a:gd name="connsiteY2-198" fmla="*/ 50552 h 2403608"/>
              <a:gd name="connsiteX3-199" fmla="*/ 3645408 w 3986784"/>
              <a:gd name="connsiteY3-200" fmla="*/ 367544 h 2403608"/>
              <a:gd name="connsiteX4-201" fmla="*/ 3986784 w 3986784"/>
              <a:gd name="connsiteY4-202" fmla="*/ 812552 h 2403608"/>
              <a:gd name="connsiteX5-203" fmla="*/ 3834384 w 3986784"/>
              <a:gd name="connsiteY5-204" fmla="*/ 1470920 h 2403608"/>
              <a:gd name="connsiteX6-205" fmla="*/ 3060192 w 3986784"/>
              <a:gd name="connsiteY6-206" fmla="*/ 2141480 h 2403608"/>
              <a:gd name="connsiteX7-207" fmla="*/ 1743456 w 3986784"/>
              <a:gd name="connsiteY7-208" fmla="*/ 2403608 h 2403608"/>
              <a:gd name="connsiteX8-209" fmla="*/ 530352 w 3986784"/>
              <a:gd name="connsiteY8-210" fmla="*/ 2214632 h 2403608"/>
              <a:gd name="connsiteX9-211" fmla="*/ 0 w 3986784"/>
              <a:gd name="connsiteY9-212" fmla="*/ 1489208 h 2403608"/>
              <a:gd name="connsiteX10-213" fmla="*/ 207264 w 3986784"/>
              <a:gd name="connsiteY10-214" fmla="*/ 708920 h 2403608"/>
              <a:gd name="connsiteX11-215" fmla="*/ 557022 w 3986784"/>
              <a:gd name="connsiteY11-216" fmla="*/ 411740 h 2403608"/>
              <a:gd name="connsiteX0-217" fmla="*/ 557022 w 3986784"/>
              <a:gd name="connsiteY0-218" fmla="*/ 391460 h 2383328"/>
              <a:gd name="connsiteX1-219" fmla="*/ 1296162 w 3986784"/>
              <a:gd name="connsiteY1-220" fmla="*/ 69134 h 2383328"/>
              <a:gd name="connsiteX2-221" fmla="*/ 2700528 w 3986784"/>
              <a:gd name="connsiteY2-222" fmla="*/ 30272 h 2383328"/>
              <a:gd name="connsiteX3-223" fmla="*/ 3645408 w 3986784"/>
              <a:gd name="connsiteY3-224" fmla="*/ 347264 h 2383328"/>
              <a:gd name="connsiteX4-225" fmla="*/ 3986784 w 3986784"/>
              <a:gd name="connsiteY4-226" fmla="*/ 792272 h 2383328"/>
              <a:gd name="connsiteX5-227" fmla="*/ 3834384 w 3986784"/>
              <a:gd name="connsiteY5-228" fmla="*/ 1450640 h 2383328"/>
              <a:gd name="connsiteX6-229" fmla="*/ 3060192 w 3986784"/>
              <a:gd name="connsiteY6-230" fmla="*/ 2121200 h 2383328"/>
              <a:gd name="connsiteX7-231" fmla="*/ 1743456 w 3986784"/>
              <a:gd name="connsiteY7-232" fmla="*/ 2383328 h 2383328"/>
              <a:gd name="connsiteX8-233" fmla="*/ 530352 w 3986784"/>
              <a:gd name="connsiteY8-234" fmla="*/ 2194352 h 2383328"/>
              <a:gd name="connsiteX9-235" fmla="*/ 0 w 3986784"/>
              <a:gd name="connsiteY9-236" fmla="*/ 1468928 h 2383328"/>
              <a:gd name="connsiteX10-237" fmla="*/ 207264 w 3986784"/>
              <a:gd name="connsiteY10-238" fmla="*/ 688640 h 2383328"/>
              <a:gd name="connsiteX11-239" fmla="*/ 557022 w 3986784"/>
              <a:gd name="connsiteY11-240" fmla="*/ 391460 h 2383328"/>
              <a:gd name="connsiteX0-241" fmla="*/ 557022 w 3986784"/>
              <a:gd name="connsiteY0-242" fmla="*/ 400048 h 2391916"/>
              <a:gd name="connsiteX1-243" fmla="*/ 1296162 w 3986784"/>
              <a:gd name="connsiteY1-244" fmla="*/ 77722 h 2391916"/>
              <a:gd name="connsiteX2-245" fmla="*/ 2601468 w 3986784"/>
              <a:gd name="connsiteY2-246" fmla="*/ 27430 h 2391916"/>
              <a:gd name="connsiteX3-247" fmla="*/ 3645408 w 3986784"/>
              <a:gd name="connsiteY3-248" fmla="*/ 355852 h 2391916"/>
              <a:gd name="connsiteX4-249" fmla="*/ 3986784 w 3986784"/>
              <a:gd name="connsiteY4-250" fmla="*/ 800860 h 2391916"/>
              <a:gd name="connsiteX5-251" fmla="*/ 3834384 w 3986784"/>
              <a:gd name="connsiteY5-252" fmla="*/ 1459228 h 2391916"/>
              <a:gd name="connsiteX6-253" fmla="*/ 3060192 w 3986784"/>
              <a:gd name="connsiteY6-254" fmla="*/ 2129788 h 2391916"/>
              <a:gd name="connsiteX7-255" fmla="*/ 1743456 w 3986784"/>
              <a:gd name="connsiteY7-256" fmla="*/ 2391916 h 2391916"/>
              <a:gd name="connsiteX8-257" fmla="*/ 530352 w 3986784"/>
              <a:gd name="connsiteY8-258" fmla="*/ 2202940 h 2391916"/>
              <a:gd name="connsiteX9-259" fmla="*/ 0 w 3986784"/>
              <a:gd name="connsiteY9-260" fmla="*/ 1477516 h 2391916"/>
              <a:gd name="connsiteX10-261" fmla="*/ 207264 w 3986784"/>
              <a:gd name="connsiteY10-262" fmla="*/ 697228 h 2391916"/>
              <a:gd name="connsiteX11-263" fmla="*/ 557022 w 3986784"/>
              <a:gd name="connsiteY11-264" fmla="*/ 400048 h 2391916"/>
              <a:gd name="connsiteX0-265" fmla="*/ 557022 w 3986784"/>
              <a:gd name="connsiteY0-266" fmla="*/ 394579 h 2386447"/>
              <a:gd name="connsiteX1-267" fmla="*/ 1296162 w 3986784"/>
              <a:gd name="connsiteY1-268" fmla="*/ 72253 h 2386447"/>
              <a:gd name="connsiteX2-269" fmla="*/ 2601468 w 3986784"/>
              <a:gd name="connsiteY2-270" fmla="*/ 21961 h 2386447"/>
              <a:gd name="connsiteX3-271" fmla="*/ 3630168 w 3986784"/>
              <a:gd name="connsiteY3-272" fmla="*/ 358003 h 2386447"/>
              <a:gd name="connsiteX4-273" fmla="*/ 3986784 w 3986784"/>
              <a:gd name="connsiteY4-274" fmla="*/ 795391 h 2386447"/>
              <a:gd name="connsiteX5-275" fmla="*/ 3834384 w 3986784"/>
              <a:gd name="connsiteY5-276" fmla="*/ 1453759 h 2386447"/>
              <a:gd name="connsiteX6-277" fmla="*/ 3060192 w 3986784"/>
              <a:gd name="connsiteY6-278" fmla="*/ 2124319 h 2386447"/>
              <a:gd name="connsiteX7-279" fmla="*/ 1743456 w 3986784"/>
              <a:gd name="connsiteY7-280" fmla="*/ 2386447 h 2386447"/>
              <a:gd name="connsiteX8-281" fmla="*/ 530352 w 3986784"/>
              <a:gd name="connsiteY8-282" fmla="*/ 2197471 h 2386447"/>
              <a:gd name="connsiteX9-283" fmla="*/ 0 w 3986784"/>
              <a:gd name="connsiteY9-284" fmla="*/ 1472047 h 2386447"/>
              <a:gd name="connsiteX10-285" fmla="*/ 207264 w 3986784"/>
              <a:gd name="connsiteY10-286" fmla="*/ 691759 h 2386447"/>
              <a:gd name="connsiteX11-287" fmla="*/ 557022 w 3986784"/>
              <a:gd name="connsiteY11-288" fmla="*/ 394579 h 2386447"/>
              <a:gd name="connsiteX0-289" fmla="*/ 557022 w 3986784"/>
              <a:gd name="connsiteY0-290" fmla="*/ 394579 h 2386447"/>
              <a:gd name="connsiteX1-291" fmla="*/ 1296162 w 3986784"/>
              <a:gd name="connsiteY1-292" fmla="*/ 72253 h 2386447"/>
              <a:gd name="connsiteX2-293" fmla="*/ 2601468 w 3986784"/>
              <a:gd name="connsiteY2-294" fmla="*/ 21961 h 2386447"/>
              <a:gd name="connsiteX3-295" fmla="*/ 3630168 w 3986784"/>
              <a:gd name="connsiteY3-296" fmla="*/ 358003 h 2386447"/>
              <a:gd name="connsiteX4-297" fmla="*/ 3986784 w 3986784"/>
              <a:gd name="connsiteY4-298" fmla="*/ 795391 h 2386447"/>
              <a:gd name="connsiteX5-299" fmla="*/ 3834384 w 3986784"/>
              <a:gd name="connsiteY5-300" fmla="*/ 1453759 h 2386447"/>
              <a:gd name="connsiteX6-301" fmla="*/ 3060192 w 3986784"/>
              <a:gd name="connsiteY6-302" fmla="*/ 2124319 h 2386447"/>
              <a:gd name="connsiteX7-303" fmla="*/ 1743456 w 3986784"/>
              <a:gd name="connsiteY7-304" fmla="*/ 2386447 h 2386447"/>
              <a:gd name="connsiteX8-305" fmla="*/ 530352 w 3986784"/>
              <a:gd name="connsiteY8-306" fmla="*/ 2197471 h 2386447"/>
              <a:gd name="connsiteX9-307" fmla="*/ 0 w 3986784"/>
              <a:gd name="connsiteY9-308" fmla="*/ 1472047 h 2386447"/>
              <a:gd name="connsiteX10-309" fmla="*/ 207264 w 3986784"/>
              <a:gd name="connsiteY10-310" fmla="*/ 691759 h 2386447"/>
              <a:gd name="connsiteX11-311" fmla="*/ 557022 w 3986784"/>
              <a:gd name="connsiteY11-312" fmla="*/ 394579 h 2386447"/>
              <a:gd name="connsiteX0-313" fmla="*/ 557022 w 3986784"/>
              <a:gd name="connsiteY0-314" fmla="*/ 394579 h 2386447"/>
              <a:gd name="connsiteX1-315" fmla="*/ 1296162 w 3986784"/>
              <a:gd name="connsiteY1-316" fmla="*/ 72253 h 2386447"/>
              <a:gd name="connsiteX2-317" fmla="*/ 2601468 w 3986784"/>
              <a:gd name="connsiteY2-318" fmla="*/ 21961 h 2386447"/>
              <a:gd name="connsiteX3-319" fmla="*/ 3630168 w 3986784"/>
              <a:gd name="connsiteY3-320" fmla="*/ 358003 h 2386447"/>
              <a:gd name="connsiteX4-321" fmla="*/ 3986784 w 3986784"/>
              <a:gd name="connsiteY4-322" fmla="*/ 795391 h 2386447"/>
              <a:gd name="connsiteX5-323" fmla="*/ 3834384 w 3986784"/>
              <a:gd name="connsiteY5-324" fmla="*/ 1453759 h 2386447"/>
              <a:gd name="connsiteX6-325" fmla="*/ 3060192 w 3986784"/>
              <a:gd name="connsiteY6-326" fmla="*/ 2124319 h 2386447"/>
              <a:gd name="connsiteX7-327" fmla="*/ 1743456 w 3986784"/>
              <a:gd name="connsiteY7-328" fmla="*/ 2386447 h 2386447"/>
              <a:gd name="connsiteX8-329" fmla="*/ 530352 w 3986784"/>
              <a:gd name="connsiteY8-330" fmla="*/ 2197471 h 2386447"/>
              <a:gd name="connsiteX9-331" fmla="*/ 0 w 3986784"/>
              <a:gd name="connsiteY9-332" fmla="*/ 1472047 h 2386447"/>
              <a:gd name="connsiteX10-333" fmla="*/ 207264 w 3986784"/>
              <a:gd name="connsiteY10-334" fmla="*/ 691759 h 2386447"/>
              <a:gd name="connsiteX11-335" fmla="*/ 557022 w 3986784"/>
              <a:gd name="connsiteY11-336" fmla="*/ 394579 h 2386447"/>
              <a:gd name="connsiteX0-337" fmla="*/ 557022 w 3986784"/>
              <a:gd name="connsiteY0-338" fmla="*/ 392606 h 2384474"/>
              <a:gd name="connsiteX1-339" fmla="*/ 1296162 w 3986784"/>
              <a:gd name="connsiteY1-340" fmla="*/ 70280 h 2384474"/>
              <a:gd name="connsiteX2-341" fmla="*/ 2601468 w 3986784"/>
              <a:gd name="connsiteY2-342" fmla="*/ 19988 h 2384474"/>
              <a:gd name="connsiteX3-343" fmla="*/ 3607308 w 3986784"/>
              <a:gd name="connsiteY3-344" fmla="*/ 329360 h 2384474"/>
              <a:gd name="connsiteX4-345" fmla="*/ 3986784 w 3986784"/>
              <a:gd name="connsiteY4-346" fmla="*/ 793418 h 2384474"/>
              <a:gd name="connsiteX5-347" fmla="*/ 3834384 w 3986784"/>
              <a:gd name="connsiteY5-348" fmla="*/ 1451786 h 2384474"/>
              <a:gd name="connsiteX6-349" fmla="*/ 3060192 w 3986784"/>
              <a:gd name="connsiteY6-350" fmla="*/ 2122346 h 2384474"/>
              <a:gd name="connsiteX7-351" fmla="*/ 1743456 w 3986784"/>
              <a:gd name="connsiteY7-352" fmla="*/ 2384474 h 2384474"/>
              <a:gd name="connsiteX8-353" fmla="*/ 530352 w 3986784"/>
              <a:gd name="connsiteY8-354" fmla="*/ 2195498 h 2384474"/>
              <a:gd name="connsiteX9-355" fmla="*/ 0 w 3986784"/>
              <a:gd name="connsiteY9-356" fmla="*/ 1470074 h 2384474"/>
              <a:gd name="connsiteX10-357" fmla="*/ 207264 w 3986784"/>
              <a:gd name="connsiteY10-358" fmla="*/ 689786 h 2384474"/>
              <a:gd name="connsiteX11-359" fmla="*/ 557022 w 3986784"/>
              <a:gd name="connsiteY11-360" fmla="*/ 392606 h 2384474"/>
              <a:gd name="connsiteX0-361" fmla="*/ 557022 w 3992517"/>
              <a:gd name="connsiteY0-362" fmla="*/ 392606 h 2384474"/>
              <a:gd name="connsiteX1-363" fmla="*/ 1296162 w 3992517"/>
              <a:gd name="connsiteY1-364" fmla="*/ 70280 h 2384474"/>
              <a:gd name="connsiteX2-365" fmla="*/ 2601468 w 3992517"/>
              <a:gd name="connsiteY2-366" fmla="*/ 19988 h 2384474"/>
              <a:gd name="connsiteX3-367" fmla="*/ 3607308 w 3992517"/>
              <a:gd name="connsiteY3-368" fmla="*/ 329360 h 2384474"/>
              <a:gd name="connsiteX4-369" fmla="*/ 3986784 w 3992517"/>
              <a:gd name="connsiteY4-370" fmla="*/ 793418 h 2384474"/>
              <a:gd name="connsiteX5-371" fmla="*/ 3834384 w 3992517"/>
              <a:gd name="connsiteY5-372" fmla="*/ 1451786 h 2384474"/>
              <a:gd name="connsiteX6-373" fmla="*/ 3060192 w 3992517"/>
              <a:gd name="connsiteY6-374" fmla="*/ 2122346 h 2384474"/>
              <a:gd name="connsiteX7-375" fmla="*/ 1743456 w 3992517"/>
              <a:gd name="connsiteY7-376" fmla="*/ 2384474 h 2384474"/>
              <a:gd name="connsiteX8-377" fmla="*/ 530352 w 3992517"/>
              <a:gd name="connsiteY8-378" fmla="*/ 2195498 h 2384474"/>
              <a:gd name="connsiteX9-379" fmla="*/ 0 w 3992517"/>
              <a:gd name="connsiteY9-380" fmla="*/ 1470074 h 2384474"/>
              <a:gd name="connsiteX10-381" fmla="*/ 207264 w 3992517"/>
              <a:gd name="connsiteY10-382" fmla="*/ 689786 h 2384474"/>
              <a:gd name="connsiteX11-383" fmla="*/ 557022 w 3992517"/>
              <a:gd name="connsiteY11-384" fmla="*/ 392606 h 2384474"/>
              <a:gd name="connsiteX0-385" fmla="*/ 557022 w 3991933"/>
              <a:gd name="connsiteY0-386" fmla="*/ 392606 h 2384474"/>
              <a:gd name="connsiteX1-387" fmla="*/ 1296162 w 3991933"/>
              <a:gd name="connsiteY1-388" fmla="*/ 70280 h 2384474"/>
              <a:gd name="connsiteX2-389" fmla="*/ 2601468 w 3991933"/>
              <a:gd name="connsiteY2-390" fmla="*/ 19988 h 2384474"/>
              <a:gd name="connsiteX3-391" fmla="*/ 3607308 w 3991933"/>
              <a:gd name="connsiteY3-392" fmla="*/ 329360 h 2384474"/>
              <a:gd name="connsiteX4-393" fmla="*/ 3986784 w 3991933"/>
              <a:gd name="connsiteY4-394" fmla="*/ 793418 h 2384474"/>
              <a:gd name="connsiteX5-395" fmla="*/ 3834384 w 3991933"/>
              <a:gd name="connsiteY5-396" fmla="*/ 1451786 h 2384474"/>
              <a:gd name="connsiteX6-397" fmla="*/ 3060192 w 3991933"/>
              <a:gd name="connsiteY6-398" fmla="*/ 2122346 h 2384474"/>
              <a:gd name="connsiteX7-399" fmla="*/ 1743456 w 3991933"/>
              <a:gd name="connsiteY7-400" fmla="*/ 2384474 h 2384474"/>
              <a:gd name="connsiteX8-401" fmla="*/ 530352 w 3991933"/>
              <a:gd name="connsiteY8-402" fmla="*/ 2195498 h 2384474"/>
              <a:gd name="connsiteX9-403" fmla="*/ 0 w 3991933"/>
              <a:gd name="connsiteY9-404" fmla="*/ 1470074 h 2384474"/>
              <a:gd name="connsiteX10-405" fmla="*/ 207264 w 3991933"/>
              <a:gd name="connsiteY10-406" fmla="*/ 689786 h 2384474"/>
              <a:gd name="connsiteX11-407" fmla="*/ 557022 w 3991933"/>
              <a:gd name="connsiteY11-408" fmla="*/ 392606 h 2384474"/>
              <a:gd name="connsiteX0-409" fmla="*/ 557022 w 4010438"/>
              <a:gd name="connsiteY0-410" fmla="*/ 392606 h 2384474"/>
              <a:gd name="connsiteX1-411" fmla="*/ 1296162 w 4010438"/>
              <a:gd name="connsiteY1-412" fmla="*/ 70280 h 2384474"/>
              <a:gd name="connsiteX2-413" fmla="*/ 2601468 w 4010438"/>
              <a:gd name="connsiteY2-414" fmla="*/ 19988 h 2384474"/>
              <a:gd name="connsiteX3-415" fmla="*/ 3607308 w 4010438"/>
              <a:gd name="connsiteY3-416" fmla="*/ 329360 h 2384474"/>
              <a:gd name="connsiteX4-417" fmla="*/ 4005834 w 4010438"/>
              <a:gd name="connsiteY4-418" fmla="*/ 816278 h 2384474"/>
              <a:gd name="connsiteX5-419" fmla="*/ 3834384 w 4010438"/>
              <a:gd name="connsiteY5-420" fmla="*/ 1451786 h 2384474"/>
              <a:gd name="connsiteX6-421" fmla="*/ 3060192 w 4010438"/>
              <a:gd name="connsiteY6-422" fmla="*/ 2122346 h 2384474"/>
              <a:gd name="connsiteX7-423" fmla="*/ 1743456 w 4010438"/>
              <a:gd name="connsiteY7-424" fmla="*/ 2384474 h 2384474"/>
              <a:gd name="connsiteX8-425" fmla="*/ 530352 w 4010438"/>
              <a:gd name="connsiteY8-426" fmla="*/ 2195498 h 2384474"/>
              <a:gd name="connsiteX9-427" fmla="*/ 0 w 4010438"/>
              <a:gd name="connsiteY9-428" fmla="*/ 1470074 h 2384474"/>
              <a:gd name="connsiteX10-429" fmla="*/ 207264 w 4010438"/>
              <a:gd name="connsiteY10-430" fmla="*/ 689786 h 2384474"/>
              <a:gd name="connsiteX11-431" fmla="*/ 557022 w 4010438"/>
              <a:gd name="connsiteY11-432" fmla="*/ 392606 h 2384474"/>
              <a:gd name="connsiteX0-433" fmla="*/ 557022 w 4034162"/>
              <a:gd name="connsiteY0-434" fmla="*/ 392606 h 2384474"/>
              <a:gd name="connsiteX1-435" fmla="*/ 1296162 w 4034162"/>
              <a:gd name="connsiteY1-436" fmla="*/ 70280 h 2384474"/>
              <a:gd name="connsiteX2-437" fmla="*/ 2601468 w 4034162"/>
              <a:gd name="connsiteY2-438" fmla="*/ 19988 h 2384474"/>
              <a:gd name="connsiteX3-439" fmla="*/ 3607308 w 4034162"/>
              <a:gd name="connsiteY3-440" fmla="*/ 329360 h 2384474"/>
              <a:gd name="connsiteX4-441" fmla="*/ 4005834 w 4034162"/>
              <a:gd name="connsiteY4-442" fmla="*/ 816278 h 2384474"/>
              <a:gd name="connsiteX5-443" fmla="*/ 3834384 w 4034162"/>
              <a:gd name="connsiteY5-444" fmla="*/ 1451786 h 2384474"/>
              <a:gd name="connsiteX6-445" fmla="*/ 3060192 w 4034162"/>
              <a:gd name="connsiteY6-446" fmla="*/ 2122346 h 2384474"/>
              <a:gd name="connsiteX7-447" fmla="*/ 1743456 w 4034162"/>
              <a:gd name="connsiteY7-448" fmla="*/ 2384474 h 2384474"/>
              <a:gd name="connsiteX8-449" fmla="*/ 530352 w 4034162"/>
              <a:gd name="connsiteY8-450" fmla="*/ 2195498 h 2384474"/>
              <a:gd name="connsiteX9-451" fmla="*/ 0 w 4034162"/>
              <a:gd name="connsiteY9-452" fmla="*/ 1470074 h 2384474"/>
              <a:gd name="connsiteX10-453" fmla="*/ 207264 w 4034162"/>
              <a:gd name="connsiteY10-454" fmla="*/ 689786 h 2384474"/>
              <a:gd name="connsiteX11-455" fmla="*/ 557022 w 4034162"/>
              <a:gd name="connsiteY11-456" fmla="*/ 392606 h 2384474"/>
              <a:gd name="connsiteX0-457" fmla="*/ 557022 w 4013091"/>
              <a:gd name="connsiteY0-458" fmla="*/ 392606 h 2384474"/>
              <a:gd name="connsiteX1-459" fmla="*/ 1296162 w 4013091"/>
              <a:gd name="connsiteY1-460" fmla="*/ 70280 h 2384474"/>
              <a:gd name="connsiteX2-461" fmla="*/ 2601468 w 4013091"/>
              <a:gd name="connsiteY2-462" fmla="*/ 19988 h 2384474"/>
              <a:gd name="connsiteX3-463" fmla="*/ 3607308 w 4013091"/>
              <a:gd name="connsiteY3-464" fmla="*/ 329360 h 2384474"/>
              <a:gd name="connsiteX4-465" fmla="*/ 4005834 w 4013091"/>
              <a:gd name="connsiteY4-466" fmla="*/ 816278 h 2384474"/>
              <a:gd name="connsiteX5-467" fmla="*/ 3834384 w 4013091"/>
              <a:gd name="connsiteY5-468" fmla="*/ 1451786 h 2384474"/>
              <a:gd name="connsiteX6-469" fmla="*/ 3060192 w 4013091"/>
              <a:gd name="connsiteY6-470" fmla="*/ 2122346 h 2384474"/>
              <a:gd name="connsiteX7-471" fmla="*/ 1743456 w 4013091"/>
              <a:gd name="connsiteY7-472" fmla="*/ 2384474 h 2384474"/>
              <a:gd name="connsiteX8-473" fmla="*/ 530352 w 4013091"/>
              <a:gd name="connsiteY8-474" fmla="*/ 2195498 h 2384474"/>
              <a:gd name="connsiteX9-475" fmla="*/ 0 w 4013091"/>
              <a:gd name="connsiteY9-476" fmla="*/ 1470074 h 2384474"/>
              <a:gd name="connsiteX10-477" fmla="*/ 207264 w 4013091"/>
              <a:gd name="connsiteY10-478" fmla="*/ 689786 h 2384474"/>
              <a:gd name="connsiteX11-479" fmla="*/ 557022 w 4013091"/>
              <a:gd name="connsiteY11-480" fmla="*/ 392606 h 2384474"/>
              <a:gd name="connsiteX0-481" fmla="*/ 557022 w 4013091"/>
              <a:gd name="connsiteY0-482" fmla="*/ 392606 h 2384474"/>
              <a:gd name="connsiteX1-483" fmla="*/ 1296162 w 4013091"/>
              <a:gd name="connsiteY1-484" fmla="*/ 70280 h 2384474"/>
              <a:gd name="connsiteX2-485" fmla="*/ 2601468 w 4013091"/>
              <a:gd name="connsiteY2-486" fmla="*/ 19988 h 2384474"/>
              <a:gd name="connsiteX3-487" fmla="*/ 3607308 w 4013091"/>
              <a:gd name="connsiteY3-488" fmla="*/ 329360 h 2384474"/>
              <a:gd name="connsiteX4-489" fmla="*/ 4005834 w 4013091"/>
              <a:gd name="connsiteY4-490" fmla="*/ 816278 h 2384474"/>
              <a:gd name="connsiteX5-491" fmla="*/ 3834384 w 4013091"/>
              <a:gd name="connsiteY5-492" fmla="*/ 1451786 h 2384474"/>
              <a:gd name="connsiteX6-493" fmla="*/ 3060192 w 4013091"/>
              <a:gd name="connsiteY6-494" fmla="*/ 2122346 h 2384474"/>
              <a:gd name="connsiteX7-495" fmla="*/ 1743456 w 4013091"/>
              <a:gd name="connsiteY7-496" fmla="*/ 2384474 h 2384474"/>
              <a:gd name="connsiteX8-497" fmla="*/ 530352 w 4013091"/>
              <a:gd name="connsiteY8-498" fmla="*/ 2195498 h 2384474"/>
              <a:gd name="connsiteX9-499" fmla="*/ 0 w 4013091"/>
              <a:gd name="connsiteY9-500" fmla="*/ 1470074 h 2384474"/>
              <a:gd name="connsiteX10-501" fmla="*/ 207264 w 4013091"/>
              <a:gd name="connsiteY10-502" fmla="*/ 689786 h 2384474"/>
              <a:gd name="connsiteX11-503" fmla="*/ 557022 w 4013091"/>
              <a:gd name="connsiteY11-504" fmla="*/ 392606 h 2384474"/>
              <a:gd name="connsiteX0-505" fmla="*/ 557022 w 4013091"/>
              <a:gd name="connsiteY0-506" fmla="*/ 392606 h 2384474"/>
              <a:gd name="connsiteX1-507" fmla="*/ 1296162 w 4013091"/>
              <a:gd name="connsiteY1-508" fmla="*/ 70280 h 2384474"/>
              <a:gd name="connsiteX2-509" fmla="*/ 2601468 w 4013091"/>
              <a:gd name="connsiteY2-510" fmla="*/ 19988 h 2384474"/>
              <a:gd name="connsiteX3-511" fmla="*/ 3607308 w 4013091"/>
              <a:gd name="connsiteY3-512" fmla="*/ 329360 h 2384474"/>
              <a:gd name="connsiteX4-513" fmla="*/ 4005834 w 4013091"/>
              <a:gd name="connsiteY4-514" fmla="*/ 816278 h 2384474"/>
              <a:gd name="connsiteX5-515" fmla="*/ 3834384 w 4013091"/>
              <a:gd name="connsiteY5-516" fmla="*/ 1451786 h 2384474"/>
              <a:gd name="connsiteX6-517" fmla="*/ 3060192 w 4013091"/>
              <a:gd name="connsiteY6-518" fmla="*/ 2122346 h 2384474"/>
              <a:gd name="connsiteX7-519" fmla="*/ 1743456 w 4013091"/>
              <a:gd name="connsiteY7-520" fmla="*/ 2384474 h 2384474"/>
              <a:gd name="connsiteX8-521" fmla="*/ 530352 w 4013091"/>
              <a:gd name="connsiteY8-522" fmla="*/ 2195498 h 2384474"/>
              <a:gd name="connsiteX9-523" fmla="*/ 0 w 4013091"/>
              <a:gd name="connsiteY9-524" fmla="*/ 1470074 h 2384474"/>
              <a:gd name="connsiteX10-525" fmla="*/ 207264 w 4013091"/>
              <a:gd name="connsiteY10-526" fmla="*/ 689786 h 2384474"/>
              <a:gd name="connsiteX11-527" fmla="*/ 557022 w 4013091"/>
              <a:gd name="connsiteY11-528" fmla="*/ 392606 h 2384474"/>
              <a:gd name="connsiteX0-529" fmla="*/ 557022 w 4015753"/>
              <a:gd name="connsiteY0-530" fmla="*/ 392606 h 2384474"/>
              <a:gd name="connsiteX1-531" fmla="*/ 1296162 w 4015753"/>
              <a:gd name="connsiteY1-532" fmla="*/ 70280 h 2384474"/>
              <a:gd name="connsiteX2-533" fmla="*/ 2601468 w 4015753"/>
              <a:gd name="connsiteY2-534" fmla="*/ 19988 h 2384474"/>
              <a:gd name="connsiteX3-535" fmla="*/ 3607308 w 4015753"/>
              <a:gd name="connsiteY3-536" fmla="*/ 329360 h 2384474"/>
              <a:gd name="connsiteX4-537" fmla="*/ 4005834 w 4015753"/>
              <a:gd name="connsiteY4-538" fmla="*/ 816278 h 2384474"/>
              <a:gd name="connsiteX5-539" fmla="*/ 3834384 w 4015753"/>
              <a:gd name="connsiteY5-540" fmla="*/ 1451786 h 2384474"/>
              <a:gd name="connsiteX6-541" fmla="*/ 3064002 w 4015753"/>
              <a:gd name="connsiteY6-542" fmla="*/ 2099486 h 2384474"/>
              <a:gd name="connsiteX7-543" fmla="*/ 1743456 w 4015753"/>
              <a:gd name="connsiteY7-544" fmla="*/ 2384474 h 2384474"/>
              <a:gd name="connsiteX8-545" fmla="*/ 530352 w 4015753"/>
              <a:gd name="connsiteY8-546" fmla="*/ 2195498 h 2384474"/>
              <a:gd name="connsiteX9-547" fmla="*/ 0 w 4015753"/>
              <a:gd name="connsiteY9-548" fmla="*/ 1470074 h 2384474"/>
              <a:gd name="connsiteX10-549" fmla="*/ 207264 w 4015753"/>
              <a:gd name="connsiteY10-550" fmla="*/ 689786 h 2384474"/>
              <a:gd name="connsiteX11-551" fmla="*/ 557022 w 4015753"/>
              <a:gd name="connsiteY11-552" fmla="*/ 392606 h 2384474"/>
              <a:gd name="connsiteX0-553" fmla="*/ 557022 w 4015753"/>
              <a:gd name="connsiteY0-554" fmla="*/ 392606 h 2394926"/>
              <a:gd name="connsiteX1-555" fmla="*/ 1296162 w 4015753"/>
              <a:gd name="connsiteY1-556" fmla="*/ 70280 h 2394926"/>
              <a:gd name="connsiteX2-557" fmla="*/ 2601468 w 4015753"/>
              <a:gd name="connsiteY2-558" fmla="*/ 19988 h 2394926"/>
              <a:gd name="connsiteX3-559" fmla="*/ 3607308 w 4015753"/>
              <a:gd name="connsiteY3-560" fmla="*/ 329360 h 2394926"/>
              <a:gd name="connsiteX4-561" fmla="*/ 4005834 w 4015753"/>
              <a:gd name="connsiteY4-562" fmla="*/ 816278 h 2394926"/>
              <a:gd name="connsiteX5-563" fmla="*/ 3834384 w 4015753"/>
              <a:gd name="connsiteY5-564" fmla="*/ 1451786 h 2394926"/>
              <a:gd name="connsiteX6-565" fmla="*/ 3064002 w 4015753"/>
              <a:gd name="connsiteY6-566" fmla="*/ 2099486 h 2394926"/>
              <a:gd name="connsiteX7-567" fmla="*/ 1743456 w 4015753"/>
              <a:gd name="connsiteY7-568" fmla="*/ 2384474 h 2394926"/>
              <a:gd name="connsiteX8-569" fmla="*/ 530352 w 4015753"/>
              <a:gd name="connsiteY8-570" fmla="*/ 2195498 h 2394926"/>
              <a:gd name="connsiteX9-571" fmla="*/ 0 w 4015753"/>
              <a:gd name="connsiteY9-572" fmla="*/ 1470074 h 2394926"/>
              <a:gd name="connsiteX10-573" fmla="*/ 207264 w 4015753"/>
              <a:gd name="connsiteY10-574" fmla="*/ 689786 h 2394926"/>
              <a:gd name="connsiteX11-575" fmla="*/ 557022 w 4015753"/>
              <a:gd name="connsiteY11-576" fmla="*/ 392606 h 2394926"/>
              <a:gd name="connsiteX0-577" fmla="*/ 557022 w 4015753"/>
              <a:gd name="connsiteY0-578" fmla="*/ 392606 h 2384838"/>
              <a:gd name="connsiteX1-579" fmla="*/ 1296162 w 4015753"/>
              <a:gd name="connsiteY1-580" fmla="*/ 70280 h 2384838"/>
              <a:gd name="connsiteX2-581" fmla="*/ 2601468 w 4015753"/>
              <a:gd name="connsiteY2-582" fmla="*/ 19988 h 2384838"/>
              <a:gd name="connsiteX3-583" fmla="*/ 3607308 w 4015753"/>
              <a:gd name="connsiteY3-584" fmla="*/ 329360 h 2384838"/>
              <a:gd name="connsiteX4-585" fmla="*/ 4005834 w 4015753"/>
              <a:gd name="connsiteY4-586" fmla="*/ 816278 h 2384838"/>
              <a:gd name="connsiteX5-587" fmla="*/ 3834384 w 4015753"/>
              <a:gd name="connsiteY5-588" fmla="*/ 1451786 h 2384838"/>
              <a:gd name="connsiteX6-589" fmla="*/ 3064002 w 4015753"/>
              <a:gd name="connsiteY6-590" fmla="*/ 2099486 h 2384838"/>
              <a:gd name="connsiteX7-591" fmla="*/ 1743456 w 4015753"/>
              <a:gd name="connsiteY7-592" fmla="*/ 2384474 h 2384838"/>
              <a:gd name="connsiteX8-593" fmla="*/ 530352 w 4015753"/>
              <a:gd name="connsiteY8-594" fmla="*/ 2195498 h 2384838"/>
              <a:gd name="connsiteX9-595" fmla="*/ 0 w 4015753"/>
              <a:gd name="connsiteY9-596" fmla="*/ 1470074 h 2384838"/>
              <a:gd name="connsiteX10-597" fmla="*/ 207264 w 4015753"/>
              <a:gd name="connsiteY10-598" fmla="*/ 689786 h 2384838"/>
              <a:gd name="connsiteX11-599" fmla="*/ 557022 w 4015753"/>
              <a:gd name="connsiteY11-600" fmla="*/ 392606 h 2384838"/>
              <a:gd name="connsiteX0-601" fmla="*/ 557022 w 4015753"/>
              <a:gd name="connsiteY0-602" fmla="*/ 392606 h 2385101"/>
              <a:gd name="connsiteX1-603" fmla="*/ 1296162 w 4015753"/>
              <a:gd name="connsiteY1-604" fmla="*/ 70280 h 2385101"/>
              <a:gd name="connsiteX2-605" fmla="*/ 2601468 w 4015753"/>
              <a:gd name="connsiteY2-606" fmla="*/ 19988 h 2385101"/>
              <a:gd name="connsiteX3-607" fmla="*/ 3607308 w 4015753"/>
              <a:gd name="connsiteY3-608" fmla="*/ 329360 h 2385101"/>
              <a:gd name="connsiteX4-609" fmla="*/ 4005834 w 4015753"/>
              <a:gd name="connsiteY4-610" fmla="*/ 816278 h 2385101"/>
              <a:gd name="connsiteX5-611" fmla="*/ 3834384 w 4015753"/>
              <a:gd name="connsiteY5-612" fmla="*/ 1451786 h 2385101"/>
              <a:gd name="connsiteX6-613" fmla="*/ 3064002 w 4015753"/>
              <a:gd name="connsiteY6-614" fmla="*/ 2099486 h 2385101"/>
              <a:gd name="connsiteX7-615" fmla="*/ 1743456 w 4015753"/>
              <a:gd name="connsiteY7-616" fmla="*/ 2384474 h 2385101"/>
              <a:gd name="connsiteX8-617" fmla="*/ 530352 w 4015753"/>
              <a:gd name="connsiteY8-618" fmla="*/ 2195498 h 2385101"/>
              <a:gd name="connsiteX9-619" fmla="*/ 0 w 4015753"/>
              <a:gd name="connsiteY9-620" fmla="*/ 1470074 h 2385101"/>
              <a:gd name="connsiteX10-621" fmla="*/ 207264 w 4015753"/>
              <a:gd name="connsiteY10-622" fmla="*/ 689786 h 2385101"/>
              <a:gd name="connsiteX11-623" fmla="*/ 557022 w 4015753"/>
              <a:gd name="connsiteY11-624" fmla="*/ 392606 h 2385101"/>
              <a:gd name="connsiteX0-625" fmla="*/ 557022 w 4015753"/>
              <a:gd name="connsiteY0-626" fmla="*/ 392606 h 2384838"/>
              <a:gd name="connsiteX1-627" fmla="*/ 1296162 w 4015753"/>
              <a:gd name="connsiteY1-628" fmla="*/ 70280 h 2384838"/>
              <a:gd name="connsiteX2-629" fmla="*/ 2601468 w 4015753"/>
              <a:gd name="connsiteY2-630" fmla="*/ 19988 h 2384838"/>
              <a:gd name="connsiteX3-631" fmla="*/ 3607308 w 4015753"/>
              <a:gd name="connsiteY3-632" fmla="*/ 329360 h 2384838"/>
              <a:gd name="connsiteX4-633" fmla="*/ 4005834 w 4015753"/>
              <a:gd name="connsiteY4-634" fmla="*/ 816278 h 2384838"/>
              <a:gd name="connsiteX5-635" fmla="*/ 3834384 w 4015753"/>
              <a:gd name="connsiteY5-636" fmla="*/ 1451786 h 2384838"/>
              <a:gd name="connsiteX6-637" fmla="*/ 3064002 w 4015753"/>
              <a:gd name="connsiteY6-638" fmla="*/ 2099486 h 2384838"/>
              <a:gd name="connsiteX7-639" fmla="*/ 1743456 w 4015753"/>
              <a:gd name="connsiteY7-640" fmla="*/ 2384474 h 2384838"/>
              <a:gd name="connsiteX8-641" fmla="*/ 530352 w 4015753"/>
              <a:gd name="connsiteY8-642" fmla="*/ 2195498 h 2384838"/>
              <a:gd name="connsiteX9-643" fmla="*/ 0 w 4015753"/>
              <a:gd name="connsiteY9-644" fmla="*/ 1470074 h 2384838"/>
              <a:gd name="connsiteX10-645" fmla="*/ 207264 w 4015753"/>
              <a:gd name="connsiteY10-646" fmla="*/ 689786 h 2384838"/>
              <a:gd name="connsiteX11-647" fmla="*/ 557022 w 4015753"/>
              <a:gd name="connsiteY11-648" fmla="*/ 392606 h 2384838"/>
              <a:gd name="connsiteX0-649" fmla="*/ 564138 w 4022869"/>
              <a:gd name="connsiteY0-650" fmla="*/ 392606 h 2384838"/>
              <a:gd name="connsiteX1-651" fmla="*/ 1303278 w 4022869"/>
              <a:gd name="connsiteY1-652" fmla="*/ 70280 h 2384838"/>
              <a:gd name="connsiteX2-653" fmla="*/ 2608584 w 4022869"/>
              <a:gd name="connsiteY2-654" fmla="*/ 19988 h 2384838"/>
              <a:gd name="connsiteX3-655" fmla="*/ 3614424 w 4022869"/>
              <a:gd name="connsiteY3-656" fmla="*/ 329360 h 2384838"/>
              <a:gd name="connsiteX4-657" fmla="*/ 4012950 w 4022869"/>
              <a:gd name="connsiteY4-658" fmla="*/ 816278 h 2384838"/>
              <a:gd name="connsiteX5-659" fmla="*/ 3841500 w 4022869"/>
              <a:gd name="connsiteY5-660" fmla="*/ 1451786 h 2384838"/>
              <a:gd name="connsiteX6-661" fmla="*/ 3071118 w 4022869"/>
              <a:gd name="connsiteY6-662" fmla="*/ 2099486 h 2384838"/>
              <a:gd name="connsiteX7-663" fmla="*/ 1750572 w 4022869"/>
              <a:gd name="connsiteY7-664" fmla="*/ 2384474 h 2384838"/>
              <a:gd name="connsiteX8-665" fmla="*/ 537468 w 4022869"/>
              <a:gd name="connsiteY8-666" fmla="*/ 2195498 h 2384838"/>
              <a:gd name="connsiteX9-667" fmla="*/ 7116 w 4022869"/>
              <a:gd name="connsiteY9-668" fmla="*/ 1470074 h 2384838"/>
              <a:gd name="connsiteX10-669" fmla="*/ 214380 w 4022869"/>
              <a:gd name="connsiteY10-670" fmla="*/ 689786 h 2384838"/>
              <a:gd name="connsiteX11-671" fmla="*/ 564138 w 4022869"/>
              <a:gd name="connsiteY11-672" fmla="*/ 392606 h 2384838"/>
              <a:gd name="connsiteX0-673" fmla="*/ 557058 w 4015789"/>
              <a:gd name="connsiteY0-674" fmla="*/ 392606 h 2384838"/>
              <a:gd name="connsiteX1-675" fmla="*/ 1296198 w 4015789"/>
              <a:gd name="connsiteY1-676" fmla="*/ 70280 h 2384838"/>
              <a:gd name="connsiteX2-677" fmla="*/ 2601504 w 4015789"/>
              <a:gd name="connsiteY2-678" fmla="*/ 19988 h 2384838"/>
              <a:gd name="connsiteX3-679" fmla="*/ 3607344 w 4015789"/>
              <a:gd name="connsiteY3-680" fmla="*/ 329360 h 2384838"/>
              <a:gd name="connsiteX4-681" fmla="*/ 4005870 w 4015789"/>
              <a:gd name="connsiteY4-682" fmla="*/ 816278 h 2384838"/>
              <a:gd name="connsiteX5-683" fmla="*/ 3834420 w 4015789"/>
              <a:gd name="connsiteY5-684" fmla="*/ 1451786 h 2384838"/>
              <a:gd name="connsiteX6-685" fmla="*/ 3064038 w 4015789"/>
              <a:gd name="connsiteY6-686" fmla="*/ 2099486 h 2384838"/>
              <a:gd name="connsiteX7-687" fmla="*/ 1743492 w 4015789"/>
              <a:gd name="connsiteY7-688" fmla="*/ 2384474 h 2384838"/>
              <a:gd name="connsiteX8-689" fmla="*/ 530388 w 4015789"/>
              <a:gd name="connsiteY8-690" fmla="*/ 2195498 h 2384838"/>
              <a:gd name="connsiteX9-691" fmla="*/ 36 w 4015789"/>
              <a:gd name="connsiteY9-692" fmla="*/ 1470074 h 2384838"/>
              <a:gd name="connsiteX10-693" fmla="*/ 207300 w 4015789"/>
              <a:gd name="connsiteY10-694" fmla="*/ 689786 h 2384838"/>
              <a:gd name="connsiteX11-695" fmla="*/ 557058 w 4015789"/>
              <a:gd name="connsiteY11-696" fmla="*/ 392606 h 2384838"/>
              <a:gd name="connsiteX0-697" fmla="*/ 557058 w 4015789"/>
              <a:gd name="connsiteY0-698" fmla="*/ 392606 h 2384838"/>
              <a:gd name="connsiteX1-699" fmla="*/ 1296198 w 4015789"/>
              <a:gd name="connsiteY1-700" fmla="*/ 70280 h 2384838"/>
              <a:gd name="connsiteX2-701" fmla="*/ 2601504 w 4015789"/>
              <a:gd name="connsiteY2-702" fmla="*/ 19988 h 2384838"/>
              <a:gd name="connsiteX3-703" fmla="*/ 3607344 w 4015789"/>
              <a:gd name="connsiteY3-704" fmla="*/ 329360 h 2384838"/>
              <a:gd name="connsiteX4-705" fmla="*/ 4005870 w 4015789"/>
              <a:gd name="connsiteY4-706" fmla="*/ 816278 h 2384838"/>
              <a:gd name="connsiteX5-707" fmla="*/ 3834420 w 4015789"/>
              <a:gd name="connsiteY5-708" fmla="*/ 1451786 h 2384838"/>
              <a:gd name="connsiteX6-709" fmla="*/ 3064038 w 4015789"/>
              <a:gd name="connsiteY6-710" fmla="*/ 2099486 h 2384838"/>
              <a:gd name="connsiteX7-711" fmla="*/ 1743492 w 4015789"/>
              <a:gd name="connsiteY7-712" fmla="*/ 2384474 h 2384838"/>
              <a:gd name="connsiteX8-713" fmla="*/ 530388 w 4015789"/>
              <a:gd name="connsiteY8-714" fmla="*/ 2195498 h 2384838"/>
              <a:gd name="connsiteX9-715" fmla="*/ 36 w 4015789"/>
              <a:gd name="connsiteY9-716" fmla="*/ 1470074 h 2384838"/>
              <a:gd name="connsiteX10-717" fmla="*/ 207300 w 4015789"/>
              <a:gd name="connsiteY10-718" fmla="*/ 689786 h 2384838"/>
              <a:gd name="connsiteX11-719" fmla="*/ 557058 w 4015789"/>
              <a:gd name="connsiteY11-720" fmla="*/ 392606 h 2384838"/>
              <a:gd name="connsiteX0-721" fmla="*/ 557058 w 4015789"/>
              <a:gd name="connsiteY0-722" fmla="*/ 392606 h 2384838"/>
              <a:gd name="connsiteX1-723" fmla="*/ 1296198 w 4015789"/>
              <a:gd name="connsiteY1-724" fmla="*/ 70280 h 2384838"/>
              <a:gd name="connsiteX2-725" fmla="*/ 2601504 w 4015789"/>
              <a:gd name="connsiteY2-726" fmla="*/ 19988 h 2384838"/>
              <a:gd name="connsiteX3-727" fmla="*/ 3607344 w 4015789"/>
              <a:gd name="connsiteY3-728" fmla="*/ 329360 h 2384838"/>
              <a:gd name="connsiteX4-729" fmla="*/ 4005870 w 4015789"/>
              <a:gd name="connsiteY4-730" fmla="*/ 816278 h 2384838"/>
              <a:gd name="connsiteX5-731" fmla="*/ 3834420 w 4015789"/>
              <a:gd name="connsiteY5-732" fmla="*/ 1451786 h 2384838"/>
              <a:gd name="connsiteX6-733" fmla="*/ 3064038 w 4015789"/>
              <a:gd name="connsiteY6-734" fmla="*/ 2099486 h 2384838"/>
              <a:gd name="connsiteX7-735" fmla="*/ 1743492 w 4015789"/>
              <a:gd name="connsiteY7-736" fmla="*/ 2384474 h 2384838"/>
              <a:gd name="connsiteX8-737" fmla="*/ 530388 w 4015789"/>
              <a:gd name="connsiteY8-738" fmla="*/ 2195498 h 2384838"/>
              <a:gd name="connsiteX9-739" fmla="*/ 36 w 4015789"/>
              <a:gd name="connsiteY9-740" fmla="*/ 1470074 h 2384838"/>
              <a:gd name="connsiteX10-741" fmla="*/ 207300 w 4015789"/>
              <a:gd name="connsiteY10-742" fmla="*/ 689786 h 2384838"/>
              <a:gd name="connsiteX11-743" fmla="*/ 557058 w 4015789"/>
              <a:gd name="connsiteY11-744" fmla="*/ 392606 h 2384838"/>
              <a:gd name="connsiteX0-745" fmla="*/ 571249 w 4029980"/>
              <a:gd name="connsiteY0-746" fmla="*/ 392606 h 2384838"/>
              <a:gd name="connsiteX1-747" fmla="*/ 1310389 w 4029980"/>
              <a:gd name="connsiteY1-748" fmla="*/ 70280 h 2384838"/>
              <a:gd name="connsiteX2-749" fmla="*/ 2615695 w 4029980"/>
              <a:gd name="connsiteY2-750" fmla="*/ 19988 h 2384838"/>
              <a:gd name="connsiteX3-751" fmla="*/ 3621535 w 4029980"/>
              <a:gd name="connsiteY3-752" fmla="*/ 329360 h 2384838"/>
              <a:gd name="connsiteX4-753" fmla="*/ 4020061 w 4029980"/>
              <a:gd name="connsiteY4-754" fmla="*/ 816278 h 2384838"/>
              <a:gd name="connsiteX5-755" fmla="*/ 3848611 w 4029980"/>
              <a:gd name="connsiteY5-756" fmla="*/ 1451786 h 2384838"/>
              <a:gd name="connsiteX6-757" fmla="*/ 3078229 w 4029980"/>
              <a:gd name="connsiteY6-758" fmla="*/ 2099486 h 2384838"/>
              <a:gd name="connsiteX7-759" fmla="*/ 1757683 w 4029980"/>
              <a:gd name="connsiteY7-760" fmla="*/ 2384474 h 2384838"/>
              <a:gd name="connsiteX8-761" fmla="*/ 544579 w 4029980"/>
              <a:gd name="connsiteY8-762" fmla="*/ 2195498 h 2384838"/>
              <a:gd name="connsiteX9-763" fmla="*/ 14227 w 4029980"/>
              <a:gd name="connsiteY9-764" fmla="*/ 1470074 h 2384838"/>
              <a:gd name="connsiteX10-765" fmla="*/ 179581 w 4029980"/>
              <a:gd name="connsiteY10-766" fmla="*/ 788846 h 2384838"/>
              <a:gd name="connsiteX11-767" fmla="*/ 571249 w 4029980"/>
              <a:gd name="connsiteY11-768" fmla="*/ 392606 h 2384838"/>
              <a:gd name="connsiteX0-769" fmla="*/ 565098 w 4023829"/>
              <a:gd name="connsiteY0-770" fmla="*/ 392606 h 2384838"/>
              <a:gd name="connsiteX1-771" fmla="*/ 1304238 w 4023829"/>
              <a:gd name="connsiteY1-772" fmla="*/ 70280 h 2384838"/>
              <a:gd name="connsiteX2-773" fmla="*/ 2609544 w 4023829"/>
              <a:gd name="connsiteY2-774" fmla="*/ 19988 h 2384838"/>
              <a:gd name="connsiteX3-775" fmla="*/ 3615384 w 4023829"/>
              <a:gd name="connsiteY3-776" fmla="*/ 329360 h 2384838"/>
              <a:gd name="connsiteX4-777" fmla="*/ 4013910 w 4023829"/>
              <a:gd name="connsiteY4-778" fmla="*/ 816278 h 2384838"/>
              <a:gd name="connsiteX5-779" fmla="*/ 3842460 w 4023829"/>
              <a:gd name="connsiteY5-780" fmla="*/ 1451786 h 2384838"/>
              <a:gd name="connsiteX6-781" fmla="*/ 3072078 w 4023829"/>
              <a:gd name="connsiteY6-782" fmla="*/ 2099486 h 2384838"/>
              <a:gd name="connsiteX7-783" fmla="*/ 1751532 w 4023829"/>
              <a:gd name="connsiteY7-784" fmla="*/ 2384474 h 2384838"/>
              <a:gd name="connsiteX8-785" fmla="*/ 538428 w 4023829"/>
              <a:gd name="connsiteY8-786" fmla="*/ 2195498 h 2384838"/>
              <a:gd name="connsiteX9-787" fmla="*/ 8076 w 4023829"/>
              <a:gd name="connsiteY9-788" fmla="*/ 1470074 h 2384838"/>
              <a:gd name="connsiteX10-789" fmla="*/ 173430 w 4023829"/>
              <a:gd name="connsiteY10-790" fmla="*/ 788846 h 2384838"/>
              <a:gd name="connsiteX11-791" fmla="*/ 565098 w 4023829"/>
              <a:gd name="connsiteY11-792" fmla="*/ 392606 h 2384838"/>
              <a:gd name="connsiteX0-793" fmla="*/ 547874 w 4006605"/>
              <a:gd name="connsiteY0-794" fmla="*/ 392606 h 2384838"/>
              <a:gd name="connsiteX1-795" fmla="*/ 1287014 w 4006605"/>
              <a:gd name="connsiteY1-796" fmla="*/ 70280 h 2384838"/>
              <a:gd name="connsiteX2-797" fmla="*/ 2592320 w 4006605"/>
              <a:gd name="connsiteY2-798" fmla="*/ 19988 h 2384838"/>
              <a:gd name="connsiteX3-799" fmla="*/ 3598160 w 4006605"/>
              <a:gd name="connsiteY3-800" fmla="*/ 329360 h 2384838"/>
              <a:gd name="connsiteX4-801" fmla="*/ 3996686 w 4006605"/>
              <a:gd name="connsiteY4-802" fmla="*/ 816278 h 2384838"/>
              <a:gd name="connsiteX5-803" fmla="*/ 3825236 w 4006605"/>
              <a:gd name="connsiteY5-804" fmla="*/ 1451786 h 2384838"/>
              <a:gd name="connsiteX6-805" fmla="*/ 3054854 w 4006605"/>
              <a:gd name="connsiteY6-806" fmla="*/ 2099486 h 2384838"/>
              <a:gd name="connsiteX7-807" fmla="*/ 1734308 w 4006605"/>
              <a:gd name="connsiteY7-808" fmla="*/ 2384474 h 2384838"/>
              <a:gd name="connsiteX8-809" fmla="*/ 521204 w 4006605"/>
              <a:gd name="connsiteY8-810" fmla="*/ 2195498 h 2384838"/>
              <a:gd name="connsiteX9-811" fmla="*/ 9902 w 4006605"/>
              <a:gd name="connsiteY9-812" fmla="*/ 1519604 h 2384838"/>
              <a:gd name="connsiteX10-813" fmla="*/ 156206 w 4006605"/>
              <a:gd name="connsiteY10-814" fmla="*/ 788846 h 2384838"/>
              <a:gd name="connsiteX11-815" fmla="*/ 547874 w 4006605"/>
              <a:gd name="connsiteY11-816" fmla="*/ 392606 h 23848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</a:cxnLst>
            <a:rect l="l" t="t" r="r" b="b"/>
            <a:pathLst>
              <a:path w="4006605" h="2384838">
                <a:moveTo>
                  <a:pt x="547874" y="392606"/>
                </a:moveTo>
                <a:cubicBezTo>
                  <a:pt x="736342" y="272845"/>
                  <a:pt x="946273" y="132383"/>
                  <a:pt x="1287014" y="70280"/>
                </a:cubicBezTo>
                <a:cubicBezTo>
                  <a:pt x="1627755" y="8177"/>
                  <a:pt x="2207129" y="-23192"/>
                  <a:pt x="2592320" y="19988"/>
                </a:cubicBezTo>
                <a:cubicBezTo>
                  <a:pt x="2977511" y="63168"/>
                  <a:pt x="3364099" y="196645"/>
                  <a:pt x="3598160" y="329360"/>
                </a:cubicBezTo>
                <a:cubicBezTo>
                  <a:pt x="3832221" y="462075"/>
                  <a:pt x="3963666" y="680642"/>
                  <a:pt x="3996686" y="816278"/>
                </a:cubicBezTo>
                <a:cubicBezTo>
                  <a:pt x="4029706" y="951914"/>
                  <a:pt x="3982208" y="1237918"/>
                  <a:pt x="3825236" y="1451786"/>
                </a:cubicBezTo>
                <a:cubicBezTo>
                  <a:pt x="3668264" y="1665654"/>
                  <a:pt x="3257546" y="1989250"/>
                  <a:pt x="3054854" y="2099486"/>
                </a:cubicBezTo>
                <a:cubicBezTo>
                  <a:pt x="2852162" y="2209722"/>
                  <a:pt x="2123436" y="2394126"/>
                  <a:pt x="1734308" y="2384474"/>
                </a:cubicBezTo>
                <a:cubicBezTo>
                  <a:pt x="1345180" y="2374822"/>
                  <a:pt x="808605" y="2339643"/>
                  <a:pt x="521204" y="2195498"/>
                </a:cubicBezTo>
                <a:cubicBezTo>
                  <a:pt x="233803" y="2051353"/>
                  <a:pt x="51685" y="1731186"/>
                  <a:pt x="9902" y="1519604"/>
                </a:cubicBezTo>
                <a:cubicBezTo>
                  <a:pt x="-31881" y="1308022"/>
                  <a:pt x="66544" y="976679"/>
                  <a:pt x="156206" y="788846"/>
                </a:cubicBezTo>
                <a:cubicBezTo>
                  <a:pt x="245868" y="601013"/>
                  <a:pt x="359406" y="512367"/>
                  <a:pt x="547874" y="392606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>
            <a:off x="7064391" y="1543820"/>
            <a:ext cx="4084638" cy="2693698"/>
          </a:xfrm>
          <a:custGeom>
            <a:avLst/>
            <a:gdLst>
              <a:gd name="connsiteX0" fmla="*/ 274320 w 4343400"/>
              <a:gd name="connsiteY0" fmla="*/ 1562100 h 3101340"/>
              <a:gd name="connsiteX1" fmla="*/ 297180 w 4343400"/>
              <a:gd name="connsiteY1" fmla="*/ 678180 h 3101340"/>
              <a:gd name="connsiteX2" fmla="*/ 1104900 w 4343400"/>
              <a:gd name="connsiteY2" fmla="*/ 769620 h 3101340"/>
              <a:gd name="connsiteX3" fmla="*/ 2049780 w 4343400"/>
              <a:gd name="connsiteY3" fmla="*/ 0 h 3101340"/>
              <a:gd name="connsiteX4" fmla="*/ 2918460 w 4343400"/>
              <a:gd name="connsiteY4" fmla="*/ 861060 h 3101340"/>
              <a:gd name="connsiteX5" fmla="*/ 4343400 w 4343400"/>
              <a:gd name="connsiteY5" fmla="*/ 914400 h 3101340"/>
              <a:gd name="connsiteX6" fmla="*/ 3985260 w 4343400"/>
              <a:gd name="connsiteY6" fmla="*/ 2095500 h 3101340"/>
              <a:gd name="connsiteX7" fmla="*/ 3909060 w 4343400"/>
              <a:gd name="connsiteY7" fmla="*/ 2773680 h 3101340"/>
              <a:gd name="connsiteX8" fmla="*/ 3208020 w 4343400"/>
              <a:gd name="connsiteY8" fmla="*/ 2842260 h 3101340"/>
              <a:gd name="connsiteX9" fmla="*/ 2491740 w 4343400"/>
              <a:gd name="connsiteY9" fmla="*/ 3101340 h 3101340"/>
              <a:gd name="connsiteX10" fmla="*/ 1958340 w 4343400"/>
              <a:gd name="connsiteY10" fmla="*/ 2849880 h 3101340"/>
              <a:gd name="connsiteX11" fmla="*/ 1463040 w 4343400"/>
              <a:gd name="connsiteY11" fmla="*/ 3002280 h 3101340"/>
              <a:gd name="connsiteX12" fmla="*/ 1120140 w 4343400"/>
              <a:gd name="connsiteY12" fmla="*/ 2636520 h 3101340"/>
              <a:gd name="connsiteX13" fmla="*/ 0 w 4343400"/>
              <a:gd name="connsiteY13" fmla="*/ 2674620 h 3101340"/>
              <a:gd name="connsiteX14" fmla="*/ 274320 w 4343400"/>
              <a:gd name="connsiteY14" fmla="*/ 1562100 h 3101340"/>
              <a:gd name="connsiteX0-1" fmla="*/ 274320 w 4343400"/>
              <a:gd name="connsiteY0-2" fmla="*/ 1562100 h 3101340"/>
              <a:gd name="connsiteX1-3" fmla="*/ 297180 w 4343400"/>
              <a:gd name="connsiteY1-4" fmla="*/ 678180 h 3101340"/>
              <a:gd name="connsiteX2-5" fmla="*/ 1104900 w 4343400"/>
              <a:gd name="connsiteY2-6" fmla="*/ 769620 h 3101340"/>
              <a:gd name="connsiteX3-7" fmla="*/ 2049780 w 4343400"/>
              <a:gd name="connsiteY3-8" fmla="*/ 0 h 3101340"/>
              <a:gd name="connsiteX4-9" fmla="*/ 2918460 w 4343400"/>
              <a:gd name="connsiteY4-10" fmla="*/ 861060 h 3101340"/>
              <a:gd name="connsiteX5-11" fmla="*/ 4343400 w 4343400"/>
              <a:gd name="connsiteY5-12" fmla="*/ 914400 h 3101340"/>
              <a:gd name="connsiteX6-13" fmla="*/ 3985260 w 4343400"/>
              <a:gd name="connsiteY6-14" fmla="*/ 2095500 h 3101340"/>
              <a:gd name="connsiteX7-15" fmla="*/ 3909060 w 4343400"/>
              <a:gd name="connsiteY7-16" fmla="*/ 2773680 h 3101340"/>
              <a:gd name="connsiteX8-17" fmla="*/ 3208020 w 4343400"/>
              <a:gd name="connsiteY8-18" fmla="*/ 2842260 h 3101340"/>
              <a:gd name="connsiteX9-19" fmla="*/ 2491740 w 4343400"/>
              <a:gd name="connsiteY9-20" fmla="*/ 3101340 h 3101340"/>
              <a:gd name="connsiteX10-21" fmla="*/ 1958340 w 4343400"/>
              <a:gd name="connsiteY10-22" fmla="*/ 2849880 h 3101340"/>
              <a:gd name="connsiteX11-23" fmla="*/ 1463040 w 4343400"/>
              <a:gd name="connsiteY11-24" fmla="*/ 3002280 h 3101340"/>
              <a:gd name="connsiteX12-25" fmla="*/ 1120140 w 4343400"/>
              <a:gd name="connsiteY12-26" fmla="*/ 2636520 h 3101340"/>
              <a:gd name="connsiteX13-27" fmla="*/ 0 w 4343400"/>
              <a:gd name="connsiteY13-28" fmla="*/ 2674620 h 3101340"/>
              <a:gd name="connsiteX14-29" fmla="*/ 274320 w 4343400"/>
              <a:gd name="connsiteY14-30" fmla="*/ 1562100 h 3101340"/>
              <a:gd name="connsiteX0-31" fmla="*/ 274320 w 4343400"/>
              <a:gd name="connsiteY0-32" fmla="*/ 1562100 h 3101340"/>
              <a:gd name="connsiteX1-33" fmla="*/ 297180 w 4343400"/>
              <a:gd name="connsiteY1-34" fmla="*/ 678180 h 3101340"/>
              <a:gd name="connsiteX2-35" fmla="*/ 1104900 w 4343400"/>
              <a:gd name="connsiteY2-36" fmla="*/ 769620 h 3101340"/>
              <a:gd name="connsiteX3-37" fmla="*/ 2049780 w 4343400"/>
              <a:gd name="connsiteY3-38" fmla="*/ 0 h 3101340"/>
              <a:gd name="connsiteX4-39" fmla="*/ 2918460 w 4343400"/>
              <a:gd name="connsiteY4-40" fmla="*/ 861060 h 3101340"/>
              <a:gd name="connsiteX5-41" fmla="*/ 4343400 w 4343400"/>
              <a:gd name="connsiteY5-42" fmla="*/ 914400 h 3101340"/>
              <a:gd name="connsiteX6-43" fmla="*/ 3985260 w 4343400"/>
              <a:gd name="connsiteY6-44" fmla="*/ 2095500 h 3101340"/>
              <a:gd name="connsiteX7-45" fmla="*/ 3909060 w 4343400"/>
              <a:gd name="connsiteY7-46" fmla="*/ 2773680 h 3101340"/>
              <a:gd name="connsiteX8-47" fmla="*/ 3208020 w 4343400"/>
              <a:gd name="connsiteY8-48" fmla="*/ 2842260 h 3101340"/>
              <a:gd name="connsiteX9-49" fmla="*/ 2491740 w 4343400"/>
              <a:gd name="connsiteY9-50" fmla="*/ 3101340 h 3101340"/>
              <a:gd name="connsiteX10-51" fmla="*/ 1958340 w 4343400"/>
              <a:gd name="connsiteY10-52" fmla="*/ 2849880 h 3101340"/>
              <a:gd name="connsiteX11-53" fmla="*/ 1463040 w 4343400"/>
              <a:gd name="connsiteY11-54" fmla="*/ 3002280 h 3101340"/>
              <a:gd name="connsiteX12-55" fmla="*/ 1120140 w 4343400"/>
              <a:gd name="connsiteY12-56" fmla="*/ 2636520 h 3101340"/>
              <a:gd name="connsiteX13-57" fmla="*/ 0 w 4343400"/>
              <a:gd name="connsiteY13-58" fmla="*/ 2674620 h 3101340"/>
              <a:gd name="connsiteX14-59" fmla="*/ 274320 w 4343400"/>
              <a:gd name="connsiteY14-60" fmla="*/ 1562100 h 3101340"/>
              <a:gd name="connsiteX0-61" fmla="*/ 274320 w 4343400"/>
              <a:gd name="connsiteY0-62" fmla="*/ 1562100 h 3101340"/>
              <a:gd name="connsiteX1-63" fmla="*/ 297180 w 4343400"/>
              <a:gd name="connsiteY1-64" fmla="*/ 678180 h 3101340"/>
              <a:gd name="connsiteX2-65" fmla="*/ 1104900 w 4343400"/>
              <a:gd name="connsiteY2-66" fmla="*/ 769620 h 3101340"/>
              <a:gd name="connsiteX3-67" fmla="*/ 2049780 w 4343400"/>
              <a:gd name="connsiteY3-68" fmla="*/ 0 h 3101340"/>
              <a:gd name="connsiteX4-69" fmla="*/ 2918460 w 4343400"/>
              <a:gd name="connsiteY4-70" fmla="*/ 861060 h 3101340"/>
              <a:gd name="connsiteX5-71" fmla="*/ 4343400 w 4343400"/>
              <a:gd name="connsiteY5-72" fmla="*/ 914400 h 3101340"/>
              <a:gd name="connsiteX6-73" fmla="*/ 3985260 w 4343400"/>
              <a:gd name="connsiteY6-74" fmla="*/ 2095500 h 3101340"/>
              <a:gd name="connsiteX7-75" fmla="*/ 3909060 w 4343400"/>
              <a:gd name="connsiteY7-76" fmla="*/ 2773680 h 3101340"/>
              <a:gd name="connsiteX8-77" fmla="*/ 3208020 w 4343400"/>
              <a:gd name="connsiteY8-78" fmla="*/ 2842260 h 3101340"/>
              <a:gd name="connsiteX9-79" fmla="*/ 2491740 w 4343400"/>
              <a:gd name="connsiteY9-80" fmla="*/ 3101340 h 3101340"/>
              <a:gd name="connsiteX10-81" fmla="*/ 1958340 w 4343400"/>
              <a:gd name="connsiteY10-82" fmla="*/ 2849880 h 3101340"/>
              <a:gd name="connsiteX11-83" fmla="*/ 1463040 w 4343400"/>
              <a:gd name="connsiteY11-84" fmla="*/ 3002280 h 3101340"/>
              <a:gd name="connsiteX12-85" fmla="*/ 1120140 w 4343400"/>
              <a:gd name="connsiteY12-86" fmla="*/ 2636520 h 3101340"/>
              <a:gd name="connsiteX13-87" fmla="*/ 0 w 4343400"/>
              <a:gd name="connsiteY13-88" fmla="*/ 2674620 h 3101340"/>
              <a:gd name="connsiteX14-89" fmla="*/ 274320 w 4343400"/>
              <a:gd name="connsiteY14-90" fmla="*/ 1562100 h 3101340"/>
              <a:gd name="connsiteX0-91" fmla="*/ 274320 w 4343400"/>
              <a:gd name="connsiteY0-92" fmla="*/ 1562100 h 3101340"/>
              <a:gd name="connsiteX1-93" fmla="*/ 297180 w 4343400"/>
              <a:gd name="connsiteY1-94" fmla="*/ 678180 h 3101340"/>
              <a:gd name="connsiteX2-95" fmla="*/ 1104900 w 4343400"/>
              <a:gd name="connsiteY2-96" fmla="*/ 769620 h 3101340"/>
              <a:gd name="connsiteX3-97" fmla="*/ 2049780 w 4343400"/>
              <a:gd name="connsiteY3-98" fmla="*/ 0 h 3101340"/>
              <a:gd name="connsiteX4-99" fmla="*/ 2918460 w 4343400"/>
              <a:gd name="connsiteY4-100" fmla="*/ 861060 h 3101340"/>
              <a:gd name="connsiteX5-101" fmla="*/ 4343400 w 4343400"/>
              <a:gd name="connsiteY5-102" fmla="*/ 914400 h 3101340"/>
              <a:gd name="connsiteX6-103" fmla="*/ 3985260 w 4343400"/>
              <a:gd name="connsiteY6-104" fmla="*/ 2095500 h 3101340"/>
              <a:gd name="connsiteX7-105" fmla="*/ 3909060 w 4343400"/>
              <a:gd name="connsiteY7-106" fmla="*/ 2773680 h 3101340"/>
              <a:gd name="connsiteX8-107" fmla="*/ 3208020 w 4343400"/>
              <a:gd name="connsiteY8-108" fmla="*/ 2842260 h 3101340"/>
              <a:gd name="connsiteX9-109" fmla="*/ 2491740 w 4343400"/>
              <a:gd name="connsiteY9-110" fmla="*/ 3101340 h 3101340"/>
              <a:gd name="connsiteX10-111" fmla="*/ 1958340 w 4343400"/>
              <a:gd name="connsiteY10-112" fmla="*/ 2849880 h 3101340"/>
              <a:gd name="connsiteX11-113" fmla="*/ 1463040 w 4343400"/>
              <a:gd name="connsiteY11-114" fmla="*/ 3002280 h 3101340"/>
              <a:gd name="connsiteX12-115" fmla="*/ 1120140 w 4343400"/>
              <a:gd name="connsiteY12-116" fmla="*/ 2636520 h 3101340"/>
              <a:gd name="connsiteX13-117" fmla="*/ 0 w 4343400"/>
              <a:gd name="connsiteY13-118" fmla="*/ 2674620 h 3101340"/>
              <a:gd name="connsiteX14-119" fmla="*/ 274320 w 4343400"/>
              <a:gd name="connsiteY14-120" fmla="*/ 1562100 h 3101340"/>
              <a:gd name="connsiteX0-121" fmla="*/ 274320 w 4343400"/>
              <a:gd name="connsiteY0-122" fmla="*/ 1562100 h 3101340"/>
              <a:gd name="connsiteX1-123" fmla="*/ 297180 w 4343400"/>
              <a:gd name="connsiteY1-124" fmla="*/ 678180 h 3101340"/>
              <a:gd name="connsiteX2-125" fmla="*/ 1104900 w 4343400"/>
              <a:gd name="connsiteY2-126" fmla="*/ 769620 h 3101340"/>
              <a:gd name="connsiteX3-127" fmla="*/ 2049780 w 4343400"/>
              <a:gd name="connsiteY3-128" fmla="*/ 0 h 3101340"/>
              <a:gd name="connsiteX4-129" fmla="*/ 2918460 w 4343400"/>
              <a:gd name="connsiteY4-130" fmla="*/ 861060 h 3101340"/>
              <a:gd name="connsiteX5-131" fmla="*/ 4343400 w 4343400"/>
              <a:gd name="connsiteY5-132" fmla="*/ 914400 h 3101340"/>
              <a:gd name="connsiteX6-133" fmla="*/ 3985260 w 4343400"/>
              <a:gd name="connsiteY6-134" fmla="*/ 2095500 h 3101340"/>
              <a:gd name="connsiteX7-135" fmla="*/ 3909060 w 4343400"/>
              <a:gd name="connsiteY7-136" fmla="*/ 2773680 h 3101340"/>
              <a:gd name="connsiteX8-137" fmla="*/ 3208020 w 4343400"/>
              <a:gd name="connsiteY8-138" fmla="*/ 2842260 h 3101340"/>
              <a:gd name="connsiteX9-139" fmla="*/ 2491740 w 4343400"/>
              <a:gd name="connsiteY9-140" fmla="*/ 3101340 h 3101340"/>
              <a:gd name="connsiteX10-141" fmla="*/ 1958340 w 4343400"/>
              <a:gd name="connsiteY10-142" fmla="*/ 2849880 h 3101340"/>
              <a:gd name="connsiteX11-143" fmla="*/ 1463040 w 4343400"/>
              <a:gd name="connsiteY11-144" fmla="*/ 3002280 h 3101340"/>
              <a:gd name="connsiteX12-145" fmla="*/ 1120140 w 4343400"/>
              <a:gd name="connsiteY12-146" fmla="*/ 2636520 h 3101340"/>
              <a:gd name="connsiteX13-147" fmla="*/ 0 w 4343400"/>
              <a:gd name="connsiteY13-148" fmla="*/ 2674620 h 3101340"/>
              <a:gd name="connsiteX14-149" fmla="*/ 274320 w 4343400"/>
              <a:gd name="connsiteY14-150" fmla="*/ 1562100 h 3101340"/>
              <a:gd name="connsiteX0-151" fmla="*/ 274320 w 4343400"/>
              <a:gd name="connsiteY0-152" fmla="*/ 1562100 h 3101340"/>
              <a:gd name="connsiteX1-153" fmla="*/ 297180 w 4343400"/>
              <a:gd name="connsiteY1-154" fmla="*/ 678180 h 3101340"/>
              <a:gd name="connsiteX2-155" fmla="*/ 1104900 w 4343400"/>
              <a:gd name="connsiteY2-156" fmla="*/ 769620 h 3101340"/>
              <a:gd name="connsiteX3-157" fmla="*/ 2049780 w 4343400"/>
              <a:gd name="connsiteY3-158" fmla="*/ 0 h 3101340"/>
              <a:gd name="connsiteX4-159" fmla="*/ 2918460 w 4343400"/>
              <a:gd name="connsiteY4-160" fmla="*/ 861060 h 3101340"/>
              <a:gd name="connsiteX5-161" fmla="*/ 4343400 w 4343400"/>
              <a:gd name="connsiteY5-162" fmla="*/ 914400 h 3101340"/>
              <a:gd name="connsiteX6-163" fmla="*/ 3985260 w 4343400"/>
              <a:gd name="connsiteY6-164" fmla="*/ 2095500 h 3101340"/>
              <a:gd name="connsiteX7-165" fmla="*/ 3909060 w 4343400"/>
              <a:gd name="connsiteY7-166" fmla="*/ 2773680 h 3101340"/>
              <a:gd name="connsiteX8-167" fmla="*/ 3208020 w 4343400"/>
              <a:gd name="connsiteY8-168" fmla="*/ 2842260 h 3101340"/>
              <a:gd name="connsiteX9-169" fmla="*/ 2491740 w 4343400"/>
              <a:gd name="connsiteY9-170" fmla="*/ 3101340 h 3101340"/>
              <a:gd name="connsiteX10-171" fmla="*/ 1958340 w 4343400"/>
              <a:gd name="connsiteY10-172" fmla="*/ 2849880 h 3101340"/>
              <a:gd name="connsiteX11-173" fmla="*/ 1463040 w 4343400"/>
              <a:gd name="connsiteY11-174" fmla="*/ 3002280 h 3101340"/>
              <a:gd name="connsiteX12-175" fmla="*/ 1120140 w 4343400"/>
              <a:gd name="connsiteY12-176" fmla="*/ 2636520 h 3101340"/>
              <a:gd name="connsiteX13-177" fmla="*/ 0 w 4343400"/>
              <a:gd name="connsiteY13-178" fmla="*/ 2674620 h 3101340"/>
              <a:gd name="connsiteX14-179" fmla="*/ 274320 w 4343400"/>
              <a:gd name="connsiteY14-180" fmla="*/ 1562100 h 3101340"/>
              <a:gd name="connsiteX0-181" fmla="*/ 274320 w 4343400"/>
              <a:gd name="connsiteY0-182" fmla="*/ 1562100 h 3101340"/>
              <a:gd name="connsiteX1-183" fmla="*/ 297180 w 4343400"/>
              <a:gd name="connsiteY1-184" fmla="*/ 678180 h 3101340"/>
              <a:gd name="connsiteX2-185" fmla="*/ 1104900 w 4343400"/>
              <a:gd name="connsiteY2-186" fmla="*/ 769620 h 3101340"/>
              <a:gd name="connsiteX3-187" fmla="*/ 2049780 w 4343400"/>
              <a:gd name="connsiteY3-188" fmla="*/ 0 h 3101340"/>
              <a:gd name="connsiteX4-189" fmla="*/ 2918460 w 4343400"/>
              <a:gd name="connsiteY4-190" fmla="*/ 861060 h 3101340"/>
              <a:gd name="connsiteX5-191" fmla="*/ 4343400 w 4343400"/>
              <a:gd name="connsiteY5-192" fmla="*/ 914400 h 3101340"/>
              <a:gd name="connsiteX6-193" fmla="*/ 3985260 w 4343400"/>
              <a:gd name="connsiteY6-194" fmla="*/ 2095500 h 3101340"/>
              <a:gd name="connsiteX7-195" fmla="*/ 3909060 w 4343400"/>
              <a:gd name="connsiteY7-196" fmla="*/ 2773680 h 3101340"/>
              <a:gd name="connsiteX8-197" fmla="*/ 3208020 w 4343400"/>
              <a:gd name="connsiteY8-198" fmla="*/ 2842260 h 3101340"/>
              <a:gd name="connsiteX9-199" fmla="*/ 2491740 w 4343400"/>
              <a:gd name="connsiteY9-200" fmla="*/ 3101340 h 3101340"/>
              <a:gd name="connsiteX10-201" fmla="*/ 1958340 w 4343400"/>
              <a:gd name="connsiteY10-202" fmla="*/ 2849880 h 3101340"/>
              <a:gd name="connsiteX11-203" fmla="*/ 1463040 w 4343400"/>
              <a:gd name="connsiteY11-204" fmla="*/ 3002280 h 3101340"/>
              <a:gd name="connsiteX12-205" fmla="*/ 1120140 w 4343400"/>
              <a:gd name="connsiteY12-206" fmla="*/ 2636520 h 3101340"/>
              <a:gd name="connsiteX13-207" fmla="*/ 0 w 4343400"/>
              <a:gd name="connsiteY13-208" fmla="*/ 2674620 h 3101340"/>
              <a:gd name="connsiteX14-209" fmla="*/ 274320 w 4343400"/>
              <a:gd name="connsiteY14-210" fmla="*/ 1562100 h 3101340"/>
              <a:gd name="connsiteX0-211" fmla="*/ 274320 w 4343400"/>
              <a:gd name="connsiteY0-212" fmla="*/ 1562100 h 3101340"/>
              <a:gd name="connsiteX1-213" fmla="*/ 297180 w 4343400"/>
              <a:gd name="connsiteY1-214" fmla="*/ 678180 h 3101340"/>
              <a:gd name="connsiteX2-215" fmla="*/ 1104900 w 4343400"/>
              <a:gd name="connsiteY2-216" fmla="*/ 769620 h 3101340"/>
              <a:gd name="connsiteX3-217" fmla="*/ 2049780 w 4343400"/>
              <a:gd name="connsiteY3-218" fmla="*/ 0 h 3101340"/>
              <a:gd name="connsiteX4-219" fmla="*/ 2918460 w 4343400"/>
              <a:gd name="connsiteY4-220" fmla="*/ 861060 h 3101340"/>
              <a:gd name="connsiteX5-221" fmla="*/ 4343400 w 4343400"/>
              <a:gd name="connsiteY5-222" fmla="*/ 914400 h 3101340"/>
              <a:gd name="connsiteX6-223" fmla="*/ 3985260 w 4343400"/>
              <a:gd name="connsiteY6-224" fmla="*/ 2095500 h 3101340"/>
              <a:gd name="connsiteX7-225" fmla="*/ 3909060 w 4343400"/>
              <a:gd name="connsiteY7-226" fmla="*/ 2773680 h 3101340"/>
              <a:gd name="connsiteX8-227" fmla="*/ 3208020 w 4343400"/>
              <a:gd name="connsiteY8-228" fmla="*/ 2842260 h 3101340"/>
              <a:gd name="connsiteX9-229" fmla="*/ 2491740 w 4343400"/>
              <a:gd name="connsiteY9-230" fmla="*/ 3101340 h 3101340"/>
              <a:gd name="connsiteX10-231" fmla="*/ 1958340 w 4343400"/>
              <a:gd name="connsiteY10-232" fmla="*/ 2849880 h 3101340"/>
              <a:gd name="connsiteX11-233" fmla="*/ 1463040 w 4343400"/>
              <a:gd name="connsiteY11-234" fmla="*/ 3002280 h 3101340"/>
              <a:gd name="connsiteX12-235" fmla="*/ 1120140 w 4343400"/>
              <a:gd name="connsiteY12-236" fmla="*/ 2636520 h 3101340"/>
              <a:gd name="connsiteX13-237" fmla="*/ 0 w 4343400"/>
              <a:gd name="connsiteY13-238" fmla="*/ 2674620 h 3101340"/>
              <a:gd name="connsiteX14-239" fmla="*/ 274320 w 4343400"/>
              <a:gd name="connsiteY14-240" fmla="*/ 1562100 h 3101340"/>
              <a:gd name="connsiteX0-241" fmla="*/ 274320 w 4343400"/>
              <a:gd name="connsiteY0-242" fmla="*/ 1655358 h 3194598"/>
              <a:gd name="connsiteX1-243" fmla="*/ 297180 w 4343400"/>
              <a:gd name="connsiteY1-244" fmla="*/ 771438 h 3194598"/>
              <a:gd name="connsiteX2-245" fmla="*/ 1104900 w 4343400"/>
              <a:gd name="connsiteY2-246" fmla="*/ 862878 h 3194598"/>
              <a:gd name="connsiteX3-247" fmla="*/ 2049780 w 4343400"/>
              <a:gd name="connsiteY3-248" fmla="*/ 93258 h 3194598"/>
              <a:gd name="connsiteX4-249" fmla="*/ 2918460 w 4343400"/>
              <a:gd name="connsiteY4-250" fmla="*/ 954318 h 3194598"/>
              <a:gd name="connsiteX5-251" fmla="*/ 4343400 w 4343400"/>
              <a:gd name="connsiteY5-252" fmla="*/ 1007658 h 3194598"/>
              <a:gd name="connsiteX6-253" fmla="*/ 3985260 w 4343400"/>
              <a:gd name="connsiteY6-254" fmla="*/ 2188758 h 3194598"/>
              <a:gd name="connsiteX7-255" fmla="*/ 3909060 w 4343400"/>
              <a:gd name="connsiteY7-256" fmla="*/ 2866938 h 3194598"/>
              <a:gd name="connsiteX8-257" fmla="*/ 3208020 w 4343400"/>
              <a:gd name="connsiteY8-258" fmla="*/ 2935518 h 3194598"/>
              <a:gd name="connsiteX9-259" fmla="*/ 2491740 w 4343400"/>
              <a:gd name="connsiteY9-260" fmla="*/ 3194598 h 3194598"/>
              <a:gd name="connsiteX10-261" fmla="*/ 1958340 w 4343400"/>
              <a:gd name="connsiteY10-262" fmla="*/ 2943138 h 3194598"/>
              <a:gd name="connsiteX11-263" fmla="*/ 1463040 w 4343400"/>
              <a:gd name="connsiteY11-264" fmla="*/ 3095538 h 3194598"/>
              <a:gd name="connsiteX12-265" fmla="*/ 1120140 w 4343400"/>
              <a:gd name="connsiteY12-266" fmla="*/ 2729778 h 3194598"/>
              <a:gd name="connsiteX13-267" fmla="*/ 0 w 4343400"/>
              <a:gd name="connsiteY13-268" fmla="*/ 2767878 h 3194598"/>
              <a:gd name="connsiteX14-269" fmla="*/ 274320 w 4343400"/>
              <a:gd name="connsiteY14-270" fmla="*/ 1655358 h 3194598"/>
              <a:gd name="connsiteX0-271" fmla="*/ 274320 w 4343400"/>
              <a:gd name="connsiteY0-272" fmla="*/ 1562894 h 3102134"/>
              <a:gd name="connsiteX1-273" fmla="*/ 297180 w 4343400"/>
              <a:gd name="connsiteY1-274" fmla="*/ 678974 h 3102134"/>
              <a:gd name="connsiteX2-275" fmla="*/ 1104900 w 4343400"/>
              <a:gd name="connsiteY2-276" fmla="*/ 770414 h 3102134"/>
              <a:gd name="connsiteX3-277" fmla="*/ 2049780 w 4343400"/>
              <a:gd name="connsiteY3-278" fmla="*/ 794 h 3102134"/>
              <a:gd name="connsiteX4-279" fmla="*/ 2918460 w 4343400"/>
              <a:gd name="connsiteY4-280" fmla="*/ 861854 h 3102134"/>
              <a:gd name="connsiteX5-281" fmla="*/ 4343400 w 4343400"/>
              <a:gd name="connsiteY5-282" fmla="*/ 915194 h 3102134"/>
              <a:gd name="connsiteX6-283" fmla="*/ 3985260 w 4343400"/>
              <a:gd name="connsiteY6-284" fmla="*/ 2096294 h 3102134"/>
              <a:gd name="connsiteX7-285" fmla="*/ 3909060 w 4343400"/>
              <a:gd name="connsiteY7-286" fmla="*/ 2774474 h 3102134"/>
              <a:gd name="connsiteX8-287" fmla="*/ 3208020 w 4343400"/>
              <a:gd name="connsiteY8-288" fmla="*/ 2843054 h 3102134"/>
              <a:gd name="connsiteX9-289" fmla="*/ 2491740 w 4343400"/>
              <a:gd name="connsiteY9-290" fmla="*/ 3102134 h 3102134"/>
              <a:gd name="connsiteX10-291" fmla="*/ 1958340 w 4343400"/>
              <a:gd name="connsiteY10-292" fmla="*/ 2850674 h 3102134"/>
              <a:gd name="connsiteX11-293" fmla="*/ 1463040 w 4343400"/>
              <a:gd name="connsiteY11-294" fmla="*/ 3003074 h 3102134"/>
              <a:gd name="connsiteX12-295" fmla="*/ 1120140 w 4343400"/>
              <a:gd name="connsiteY12-296" fmla="*/ 2637314 h 3102134"/>
              <a:gd name="connsiteX13-297" fmla="*/ 0 w 4343400"/>
              <a:gd name="connsiteY13-298" fmla="*/ 2675414 h 3102134"/>
              <a:gd name="connsiteX14-299" fmla="*/ 274320 w 4343400"/>
              <a:gd name="connsiteY14-300" fmla="*/ 1562894 h 3102134"/>
              <a:gd name="connsiteX0-301" fmla="*/ 274320 w 4343400"/>
              <a:gd name="connsiteY0-302" fmla="*/ 1542687 h 3081927"/>
              <a:gd name="connsiteX1-303" fmla="*/ 297180 w 4343400"/>
              <a:gd name="connsiteY1-304" fmla="*/ 658767 h 3081927"/>
              <a:gd name="connsiteX2-305" fmla="*/ 1104900 w 4343400"/>
              <a:gd name="connsiteY2-306" fmla="*/ 750207 h 3081927"/>
              <a:gd name="connsiteX3-307" fmla="*/ 2207260 w 4343400"/>
              <a:gd name="connsiteY3-308" fmla="*/ 907 h 3081927"/>
              <a:gd name="connsiteX4-309" fmla="*/ 2918460 w 4343400"/>
              <a:gd name="connsiteY4-310" fmla="*/ 841647 h 3081927"/>
              <a:gd name="connsiteX5-311" fmla="*/ 4343400 w 4343400"/>
              <a:gd name="connsiteY5-312" fmla="*/ 894987 h 3081927"/>
              <a:gd name="connsiteX6-313" fmla="*/ 3985260 w 4343400"/>
              <a:gd name="connsiteY6-314" fmla="*/ 2076087 h 3081927"/>
              <a:gd name="connsiteX7-315" fmla="*/ 3909060 w 4343400"/>
              <a:gd name="connsiteY7-316" fmla="*/ 2754267 h 3081927"/>
              <a:gd name="connsiteX8-317" fmla="*/ 3208020 w 4343400"/>
              <a:gd name="connsiteY8-318" fmla="*/ 2822847 h 3081927"/>
              <a:gd name="connsiteX9-319" fmla="*/ 2491740 w 4343400"/>
              <a:gd name="connsiteY9-320" fmla="*/ 3081927 h 3081927"/>
              <a:gd name="connsiteX10-321" fmla="*/ 1958340 w 4343400"/>
              <a:gd name="connsiteY10-322" fmla="*/ 2830467 h 3081927"/>
              <a:gd name="connsiteX11-323" fmla="*/ 1463040 w 4343400"/>
              <a:gd name="connsiteY11-324" fmla="*/ 2982867 h 3081927"/>
              <a:gd name="connsiteX12-325" fmla="*/ 1120140 w 4343400"/>
              <a:gd name="connsiteY12-326" fmla="*/ 2617107 h 3081927"/>
              <a:gd name="connsiteX13-327" fmla="*/ 0 w 4343400"/>
              <a:gd name="connsiteY13-328" fmla="*/ 2655207 h 3081927"/>
              <a:gd name="connsiteX14-329" fmla="*/ 274320 w 4343400"/>
              <a:gd name="connsiteY14-330" fmla="*/ 1542687 h 3081927"/>
              <a:gd name="connsiteX0-331" fmla="*/ 274320 w 4343400"/>
              <a:gd name="connsiteY0-332" fmla="*/ 1559057 h 3098297"/>
              <a:gd name="connsiteX1-333" fmla="*/ 297180 w 4343400"/>
              <a:gd name="connsiteY1-334" fmla="*/ 675137 h 3098297"/>
              <a:gd name="connsiteX2-335" fmla="*/ 1104900 w 4343400"/>
              <a:gd name="connsiteY2-336" fmla="*/ 766577 h 3098297"/>
              <a:gd name="connsiteX3-337" fmla="*/ 2207260 w 4343400"/>
              <a:gd name="connsiteY3-338" fmla="*/ 17277 h 3098297"/>
              <a:gd name="connsiteX4-339" fmla="*/ 2918460 w 4343400"/>
              <a:gd name="connsiteY4-340" fmla="*/ 858017 h 3098297"/>
              <a:gd name="connsiteX5-341" fmla="*/ 4343400 w 4343400"/>
              <a:gd name="connsiteY5-342" fmla="*/ 911357 h 3098297"/>
              <a:gd name="connsiteX6-343" fmla="*/ 3985260 w 4343400"/>
              <a:gd name="connsiteY6-344" fmla="*/ 2092457 h 3098297"/>
              <a:gd name="connsiteX7-345" fmla="*/ 3909060 w 4343400"/>
              <a:gd name="connsiteY7-346" fmla="*/ 2770637 h 3098297"/>
              <a:gd name="connsiteX8-347" fmla="*/ 3208020 w 4343400"/>
              <a:gd name="connsiteY8-348" fmla="*/ 2839217 h 3098297"/>
              <a:gd name="connsiteX9-349" fmla="*/ 2491740 w 4343400"/>
              <a:gd name="connsiteY9-350" fmla="*/ 3098297 h 3098297"/>
              <a:gd name="connsiteX10-351" fmla="*/ 1958340 w 4343400"/>
              <a:gd name="connsiteY10-352" fmla="*/ 2846837 h 3098297"/>
              <a:gd name="connsiteX11-353" fmla="*/ 1463040 w 4343400"/>
              <a:gd name="connsiteY11-354" fmla="*/ 2999237 h 3098297"/>
              <a:gd name="connsiteX12-355" fmla="*/ 1120140 w 4343400"/>
              <a:gd name="connsiteY12-356" fmla="*/ 2633477 h 3098297"/>
              <a:gd name="connsiteX13-357" fmla="*/ 0 w 4343400"/>
              <a:gd name="connsiteY13-358" fmla="*/ 2671577 h 3098297"/>
              <a:gd name="connsiteX14-359" fmla="*/ 274320 w 4343400"/>
              <a:gd name="connsiteY14-360" fmla="*/ 1559057 h 3098297"/>
              <a:gd name="connsiteX0-361" fmla="*/ 274320 w 4343400"/>
              <a:gd name="connsiteY0-362" fmla="*/ 1559057 h 3098297"/>
              <a:gd name="connsiteX1-363" fmla="*/ 297180 w 4343400"/>
              <a:gd name="connsiteY1-364" fmla="*/ 675137 h 3098297"/>
              <a:gd name="connsiteX2-365" fmla="*/ 1104900 w 4343400"/>
              <a:gd name="connsiteY2-366" fmla="*/ 766577 h 3098297"/>
              <a:gd name="connsiteX3-367" fmla="*/ 2207260 w 4343400"/>
              <a:gd name="connsiteY3-368" fmla="*/ 17277 h 3098297"/>
              <a:gd name="connsiteX4-369" fmla="*/ 2918460 w 4343400"/>
              <a:gd name="connsiteY4-370" fmla="*/ 858017 h 3098297"/>
              <a:gd name="connsiteX5-371" fmla="*/ 4343400 w 4343400"/>
              <a:gd name="connsiteY5-372" fmla="*/ 911357 h 3098297"/>
              <a:gd name="connsiteX6-373" fmla="*/ 3985260 w 4343400"/>
              <a:gd name="connsiteY6-374" fmla="*/ 2092457 h 3098297"/>
              <a:gd name="connsiteX7-375" fmla="*/ 3909060 w 4343400"/>
              <a:gd name="connsiteY7-376" fmla="*/ 2770637 h 3098297"/>
              <a:gd name="connsiteX8-377" fmla="*/ 3208020 w 4343400"/>
              <a:gd name="connsiteY8-378" fmla="*/ 2839217 h 3098297"/>
              <a:gd name="connsiteX9-379" fmla="*/ 2491740 w 4343400"/>
              <a:gd name="connsiteY9-380" fmla="*/ 3098297 h 3098297"/>
              <a:gd name="connsiteX10-381" fmla="*/ 1958340 w 4343400"/>
              <a:gd name="connsiteY10-382" fmla="*/ 2846837 h 3098297"/>
              <a:gd name="connsiteX11-383" fmla="*/ 1463040 w 4343400"/>
              <a:gd name="connsiteY11-384" fmla="*/ 2999237 h 3098297"/>
              <a:gd name="connsiteX12-385" fmla="*/ 1120140 w 4343400"/>
              <a:gd name="connsiteY12-386" fmla="*/ 2633477 h 3098297"/>
              <a:gd name="connsiteX13-387" fmla="*/ 0 w 4343400"/>
              <a:gd name="connsiteY13-388" fmla="*/ 2671577 h 3098297"/>
              <a:gd name="connsiteX14-389" fmla="*/ 274320 w 4343400"/>
              <a:gd name="connsiteY14-390" fmla="*/ 1559057 h 3098297"/>
              <a:gd name="connsiteX0-391" fmla="*/ 274320 w 4343400"/>
              <a:gd name="connsiteY0-392" fmla="*/ 1559057 h 3098297"/>
              <a:gd name="connsiteX1-393" fmla="*/ 297180 w 4343400"/>
              <a:gd name="connsiteY1-394" fmla="*/ 675137 h 3098297"/>
              <a:gd name="connsiteX2-395" fmla="*/ 1104900 w 4343400"/>
              <a:gd name="connsiteY2-396" fmla="*/ 766577 h 3098297"/>
              <a:gd name="connsiteX3-397" fmla="*/ 2207260 w 4343400"/>
              <a:gd name="connsiteY3-398" fmla="*/ 17277 h 3098297"/>
              <a:gd name="connsiteX4-399" fmla="*/ 2918460 w 4343400"/>
              <a:gd name="connsiteY4-400" fmla="*/ 858017 h 3098297"/>
              <a:gd name="connsiteX5-401" fmla="*/ 4343400 w 4343400"/>
              <a:gd name="connsiteY5-402" fmla="*/ 911357 h 3098297"/>
              <a:gd name="connsiteX6-403" fmla="*/ 3985260 w 4343400"/>
              <a:gd name="connsiteY6-404" fmla="*/ 2092457 h 3098297"/>
              <a:gd name="connsiteX7-405" fmla="*/ 3909060 w 4343400"/>
              <a:gd name="connsiteY7-406" fmla="*/ 2770637 h 3098297"/>
              <a:gd name="connsiteX8-407" fmla="*/ 3208020 w 4343400"/>
              <a:gd name="connsiteY8-408" fmla="*/ 2839217 h 3098297"/>
              <a:gd name="connsiteX9-409" fmla="*/ 2491740 w 4343400"/>
              <a:gd name="connsiteY9-410" fmla="*/ 3098297 h 3098297"/>
              <a:gd name="connsiteX10-411" fmla="*/ 1958340 w 4343400"/>
              <a:gd name="connsiteY10-412" fmla="*/ 2846837 h 3098297"/>
              <a:gd name="connsiteX11-413" fmla="*/ 1463040 w 4343400"/>
              <a:gd name="connsiteY11-414" fmla="*/ 2999237 h 3098297"/>
              <a:gd name="connsiteX12-415" fmla="*/ 1120140 w 4343400"/>
              <a:gd name="connsiteY12-416" fmla="*/ 2633477 h 3098297"/>
              <a:gd name="connsiteX13-417" fmla="*/ 0 w 4343400"/>
              <a:gd name="connsiteY13-418" fmla="*/ 2671577 h 3098297"/>
              <a:gd name="connsiteX14-419" fmla="*/ 274320 w 4343400"/>
              <a:gd name="connsiteY14-420" fmla="*/ 1559057 h 3098297"/>
              <a:gd name="connsiteX0-421" fmla="*/ 274320 w 4498504"/>
              <a:gd name="connsiteY0-422" fmla="*/ 1559057 h 3098297"/>
              <a:gd name="connsiteX1-423" fmla="*/ 297180 w 4498504"/>
              <a:gd name="connsiteY1-424" fmla="*/ 675137 h 3098297"/>
              <a:gd name="connsiteX2-425" fmla="*/ 1104900 w 4498504"/>
              <a:gd name="connsiteY2-426" fmla="*/ 766577 h 3098297"/>
              <a:gd name="connsiteX3-427" fmla="*/ 2207260 w 4498504"/>
              <a:gd name="connsiteY3-428" fmla="*/ 17277 h 3098297"/>
              <a:gd name="connsiteX4-429" fmla="*/ 2918460 w 4498504"/>
              <a:gd name="connsiteY4-430" fmla="*/ 858017 h 3098297"/>
              <a:gd name="connsiteX5-431" fmla="*/ 4343400 w 4498504"/>
              <a:gd name="connsiteY5-432" fmla="*/ 911357 h 3098297"/>
              <a:gd name="connsiteX6-433" fmla="*/ 3985260 w 4498504"/>
              <a:gd name="connsiteY6-434" fmla="*/ 2092457 h 3098297"/>
              <a:gd name="connsiteX7-435" fmla="*/ 3909060 w 4498504"/>
              <a:gd name="connsiteY7-436" fmla="*/ 2770637 h 3098297"/>
              <a:gd name="connsiteX8-437" fmla="*/ 3208020 w 4498504"/>
              <a:gd name="connsiteY8-438" fmla="*/ 2839217 h 3098297"/>
              <a:gd name="connsiteX9-439" fmla="*/ 2491740 w 4498504"/>
              <a:gd name="connsiteY9-440" fmla="*/ 3098297 h 3098297"/>
              <a:gd name="connsiteX10-441" fmla="*/ 1958340 w 4498504"/>
              <a:gd name="connsiteY10-442" fmla="*/ 2846837 h 3098297"/>
              <a:gd name="connsiteX11-443" fmla="*/ 1463040 w 4498504"/>
              <a:gd name="connsiteY11-444" fmla="*/ 2999237 h 3098297"/>
              <a:gd name="connsiteX12-445" fmla="*/ 1120140 w 4498504"/>
              <a:gd name="connsiteY12-446" fmla="*/ 2633477 h 3098297"/>
              <a:gd name="connsiteX13-447" fmla="*/ 0 w 4498504"/>
              <a:gd name="connsiteY13-448" fmla="*/ 2671577 h 3098297"/>
              <a:gd name="connsiteX14-449" fmla="*/ 274320 w 4498504"/>
              <a:gd name="connsiteY14-450" fmla="*/ 1559057 h 3098297"/>
              <a:gd name="connsiteX0-451" fmla="*/ 274320 w 4513241"/>
              <a:gd name="connsiteY0-452" fmla="*/ 1559057 h 3098297"/>
              <a:gd name="connsiteX1-453" fmla="*/ 297180 w 4513241"/>
              <a:gd name="connsiteY1-454" fmla="*/ 675137 h 3098297"/>
              <a:gd name="connsiteX2-455" fmla="*/ 1104900 w 4513241"/>
              <a:gd name="connsiteY2-456" fmla="*/ 766577 h 3098297"/>
              <a:gd name="connsiteX3-457" fmla="*/ 2207260 w 4513241"/>
              <a:gd name="connsiteY3-458" fmla="*/ 17277 h 3098297"/>
              <a:gd name="connsiteX4-459" fmla="*/ 2918460 w 4513241"/>
              <a:gd name="connsiteY4-460" fmla="*/ 858017 h 3098297"/>
              <a:gd name="connsiteX5-461" fmla="*/ 4343400 w 4513241"/>
              <a:gd name="connsiteY5-462" fmla="*/ 911357 h 3098297"/>
              <a:gd name="connsiteX6-463" fmla="*/ 3985260 w 4513241"/>
              <a:gd name="connsiteY6-464" fmla="*/ 2092457 h 3098297"/>
              <a:gd name="connsiteX7-465" fmla="*/ 3909060 w 4513241"/>
              <a:gd name="connsiteY7-466" fmla="*/ 2770637 h 3098297"/>
              <a:gd name="connsiteX8-467" fmla="*/ 3208020 w 4513241"/>
              <a:gd name="connsiteY8-468" fmla="*/ 2839217 h 3098297"/>
              <a:gd name="connsiteX9-469" fmla="*/ 2491740 w 4513241"/>
              <a:gd name="connsiteY9-470" fmla="*/ 3098297 h 3098297"/>
              <a:gd name="connsiteX10-471" fmla="*/ 1958340 w 4513241"/>
              <a:gd name="connsiteY10-472" fmla="*/ 2846837 h 3098297"/>
              <a:gd name="connsiteX11-473" fmla="*/ 1463040 w 4513241"/>
              <a:gd name="connsiteY11-474" fmla="*/ 2999237 h 3098297"/>
              <a:gd name="connsiteX12-475" fmla="*/ 1120140 w 4513241"/>
              <a:gd name="connsiteY12-476" fmla="*/ 2633477 h 3098297"/>
              <a:gd name="connsiteX13-477" fmla="*/ 0 w 4513241"/>
              <a:gd name="connsiteY13-478" fmla="*/ 2671577 h 3098297"/>
              <a:gd name="connsiteX14-479" fmla="*/ 274320 w 4513241"/>
              <a:gd name="connsiteY14-480" fmla="*/ 1559057 h 3098297"/>
              <a:gd name="connsiteX0-481" fmla="*/ 274320 w 4513241"/>
              <a:gd name="connsiteY0-482" fmla="*/ 1559057 h 3098297"/>
              <a:gd name="connsiteX1-483" fmla="*/ 297180 w 4513241"/>
              <a:gd name="connsiteY1-484" fmla="*/ 675137 h 3098297"/>
              <a:gd name="connsiteX2-485" fmla="*/ 1104900 w 4513241"/>
              <a:gd name="connsiteY2-486" fmla="*/ 766577 h 3098297"/>
              <a:gd name="connsiteX3-487" fmla="*/ 2207260 w 4513241"/>
              <a:gd name="connsiteY3-488" fmla="*/ 17277 h 3098297"/>
              <a:gd name="connsiteX4-489" fmla="*/ 2918460 w 4513241"/>
              <a:gd name="connsiteY4-490" fmla="*/ 858017 h 3098297"/>
              <a:gd name="connsiteX5-491" fmla="*/ 4343400 w 4513241"/>
              <a:gd name="connsiteY5-492" fmla="*/ 911357 h 3098297"/>
              <a:gd name="connsiteX6-493" fmla="*/ 3985260 w 4513241"/>
              <a:gd name="connsiteY6-494" fmla="*/ 2092457 h 3098297"/>
              <a:gd name="connsiteX7-495" fmla="*/ 3909060 w 4513241"/>
              <a:gd name="connsiteY7-496" fmla="*/ 2770637 h 3098297"/>
              <a:gd name="connsiteX8-497" fmla="*/ 3208020 w 4513241"/>
              <a:gd name="connsiteY8-498" fmla="*/ 2839217 h 3098297"/>
              <a:gd name="connsiteX9-499" fmla="*/ 2491740 w 4513241"/>
              <a:gd name="connsiteY9-500" fmla="*/ 3098297 h 3098297"/>
              <a:gd name="connsiteX10-501" fmla="*/ 1958340 w 4513241"/>
              <a:gd name="connsiteY10-502" fmla="*/ 2846837 h 3098297"/>
              <a:gd name="connsiteX11-503" fmla="*/ 1463040 w 4513241"/>
              <a:gd name="connsiteY11-504" fmla="*/ 2999237 h 3098297"/>
              <a:gd name="connsiteX12-505" fmla="*/ 1120140 w 4513241"/>
              <a:gd name="connsiteY12-506" fmla="*/ 2633477 h 3098297"/>
              <a:gd name="connsiteX13-507" fmla="*/ 0 w 4513241"/>
              <a:gd name="connsiteY13-508" fmla="*/ 2671577 h 3098297"/>
              <a:gd name="connsiteX14-509" fmla="*/ 274320 w 4513241"/>
              <a:gd name="connsiteY14-510" fmla="*/ 1559057 h 3098297"/>
              <a:gd name="connsiteX0-511" fmla="*/ 274320 w 4513241"/>
              <a:gd name="connsiteY0-512" fmla="*/ 1559057 h 3098297"/>
              <a:gd name="connsiteX1-513" fmla="*/ 297180 w 4513241"/>
              <a:gd name="connsiteY1-514" fmla="*/ 675137 h 3098297"/>
              <a:gd name="connsiteX2-515" fmla="*/ 1104900 w 4513241"/>
              <a:gd name="connsiteY2-516" fmla="*/ 766577 h 3098297"/>
              <a:gd name="connsiteX3-517" fmla="*/ 2207260 w 4513241"/>
              <a:gd name="connsiteY3-518" fmla="*/ 17277 h 3098297"/>
              <a:gd name="connsiteX4-519" fmla="*/ 2918460 w 4513241"/>
              <a:gd name="connsiteY4-520" fmla="*/ 858017 h 3098297"/>
              <a:gd name="connsiteX5-521" fmla="*/ 4343400 w 4513241"/>
              <a:gd name="connsiteY5-522" fmla="*/ 911357 h 3098297"/>
              <a:gd name="connsiteX6-523" fmla="*/ 3985260 w 4513241"/>
              <a:gd name="connsiteY6-524" fmla="*/ 2092457 h 3098297"/>
              <a:gd name="connsiteX7-525" fmla="*/ 3909060 w 4513241"/>
              <a:gd name="connsiteY7-526" fmla="*/ 2770637 h 3098297"/>
              <a:gd name="connsiteX8-527" fmla="*/ 3208020 w 4513241"/>
              <a:gd name="connsiteY8-528" fmla="*/ 2839217 h 3098297"/>
              <a:gd name="connsiteX9-529" fmla="*/ 2491740 w 4513241"/>
              <a:gd name="connsiteY9-530" fmla="*/ 3098297 h 3098297"/>
              <a:gd name="connsiteX10-531" fmla="*/ 1958340 w 4513241"/>
              <a:gd name="connsiteY10-532" fmla="*/ 2846837 h 3098297"/>
              <a:gd name="connsiteX11-533" fmla="*/ 1463040 w 4513241"/>
              <a:gd name="connsiteY11-534" fmla="*/ 2999237 h 3098297"/>
              <a:gd name="connsiteX12-535" fmla="*/ 1120140 w 4513241"/>
              <a:gd name="connsiteY12-536" fmla="*/ 2633477 h 3098297"/>
              <a:gd name="connsiteX13-537" fmla="*/ 0 w 4513241"/>
              <a:gd name="connsiteY13-538" fmla="*/ 2671577 h 3098297"/>
              <a:gd name="connsiteX14-539" fmla="*/ 274320 w 4513241"/>
              <a:gd name="connsiteY14-540" fmla="*/ 1559057 h 3098297"/>
              <a:gd name="connsiteX0-541" fmla="*/ 274320 w 4513241"/>
              <a:gd name="connsiteY0-542" fmla="*/ 1559057 h 3098297"/>
              <a:gd name="connsiteX1-543" fmla="*/ 297180 w 4513241"/>
              <a:gd name="connsiteY1-544" fmla="*/ 675137 h 3098297"/>
              <a:gd name="connsiteX2-545" fmla="*/ 1104900 w 4513241"/>
              <a:gd name="connsiteY2-546" fmla="*/ 766577 h 3098297"/>
              <a:gd name="connsiteX3-547" fmla="*/ 2207260 w 4513241"/>
              <a:gd name="connsiteY3-548" fmla="*/ 17277 h 3098297"/>
              <a:gd name="connsiteX4-549" fmla="*/ 2918460 w 4513241"/>
              <a:gd name="connsiteY4-550" fmla="*/ 858017 h 3098297"/>
              <a:gd name="connsiteX5-551" fmla="*/ 4343400 w 4513241"/>
              <a:gd name="connsiteY5-552" fmla="*/ 911357 h 3098297"/>
              <a:gd name="connsiteX6-553" fmla="*/ 3985260 w 4513241"/>
              <a:gd name="connsiteY6-554" fmla="*/ 2092457 h 3098297"/>
              <a:gd name="connsiteX7-555" fmla="*/ 3909060 w 4513241"/>
              <a:gd name="connsiteY7-556" fmla="*/ 2770637 h 3098297"/>
              <a:gd name="connsiteX8-557" fmla="*/ 3208020 w 4513241"/>
              <a:gd name="connsiteY8-558" fmla="*/ 2839217 h 3098297"/>
              <a:gd name="connsiteX9-559" fmla="*/ 2491740 w 4513241"/>
              <a:gd name="connsiteY9-560" fmla="*/ 3098297 h 3098297"/>
              <a:gd name="connsiteX10-561" fmla="*/ 1958340 w 4513241"/>
              <a:gd name="connsiteY10-562" fmla="*/ 2846837 h 3098297"/>
              <a:gd name="connsiteX11-563" fmla="*/ 1463040 w 4513241"/>
              <a:gd name="connsiteY11-564" fmla="*/ 2999237 h 3098297"/>
              <a:gd name="connsiteX12-565" fmla="*/ 1120140 w 4513241"/>
              <a:gd name="connsiteY12-566" fmla="*/ 2633477 h 3098297"/>
              <a:gd name="connsiteX13-567" fmla="*/ 0 w 4513241"/>
              <a:gd name="connsiteY13-568" fmla="*/ 2671577 h 3098297"/>
              <a:gd name="connsiteX14-569" fmla="*/ 274320 w 4513241"/>
              <a:gd name="connsiteY14-570" fmla="*/ 1559057 h 3098297"/>
              <a:gd name="connsiteX0-571" fmla="*/ 274320 w 4513241"/>
              <a:gd name="connsiteY0-572" fmla="*/ 1559057 h 3098297"/>
              <a:gd name="connsiteX1-573" fmla="*/ 297180 w 4513241"/>
              <a:gd name="connsiteY1-574" fmla="*/ 675137 h 3098297"/>
              <a:gd name="connsiteX2-575" fmla="*/ 1104900 w 4513241"/>
              <a:gd name="connsiteY2-576" fmla="*/ 766577 h 3098297"/>
              <a:gd name="connsiteX3-577" fmla="*/ 2207260 w 4513241"/>
              <a:gd name="connsiteY3-578" fmla="*/ 17277 h 3098297"/>
              <a:gd name="connsiteX4-579" fmla="*/ 2918460 w 4513241"/>
              <a:gd name="connsiteY4-580" fmla="*/ 858017 h 3098297"/>
              <a:gd name="connsiteX5-581" fmla="*/ 4343400 w 4513241"/>
              <a:gd name="connsiteY5-582" fmla="*/ 911357 h 3098297"/>
              <a:gd name="connsiteX6-583" fmla="*/ 3985260 w 4513241"/>
              <a:gd name="connsiteY6-584" fmla="*/ 2092457 h 3098297"/>
              <a:gd name="connsiteX7-585" fmla="*/ 3909060 w 4513241"/>
              <a:gd name="connsiteY7-586" fmla="*/ 2770637 h 3098297"/>
              <a:gd name="connsiteX8-587" fmla="*/ 3208020 w 4513241"/>
              <a:gd name="connsiteY8-588" fmla="*/ 2839217 h 3098297"/>
              <a:gd name="connsiteX9-589" fmla="*/ 2491740 w 4513241"/>
              <a:gd name="connsiteY9-590" fmla="*/ 3098297 h 3098297"/>
              <a:gd name="connsiteX10-591" fmla="*/ 1958340 w 4513241"/>
              <a:gd name="connsiteY10-592" fmla="*/ 2846837 h 3098297"/>
              <a:gd name="connsiteX11-593" fmla="*/ 1463040 w 4513241"/>
              <a:gd name="connsiteY11-594" fmla="*/ 2999237 h 3098297"/>
              <a:gd name="connsiteX12-595" fmla="*/ 1120140 w 4513241"/>
              <a:gd name="connsiteY12-596" fmla="*/ 2633477 h 3098297"/>
              <a:gd name="connsiteX13-597" fmla="*/ 0 w 4513241"/>
              <a:gd name="connsiteY13-598" fmla="*/ 2671577 h 3098297"/>
              <a:gd name="connsiteX14-599" fmla="*/ 274320 w 4513241"/>
              <a:gd name="connsiteY14-600" fmla="*/ 1559057 h 3098297"/>
              <a:gd name="connsiteX0-601" fmla="*/ 274320 w 4556718"/>
              <a:gd name="connsiteY0-602" fmla="*/ 1559057 h 3098297"/>
              <a:gd name="connsiteX1-603" fmla="*/ 297180 w 4556718"/>
              <a:gd name="connsiteY1-604" fmla="*/ 675137 h 3098297"/>
              <a:gd name="connsiteX2-605" fmla="*/ 1104900 w 4556718"/>
              <a:gd name="connsiteY2-606" fmla="*/ 766577 h 3098297"/>
              <a:gd name="connsiteX3-607" fmla="*/ 2207260 w 4556718"/>
              <a:gd name="connsiteY3-608" fmla="*/ 17277 h 3098297"/>
              <a:gd name="connsiteX4-609" fmla="*/ 2918460 w 4556718"/>
              <a:gd name="connsiteY4-610" fmla="*/ 858017 h 3098297"/>
              <a:gd name="connsiteX5-611" fmla="*/ 4343400 w 4556718"/>
              <a:gd name="connsiteY5-612" fmla="*/ 911357 h 3098297"/>
              <a:gd name="connsiteX6-613" fmla="*/ 3985260 w 4556718"/>
              <a:gd name="connsiteY6-614" fmla="*/ 2092457 h 3098297"/>
              <a:gd name="connsiteX7-615" fmla="*/ 3909060 w 4556718"/>
              <a:gd name="connsiteY7-616" fmla="*/ 2770637 h 3098297"/>
              <a:gd name="connsiteX8-617" fmla="*/ 3208020 w 4556718"/>
              <a:gd name="connsiteY8-618" fmla="*/ 2839217 h 3098297"/>
              <a:gd name="connsiteX9-619" fmla="*/ 2491740 w 4556718"/>
              <a:gd name="connsiteY9-620" fmla="*/ 3098297 h 3098297"/>
              <a:gd name="connsiteX10-621" fmla="*/ 1958340 w 4556718"/>
              <a:gd name="connsiteY10-622" fmla="*/ 2846837 h 3098297"/>
              <a:gd name="connsiteX11-623" fmla="*/ 1463040 w 4556718"/>
              <a:gd name="connsiteY11-624" fmla="*/ 2999237 h 3098297"/>
              <a:gd name="connsiteX12-625" fmla="*/ 1120140 w 4556718"/>
              <a:gd name="connsiteY12-626" fmla="*/ 2633477 h 3098297"/>
              <a:gd name="connsiteX13-627" fmla="*/ 0 w 4556718"/>
              <a:gd name="connsiteY13-628" fmla="*/ 2671577 h 3098297"/>
              <a:gd name="connsiteX14-629" fmla="*/ 274320 w 4556718"/>
              <a:gd name="connsiteY14-630" fmla="*/ 1559057 h 3098297"/>
              <a:gd name="connsiteX0-631" fmla="*/ 274320 w 4483009"/>
              <a:gd name="connsiteY0-632" fmla="*/ 1559057 h 3098297"/>
              <a:gd name="connsiteX1-633" fmla="*/ 297180 w 4483009"/>
              <a:gd name="connsiteY1-634" fmla="*/ 675137 h 3098297"/>
              <a:gd name="connsiteX2-635" fmla="*/ 1104900 w 4483009"/>
              <a:gd name="connsiteY2-636" fmla="*/ 766577 h 3098297"/>
              <a:gd name="connsiteX3-637" fmla="*/ 2207260 w 4483009"/>
              <a:gd name="connsiteY3-638" fmla="*/ 17277 h 3098297"/>
              <a:gd name="connsiteX4-639" fmla="*/ 2918460 w 4483009"/>
              <a:gd name="connsiteY4-640" fmla="*/ 858017 h 3098297"/>
              <a:gd name="connsiteX5-641" fmla="*/ 4343400 w 4483009"/>
              <a:gd name="connsiteY5-642" fmla="*/ 911357 h 3098297"/>
              <a:gd name="connsiteX6-643" fmla="*/ 3985260 w 4483009"/>
              <a:gd name="connsiteY6-644" fmla="*/ 2092457 h 3098297"/>
              <a:gd name="connsiteX7-645" fmla="*/ 3909060 w 4483009"/>
              <a:gd name="connsiteY7-646" fmla="*/ 2770637 h 3098297"/>
              <a:gd name="connsiteX8-647" fmla="*/ 3208020 w 4483009"/>
              <a:gd name="connsiteY8-648" fmla="*/ 2839217 h 3098297"/>
              <a:gd name="connsiteX9-649" fmla="*/ 2491740 w 4483009"/>
              <a:gd name="connsiteY9-650" fmla="*/ 3098297 h 3098297"/>
              <a:gd name="connsiteX10-651" fmla="*/ 1958340 w 4483009"/>
              <a:gd name="connsiteY10-652" fmla="*/ 2846837 h 3098297"/>
              <a:gd name="connsiteX11-653" fmla="*/ 1463040 w 4483009"/>
              <a:gd name="connsiteY11-654" fmla="*/ 2999237 h 3098297"/>
              <a:gd name="connsiteX12-655" fmla="*/ 1120140 w 4483009"/>
              <a:gd name="connsiteY12-656" fmla="*/ 2633477 h 3098297"/>
              <a:gd name="connsiteX13-657" fmla="*/ 0 w 4483009"/>
              <a:gd name="connsiteY13-658" fmla="*/ 2671577 h 3098297"/>
              <a:gd name="connsiteX14-659" fmla="*/ 274320 w 4483009"/>
              <a:gd name="connsiteY14-660" fmla="*/ 1559057 h 3098297"/>
              <a:gd name="connsiteX0-661" fmla="*/ 274320 w 4491914"/>
              <a:gd name="connsiteY0-662" fmla="*/ 1559057 h 3098297"/>
              <a:gd name="connsiteX1-663" fmla="*/ 297180 w 4491914"/>
              <a:gd name="connsiteY1-664" fmla="*/ 675137 h 3098297"/>
              <a:gd name="connsiteX2-665" fmla="*/ 1104900 w 4491914"/>
              <a:gd name="connsiteY2-666" fmla="*/ 766577 h 3098297"/>
              <a:gd name="connsiteX3-667" fmla="*/ 2207260 w 4491914"/>
              <a:gd name="connsiteY3-668" fmla="*/ 17277 h 3098297"/>
              <a:gd name="connsiteX4-669" fmla="*/ 2918460 w 4491914"/>
              <a:gd name="connsiteY4-670" fmla="*/ 858017 h 3098297"/>
              <a:gd name="connsiteX5-671" fmla="*/ 4343400 w 4491914"/>
              <a:gd name="connsiteY5-672" fmla="*/ 911357 h 3098297"/>
              <a:gd name="connsiteX6-673" fmla="*/ 3985260 w 4491914"/>
              <a:gd name="connsiteY6-674" fmla="*/ 2092457 h 3098297"/>
              <a:gd name="connsiteX7-675" fmla="*/ 3909060 w 4491914"/>
              <a:gd name="connsiteY7-676" fmla="*/ 2770637 h 3098297"/>
              <a:gd name="connsiteX8-677" fmla="*/ 3208020 w 4491914"/>
              <a:gd name="connsiteY8-678" fmla="*/ 2839217 h 3098297"/>
              <a:gd name="connsiteX9-679" fmla="*/ 2491740 w 4491914"/>
              <a:gd name="connsiteY9-680" fmla="*/ 3098297 h 3098297"/>
              <a:gd name="connsiteX10-681" fmla="*/ 1958340 w 4491914"/>
              <a:gd name="connsiteY10-682" fmla="*/ 2846837 h 3098297"/>
              <a:gd name="connsiteX11-683" fmla="*/ 1463040 w 4491914"/>
              <a:gd name="connsiteY11-684" fmla="*/ 2999237 h 3098297"/>
              <a:gd name="connsiteX12-685" fmla="*/ 1120140 w 4491914"/>
              <a:gd name="connsiteY12-686" fmla="*/ 2633477 h 3098297"/>
              <a:gd name="connsiteX13-687" fmla="*/ 0 w 4491914"/>
              <a:gd name="connsiteY13-688" fmla="*/ 2671577 h 3098297"/>
              <a:gd name="connsiteX14-689" fmla="*/ 274320 w 4491914"/>
              <a:gd name="connsiteY14-690" fmla="*/ 1559057 h 3098297"/>
              <a:gd name="connsiteX0-691" fmla="*/ 274320 w 4491914"/>
              <a:gd name="connsiteY0-692" fmla="*/ 1559057 h 3098297"/>
              <a:gd name="connsiteX1-693" fmla="*/ 297180 w 4491914"/>
              <a:gd name="connsiteY1-694" fmla="*/ 675137 h 3098297"/>
              <a:gd name="connsiteX2-695" fmla="*/ 1104900 w 4491914"/>
              <a:gd name="connsiteY2-696" fmla="*/ 766577 h 3098297"/>
              <a:gd name="connsiteX3-697" fmla="*/ 2207260 w 4491914"/>
              <a:gd name="connsiteY3-698" fmla="*/ 17277 h 3098297"/>
              <a:gd name="connsiteX4-699" fmla="*/ 2918460 w 4491914"/>
              <a:gd name="connsiteY4-700" fmla="*/ 858017 h 3098297"/>
              <a:gd name="connsiteX5-701" fmla="*/ 4343400 w 4491914"/>
              <a:gd name="connsiteY5-702" fmla="*/ 911357 h 3098297"/>
              <a:gd name="connsiteX6-703" fmla="*/ 3985260 w 4491914"/>
              <a:gd name="connsiteY6-704" fmla="*/ 2092457 h 3098297"/>
              <a:gd name="connsiteX7-705" fmla="*/ 3909060 w 4491914"/>
              <a:gd name="connsiteY7-706" fmla="*/ 2770637 h 3098297"/>
              <a:gd name="connsiteX8-707" fmla="*/ 3208020 w 4491914"/>
              <a:gd name="connsiteY8-708" fmla="*/ 2839217 h 3098297"/>
              <a:gd name="connsiteX9-709" fmla="*/ 2491740 w 4491914"/>
              <a:gd name="connsiteY9-710" fmla="*/ 3098297 h 3098297"/>
              <a:gd name="connsiteX10-711" fmla="*/ 1958340 w 4491914"/>
              <a:gd name="connsiteY10-712" fmla="*/ 2846837 h 3098297"/>
              <a:gd name="connsiteX11-713" fmla="*/ 1463040 w 4491914"/>
              <a:gd name="connsiteY11-714" fmla="*/ 2999237 h 3098297"/>
              <a:gd name="connsiteX12-715" fmla="*/ 1120140 w 4491914"/>
              <a:gd name="connsiteY12-716" fmla="*/ 2633477 h 3098297"/>
              <a:gd name="connsiteX13-717" fmla="*/ 0 w 4491914"/>
              <a:gd name="connsiteY13-718" fmla="*/ 2671577 h 3098297"/>
              <a:gd name="connsiteX14-719" fmla="*/ 274320 w 4491914"/>
              <a:gd name="connsiteY14-720" fmla="*/ 1559057 h 3098297"/>
              <a:gd name="connsiteX0-721" fmla="*/ 274320 w 4491914"/>
              <a:gd name="connsiteY0-722" fmla="*/ 1559057 h 3098297"/>
              <a:gd name="connsiteX1-723" fmla="*/ 297180 w 4491914"/>
              <a:gd name="connsiteY1-724" fmla="*/ 675137 h 3098297"/>
              <a:gd name="connsiteX2-725" fmla="*/ 1104900 w 4491914"/>
              <a:gd name="connsiteY2-726" fmla="*/ 766577 h 3098297"/>
              <a:gd name="connsiteX3-727" fmla="*/ 2207260 w 4491914"/>
              <a:gd name="connsiteY3-728" fmla="*/ 17277 h 3098297"/>
              <a:gd name="connsiteX4-729" fmla="*/ 2918460 w 4491914"/>
              <a:gd name="connsiteY4-730" fmla="*/ 858017 h 3098297"/>
              <a:gd name="connsiteX5-731" fmla="*/ 4343400 w 4491914"/>
              <a:gd name="connsiteY5-732" fmla="*/ 911357 h 3098297"/>
              <a:gd name="connsiteX6-733" fmla="*/ 3985260 w 4491914"/>
              <a:gd name="connsiteY6-734" fmla="*/ 2092457 h 3098297"/>
              <a:gd name="connsiteX7-735" fmla="*/ 3909060 w 4491914"/>
              <a:gd name="connsiteY7-736" fmla="*/ 2770637 h 3098297"/>
              <a:gd name="connsiteX8-737" fmla="*/ 3208020 w 4491914"/>
              <a:gd name="connsiteY8-738" fmla="*/ 2839217 h 3098297"/>
              <a:gd name="connsiteX9-739" fmla="*/ 2491740 w 4491914"/>
              <a:gd name="connsiteY9-740" fmla="*/ 3098297 h 3098297"/>
              <a:gd name="connsiteX10-741" fmla="*/ 1958340 w 4491914"/>
              <a:gd name="connsiteY10-742" fmla="*/ 2846837 h 3098297"/>
              <a:gd name="connsiteX11-743" fmla="*/ 1463040 w 4491914"/>
              <a:gd name="connsiteY11-744" fmla="*/ 2999237 h 3098297"/>
              <a:gd name="connsiteX12-745" fmla="*/ 1120140 w 4491914"/>
              <a:gd name="connsiteY12-746" fmla="*/ 2633477 h 3098297"/>
              <a:gd name="connsiteX13-747" fmla="*/ 0 w 4491914"/>
              <a:gd name="connsiteY13-748" fmla="*/ 2671577 h 3098297"/>
              <a:gd name="connsiteX14-749" fmla="*/ 274320 w 4491914"/>
              <a:gd name="connsiteY14-750" fmla="*/ 1559057 h 3098297"/>
              <a:gd name="connsiteX0-751" fmla="*/ 274320 w 4491914"/>
              <a:gd name="connsiteY0-752" fmla="*/ 1559057 h 3098297"/>
              <a:gd name="connsiteX1-753" fmla="*/ 297180 w 4491914"/>
              <a:gd name="connsiteY1-754" fmla="*/ 675137 h 3098297"/>
              <a:gd name="connsiteX2-755" fmla="*/ 1104900 w 4491914"/>
              <a:gd name="connsiteY2-756" fmla="*/ 766577 h 3098297"/>
              <a:gd name="connsiteX3-757" fmla="*/ 2207260 w 4491914"/>
              <a:gd name="connsiteY3-758" fmla="*/ 17277 h 3098297"/>
              <a:gd name="connsiteX4-759" fmla="*/ 2918460 w 4491914"/>
              <a:gd name="connsiteY4-760" fmla="*/ 858017 h 3098297"/>
              <a:gd name="connsiteX5-761" fmla="*/ 4343400 w 4491914"/>
              <a:gd name="connsiteY5-762" fmla="*/ 911357 h 3098297"/>
              <a:gd name="connsiteX6-763" fmla="*/ 3985260 w 4491914"/>
              <a:gd name="connsiteY6-764" fmla="*/ 2092457 h 3098297"/>
              <a:gd name="connsiteX7-765" fmla="*/ 3888740 w 4491914"/>
              <a:gd name="connsiteY7-766" fmla="*/ 2760477 h 3098297"/>
              <a:gd name="connsiteX8-767" fmla="*/ 3208020 w 4491914"/>
              <a:gd name="connsiteY8-768" fmla="*/ 2839217 h 3098297"/>
              <a:gd name="connsiteX9-769" fmla="*/ 2491740 w 4491914"/>
              <a:gd name="connsiteY9-770" fmla="*/ 3098297 h 3098297"/>
              <a:gd name="connsiteX10-771" fmla="*/ 1958340 w 4491914"/>
              <a:gd name="connsiteY10-772" fmla="*/ 2846837 h 3098297"/>
              <a:gd name="connsiteX11-773" fmla="*/ 1463040 w 4491914"/>
              <a:gd name="connsiteY11-774" fmla="*/ 2999237 h 3098297"/>
              <a:gd name="connsiteX12-775" fmla="*/ 1120140 w 4491914"/>
              <a:gd name="connsiteY12-776" fmla="*/ 2633477 h 3098297"/>
              <a:gd name="connsiteX13-777" fmla="*/ 0 w 4491914"/>
              <a:gd name="connsiteY13-778" fmla="*/ 2671577 h 3098297"/>
              <a:gd name="connsiteX14-779" fmla="*/ 274320 w 4491914"/>
              <a:gd name="connsiteY14-780" fmla="*/ 1559057 h 3098297"/>
              <a:gd name="connsiteX0-781" fmla="*/ 274320 w 4491914"/>
              <a:gd name="connsiteY0-782" fmla="*/ 1559057 h 3098297"/>
              <a:gd name="connsiteX1-783" fmla="*/ 297180 w 4491914"/>
              <a:gd name="connsiteY1-784" fmla="*/ 675137 h 3098297"/>
              <a:gd name="connsiteX2-785" fmla="*/ 1104900 w 4491914"/>
              <a:gd name="connsiteY2-786" fmla="*/ 766577 h 3098297"/>
              <a:gd name="connsiteX3-787" fmla="*/ 2207260 w 4491914"/>
              <a:gd name="connsiteY3-788" fmla="*/ 17277 h 3098297"/>
              <a:gd name="connsiteX4-789" fmla="*/ 2918460 w 4491914"/>
              <a:gd name="connsiteY4-790" fmla="*/ 858017 h 3098297"/>
              <a:gd name="connsiteX5-791" fmla="*/ 4343400 w 4491914"/>
              <a:gd name="connsiteY5-792" fmla="*/ 911357 h 3098297"/>
              <a:gd name="connsiteX6-793" fmla="*/ 3985260 w 4491914"/>
              <a:gd name="connsiteY6-794" fmla="*/ 2092457 h 3098297"/>
              <a:gd name="connsiteX7-795" fmla="*/ 3888740 w 4491914"/>
              <a:gd name="connsiteY7-796" fmla="*/ 2760477 h 3098297"/>
              <a:gd name="connsiteX8-797" fmla="*/ 3208020 w 4491914"/>
              <a:gd name="connsiteY8-798" fmla="*/ 2839217 h 3098297"/>
              <a:gd name="connsiteX9-799" fmla="*/ 2491740 w 4491914"/>
              <a:gd name="connsiteY9-800" fmla="*/ 3098297 h 3098297"/>
              <a:gd name="connsiteX10-801" fmla="*/ 1958340 w 4491914"/>
              <a:gd name="connsiteY10-802" fmla="*/ 2846837 h 3098297"/>
              <a:gd name="connsiteX11-803" fmla="*/ 1463040 w 4491914"/>
              <a:gd name="connsiteY11-804" fmla="*/ 2999237 h 3098297"/>
              <a:gd name="connsiteX12-805" fmla="*/ 1120140 w 4491914"/>
              <a:gd name="connsiteY12-806" fmla="*/ 2633477 h 3098297"/>
              <a:gd name="connsiteX13-807" fmla="*/ 0 w 4491914"/>
              <a:gd name="connsiteY13-808" fmla="*/ 2671577 h 3098297"/>
              <a:gd name="connsiteX14-809" fmla="*/ 274320 w 4491914"/>
              <a:gd name="connsiteY14-810" fmla="*/ 1559057 h 3098297"/>
              <a:gd name="connsiteX0-811" fmla="*/ 274320 w 4491914"/>
              <a:gd name="connsiteY0-812" fmla="*/ 1559057 h 3098297"/>
              <a:gd name="connsiteX1-813" fmla="*/ 297180 w 4491914"/>
              <a:gd name="connsiteY1-814" fmla="*/ 675137 h 3098297"/>
              <a:gd name="connsiteX2-815" fmla="*/ 1104900 w 4491914"/>
              <a:gd name="connsiteY2-816" fmla="*/ 766577 h 3098297"/>
              <a:gd name="connsiteX3-817" fmla="*/ 2207260 w 4491914"/>
              <a:gd name="connsiteY3-818" fmla="*/ 17277 h 3098297"/>
              <a:gd name="connsiteX4-819" fmla="*/ 2918460 w 4491914"/>
              <a:gd name="connsiteY4-820" fmla="*/ 858017 h 3098297"/>
              <a:gd name="connsiteX5-821" fmla="*/ 4343400 w 4491914"/>
              <a:gd name="connsiteY5-822" fmla="*/ 911357 h 3098297"/>
              <a:gd name="connsiteX6-823" fmla="*/ 3985260 w 4491914"/>
              <a:gd name="connsiteY6-824" fmla="*/ 2092457 h 3098297"/>
              <a:gd name="connsiteX7-825" fmla="*/ 3888740 w 4491914"/>
              <a:gd name="connsiteY7-826" fmla="*/ 2760477 h 3098297"/>
              <a:gd name="connsiteX8-827" fmla="*/ 3208020 w 4491914"/>
              <a:gd name="connsiteY8-828" fmla="*/ 2839217 h 3098297"/>
              <a:gd name="connsiteX9-829" fmla="*/ 2491740 w 4491914"/>
              <a:gd name="connsiteY9-830" fmla="*/ 3098297 h 3098297"/>
              <a:gd name="connsiteX10-831" fmla="*/ 1958340 w 4491914"/>
              <a:gd name="connsiteY10-832" fmla="*/ 2846837 h 3098297"/>
              <a:gd name="connsiteX11-833" fmla="*/ 1463040 w 4491914"/>
              <a:gd name="connsiteY11-834" fmla="*/ 2999237 h 3098297"/>
              <a:gd name="connsiteX12-835" fmla="*/ 1120140 w 4491914"/>
              <a:gd name="connsiteY12-836" fmla="*/ 2633477 h 3098297"/>
              <a:gd name="connsiteX13-837" fmla="*/ 0 w 4491914"/>
              <a:gd name="connsiteY13-838" fmla="*/ 2671577 h 3098297"/>
              <a:gd name="connsiteX14-839" fmla="*/ 274320 w 4491914"/>
              <a:gd name="connsiteY14-840" fmla="*/ 1559057 h 3098297"/>
              <a:gd name="connsiteX0-841" fmla="*/ 274320 w 4491914"/>
              <a:gd name="connsiteY0-842" fmla="*/ 1559057 h 3098297"/>
              <a:gd name="connsiteX1-843" fmla="*/ 297180 w 4491914"/>
              <a:gd name="connsiteY1-844" fmla="*/ 675137 h 3098297"/>
              <a:gd name="connsiteX2-845" fmla="*/ 1104900 w 4491914"/>
              <a:gd name="connsiteY2-846" fmla="*/ 766577 h 3098297"/>
              <a:gd name="connsiteX3-847" fmla="*/ 2207260 w 4491914"/>
              <a:gd name="connsiteY3-848" fmla="*/ 17277 h 3098297"/>
              <a:gd name="connsiteX4-849" fmla="*/ 2918460 w 4491914"/>
              <a:gd name="connsiteY4-850" fmla="*/ 858017 h 3098297"/>
              <a:gd name="connsiteX5-851" fmla="*/ 4343400 w 4491914"/>
              <a:gd name="connsiteY5-852" fmla="*/ 911357 h 3098297"/>
              <a:gd name="connsiteX6-853" fmla="*/ 3985260 w 4491914"/>
              <a:gd name="connsiteY6-854" fmla="*/ 2092457 h 3098297"/>
              <a:gd name="connsiteX7-855" fmla="*/ 3888740 w 4491914"/>
              <a:gd name="connsiteY7-856" fmla="*/ 2760477 h 3098297"/>
              <a:gd name="connsiteX8-857" fmla="*/ 3208020 w 4491914"/>
              <a:gd name="connsiteY8-858" fmla="*/ 2839217 h 3098297"/>
              <a:gd name="connsiteX9-859" fmla="*/ 2491740 w 4491914"/>
              <a:gd name="connsiteY9-860" fmla="*/ 3098297 h 3098297"/>
              <a:gd name="connsiteX10-861" fmla="*/ 1958340 w 4491914"/>
              <a:gd name="connsiteY10-862" fmla="*/ 2846837 h 3098297"/>
              <a:gd name="connsiteX11-863" fmla="*/ 1463040 w 4491914"/>
              <a:gd name="connsiteY11-864" fmla="*/ 2999237 h 3098297"/>
              <a:gd name="connsiteX12-865" fmla="*/ 1120140 w 4491914"/>
              <a:gd name="connsiteY12-866" fmla="*/ 2633477 h 3098297"/>
              <a:gd name="connsiteX13-867" fmla="*/ 0 w 4491914"/>
              <a:gd name="connsiteY13-868" fmla="*/ 2671577 h 3098297"/>
              <a:gd name="connsiteX14-869" fmla="*/ 274320 w 4491914"/>
              <a:gd name="connsiteY14-870" fmla="*/ 1559057 h 3098297"/>
              <a:gd name="connsiteX0-871" fmla="*/ 274320 w 4491914"/>
              <a:gd name="connsiteY0-872" fmla="*/ 1559057 h 3120338"/>
              <a:gd name="connsiteX1-873" fmla="*/ 297180 w 4491914"/>
              <a:gd name="connsiteY1-874" fmla="*/ 675137 h 3120338"/>
              <a:gd name="connsiteX2-875" fmla="*/ 1104900 w 4491914"/>
              <a:gd name="connsiteY2-876" fmla="*/ 766577 h 3120338"/>
              <a:gd name="connsiteX3-877" fmla="*/ 2207260 w 4491914"/>
              <a:gd name="connsiteY3-878" fmla="*/ 17277 h 3120338"/>
              <a:gd name="connsiteX4-879" fmla="*/ 2918460 w 4491914"/>
              <a:gd name="connsiteY4-880" fmla="*/ 858017 h 3120338"/>
              <a:gd name="connsiteX5-881" fmla="*/ 4343400 w 4491914"/>
              <a:gd name="connsiteY5-882" fmla="*/ 911357 h 3120338"/>
              <a:gd name="connsiteX6-883" fmla="*/ 3985260 w 4491914"/>
              <a:gd name="connsiteY6-884" fmla="*/ 2092457 h 3120338"/>
              <a:gd name="connsiteX7-885" fmla="*/ 3888740 w 4491914"/>
              <a:gd name="connsiteY7-886" fmla="*/ 2760477 h 3120338"/>
              <a:gd name="connsiteX8-887" fmla="*/ 3208020 w 4491914"/>
              <a:gd name="connsiteY8-888" fmla="*/ 2839217 h 3120338"/>
              <a:gd name="connsiteX9-889" fmla="*/ 2491740 w 4491914"/>
              <a:gd name="connsiteY9-890" fmla="*/ 3098297 h 3120338"/>
              <a:gd name="connsiteX10-891" fmla="*/ 1958340 w 4491914"/>
              <a:gd name="connsiteY10-892" fmla="*/ 2846837 h 3120338"/>
              <a:gd name="connsiteX11-893" fmla="*/ 1463040 w 4491914"/>
              <a:gd name="connsiteY11-894" fmla="*/ 2999237 h 3120338"/>
              <a:gd name="connsiteX12-895" fmla="*/ 1120140 w 4491914"/>
              <a:gd name="connsiteY12-896" fmla="*/ 2633477 h 3120338"/>
              <a:gd name="connsiteX13-897" fmla="*/ 0 w 4491914"/>
              <a:gd name="connsiteY13-898" fmla="*/ 2671577 h 3120338"/>
              <a:gd name="connsiteX14-899" fmla="*/ 274320 w 4491914"/>
              <a:gd name="connsiteY14-900" fmla="*/ 1559057 h 3120338"/>
              <a:gd name="connsiteX0-901" fmla="*/ 274320 w 4491914"/>
              <a:gd name="connsiteY0-902" fmla="*/ 1559057 h 3100262"/>
              <a:gd name="connsiteX1-903" fmla="*/ 297180 w 4491914"/>
              <a:gd name="connsiteY1-904" fmla="*/ 675137 h 3100262"/>
              <a:gd name="connsiteX2-905" fmla="*/ 1104900 w 4491914"/>
              <a:gd name="connsiteY2-906" fmla="*/ 766577 h 3100262"/>
              <a:gd name="connsiteX3-907" fmla="*/ 2207260 w 4491914"/>
              <a:gd name="connsiteY3-908" fmla="*/ 17277 h 3100262"/>
              <a:gd name="connsiteX4-909" fmla="*/ 2918460 w 4491914"/>
              <a:gd name="connsiteY4-910" fmla="*/ 858017 h 3100262"/>
              <a:gd name="connsiteX5-911" fmla="*/ 4343400 w 4491914"/>
              <a:gd name="connsiteY5-912" fmla="*/ 911357 h 3100262"/>
              <a:gd name="connsiteX6-913" fmla="*/ 3985260 w 4491914"/>
              <a:gd name="connsiteY6-914" fmla="*/ 2092457 h 3100262"/>
              <a:gd name="connsiteX7-915" fmla="*/ 3888740 w 4491914"/>
              <a:gd name="connsiteY7-916" fmla="*/ 2760477 h 3100262"/>
              <a:gd name="connsiteX8-917" fmla="*/ 3208020 w 4491914"/>
              <a:gd name="connsiteY8-918" fmla="*/ 2839217 h 3100262"/>
              <a:gd name="connsiteX9-919" fmla="*/ 2491740 w 4491914"/>
              <a:gd name="connsiteY9-920" fmla="*/ 3098297 h 3100262"/>
              <a:gd name="connsiteX10-921" fmla="*/ 1958340 w 4491914"/>
              <a:gd name="connsiteY10-922" fmla="*/ 2846837 h 3100262"/>
              <a:gd name="connsiteX11-923" fmla="*/ 1463040 w 4491914"/>
              <a:gd name="connsiteY11-924" fmla="*/ 2999237 h 3100262"/>
              <a:gd name="connsiteX12-925" fmla="*/ 1120140 w 4491914"/>
              <a:gd name="connsiteY12-926" fmla="*/ 2633477 h 3100262"/>
              <a:gd name="connsiteX13-927" fmla="*/ 0 w 4491914"/>
              <a:gd name="connsiteY13-928" fmla="*/ 2671577 h 3100262"/>
              <a:gd name="connsiteX14-929" fmla="*/ 274320 w 4491914"/>
              <a:gd name="connsiteY14-930" fmla="*/ 1559057 h 3100262"/>
              <a:gd name="connsiteX0-931" fmla="*/ 274320 w 4491914"/>
              <a:gd name="connsiteY0-932" fmla="*/ 1559057 h 3100262"/>
              <a:gd name="connsiteX1-933" fmla="*/ 297180 w 4491914"/>
              <a:gd name="connsiteY1-934" fmla="*/ 675137 h 3100262"/>
              <a:gd name="connsiteX2-935" fmla="*/ 1104900 w 4491914"/>
              <a:gd name="connsiteY2-936" fmla="*/ 766577 h 3100262"/>
              <a:gd name="connsiteX3-937" fmla="*/ 2207260 w 4491914"/>
              <a:gd name="connsiteY3-938" fmla="*/ 17277 h 3100262"/>
              <a:gd name="connsiteX4-939" fmla="*/ 2918460 w 4491914"/>
              <a:gd name="connsiteY4-940" fmla="*/ 858017 h 3100262"/>
              <a:gd name="connsiteX5-941" fmla="*/ 4343400 w 4491914"/>
              <a:gd name="connsiteY5-942" fmla="*/ 911357 h 3100262"/>
              <a:gd name="connsiteX6-943" fmla="*/ 3985260 w 4491914"/>
              <a:gd name="connsiteY6-944" fmla="*/ 2092457 h 3100262"/>
              <a:gd name="connsiteX7-945" fmla="*/ 3888740 w 4491914"/>
              <a:gd name="connsiteY7-946" fmla="*/ 2760477 h 3100262"/>
              <a:gd name="connsiteX8-947" fmla="*/ 3208020 w 4491914"/>
              <a:gd name="connsiteY8-948" fmla="*/ 2839217 h 3100262"/>
              <a:gd name="connsiteX9-949" fmla="*/ 2410460 w 4491914"/>
              <a:gd name="connsiteY9-950" fmla="*/ 3098297 h 3100262"/>
              <a:gd name="connsiteX10-951" fmla="*/ 1958340 w 4491914"/>
              <a:gd name="connsiteY10-952" fmla="*/ 2846837 h 3100262"/>
              <a:gd name="connsiteX11-953" fmla="*/ 1463040 w 4491914"/>
              <a:gd name="connsiteY11-954" fmla="*/ 2999237 h 3100262"/>
              <a:gd name="connsiteX12-955" fmla="*/ 1120140 w 4491914"/>
              <a:gd name="connsiteY12-956" fmla="*/ 2633477 h 3100262"/>
              <a:gd name="connsiteX13-957" fmla="*/ 0 w 4491914"/>
              <a:gd name="connsiteY13-958" fmla="*/ 2671577 h 3100262"/>
              <a:gd name="connsiteX14-959" fmla="*/ 274320 w 4491914"/>
              <a:gd name="connsiteY14-960" fmla="*/ 1559057 h 3100262"/>
              <a:gd name="connsiteX0-961" fmla="*/ 274320 w 4491914"/>
              <a:gd name="connsiteY0-962" fmla="*/ 1559057 h 3099586"/>
              <a:gd name="connsiteX1-963" fmla="*/ 297180 w 4491914"/>
              <a:gd name="connsiteY1-964" fmla="*/ 675137 h 3099586"/>
              <a:gd name="connsiteX2-965" fmla="*/ 1104900 w 4491914"/>
              <a:gd name="connsiteY2-966" fmla="*/ 766577 h 3099586"/>
              <a:gd name="connsiteX3-967" fmla="*/ 2207260 w 4491914"/>
              <a:gd name="connsiteY3-968" fmla="*/ 17277 h 3099586"/>
              <a:gd name="connsiteX4-969" fmla="*/ 2918460 w 4491914"/>
              <a:gd name="connsiteY4-970" fmla="*/ 858017 h 3099586"/>
              <a:gd name="connsiteX5-971" fmla="*/ 4343400 w 4491914"/>
              <a:gd name="connsiteY5-972" fmla="*/ 911357 h 3099586"/>
              <a:gd name="connsiteX6-973" fmla="*/ 3985260 w 4491914"/>
              <a:gd name="connsiteY6-974" fmla="*/ 2092457 h 3099586"/>
              <a:gd name="connsiteX7-975" fmla="*/ 3888740 w 4491914"/>
              <a:gd name="connsiteY7-976" fmla="*/ 2760477 h 3099586"/>
              <a:gd name="connsiteX8-977" fmla="*/ 3208020 w 4491914"/>
              <a:gd name="connsiteY8-978" fmla="*/ 2839217 h 3099586"/>
              <a:gd name="connsiteX9-979" fmla="*/ 2410460 w 4491914"/>
              <a:gd name="connsiteY9-980" fmla="*/ 3098297 h 3099586"/>
              <a:gd name="connsiteX10-981" fmla="*/ 1958340 w 4491914"/>
              <a:gd name="connsiteY10-982" fmla="*/ 2846837 h 3099586"/>
              <a:gd name="connsiteX11-983" fmla="*/ 1463040 w 4491914"/>
              <a:gd name="connsiteY11-984" fmla="*/ 2999237 h 3099586"/>
              <a:gd name="connsiteX12-985" fmla="*/ 1120140 w 4491914"/>
              <a:gd name="connsiteY12-986" fmla="*/ 2633477 h 3099586"/>
              <a:gd name="connsiteX13-987" fmla="*/ 0 w 4491914"/>
              <a:gd name="connsiteY13-988" fmla="*/ 2671577 h 3099586"/>
              <a:gd name="connsiteX14-989" fmla="*/ 274320 w 4491914"/>
              <a:gd name="connsiteY14-990" fmla="*/ 1559057 h 3099586"/>
              <a:gd name="connsiteX0-991" fmla="*/ 274320 w 4491914"/>
              <a:gd name="connsiteY0-992" fmla="*/ 1559057 h 3099882"/>
              <a:gd name="connsiteX1-993" fmla="*/ 297180 w 4491914"/>
              <a:gd name="connsiteY1-994" fmla="*/ 675137 h 3099882"/>
              <a:gd name="connsiteX2-995" fmla="*/ 1104900 w 4491914"/>
              <a:gd name="connsiteY2-996" fmla="*/ 766577 h 3099882"/>
              <a:gd name="connsiteX3-997" fmla="*/ 2207260 w 4491914"/>
              <a:gd name="connsiteY3-998" fmla="*/ 17277 h 3099882"/>
              <a:gd name="connsiteX4-999" fmla="*/ 2918460 w 4491914"/>
              <a:gd name="connsiteY4-1000" fmla="*/ 858017 h 3099882"/>
              <a:gd name="connsiteX5-1001" fmla="*/ 4343400 w 4491914"/>
              <a:gd name="connsiteY5-1002" fmla="*/ 911357 h 3099882"/>
              <a:gd name="connsiteX6-1003" fmla="*/ 3985260 w 4491914"/>
              <a:gd name="connsiteY6-1004" fmla="*/ 2092457 h 3099882"/>
              <a:gd name="connsiteX7-1005" fmla="*/ 3888740 w 4491914"/>
              <a:gd name="connsiteY7-1006" fmla="*/ 2760477 h 3099882"/>
              <a:gd name="connsiteX8-1007" fmla="*/ 3208020 w 4491914"/>
              <a:gd name="connsiteY8-1008" fmla="*/ 2839217 h 3099882"/>
              <a:gd name="connsiteX9-1009" fmla="*/ 2410460 w 4491914"/>
              <a:gd name="connsiteY9-1010" fmla="*/ 3098297 h 3099882"/>
              <a:gd name="connsiteX10-1011" fmla="*/ 1958340 w 4491914"/>
              <a:gd name="connsiteY10-1012" fmla="*/ 2846837 h 3099882"/>
              <a:gd name="connsiteX11-1013" fmla="*/ 1463040 w 4491914"/>
              <a:gd name="connsiteY11-1014" fmla="*/ 2999237 h 3099882"/>
              <a:gd name="connsiteX12-1015" fmla="*/ 1120140 w 4491914"/>
              <a:gd name="connsiteY12-1016" fmla="*/ 2633477 h 3099882"/>
              <a:gd name="connsiteX13-1017" fmla="*/ 0 w 4491914"/>
              <a:gd name="connsiteY13-1018" fmla="*/ 2671577 h 3099882"/>
              <a:gd name="connsiteX14-1019" fmla="*/ 274320 w 4491914"/>
              <a:gd name="connsiteY14-1020" fmla="*/ 1559057 h 3099882"/>
              <a:gd name="connsiteX0-1021" fmla="*/ 274320 w 4491914"/>
              <a:gd name="connsiteY0-1022" fmla="*/ 1559057 h 3099882"/>
              <a:gd name="connsiteX1-1023" fmla="*/ 297180 w 4491914"/>
              <a:gd name="connsiteY1-1024" fmla="*/ 675137 h 3099882"/>
              <a:gd name="connsiteX2-1025" fmla="*/ 1104900 w 4491914"/>
              <a:gd name="connsiteY2-1026" fmla="*/ 766577 h 3099882"/>
              <a:gd name="connsiteX3-1027" fmla="*/ 2207260 w 4491914"/>
              <a:gd name="connsiteY3-1028" fmla="*/ 17277 h 3099882"/>
              <a:gd name="connsiteX4-1029" fmla="*/ 2918460 w 4491914"/>
              <a:gd name="connsiteY4-1030" fmla="*/ 858017 h 3099882"/>
              <a:gd name="connsiteX5-1031" fmla="*/ 4343400 w 4491914"/>
              <a:gd name="connsiteY5-1032" fmla="*/ 911357 h 3099882"/>
              <a:gd name="connsiteX6-1033" fmla="*/ 3985260 w 4491914"/>
              <a:gd name="connsiteY6-1034" fmla="*/ 2092457 h 3099882"/>
              <a:gd name="connsiteX7-1035" fmla="*/ 3888740 w 4491914"/>
              <a:gd name="connsiteY7-1036" fmla="*/ 2760477 h 3099882"/>
              <a:gd name="connsiteX8-1037" fmla="*/ 3208020 w 4491914"/>
              <a:gd name="connsiteY8-1038" fmla="*/ 2839217 h 3099882"/>
              <a:gd name="connsiteX9-1039" fmla="*/ 2410460 w 4491914"/>
              <a:gd name="connsiteY9-1040" fmla="*/ 3098297 h 3099882"/>
              <a:gd name="connsiteX10-1041" fmla="*/ 1958340 w 4491914"/>
              <a:gd name="connsiteY10-1042" fmla="*/ 2846837 h 3099882"/>
              <a:gd name="connsiteX11-1043" fmla="*/ 1463040 w 4491914"/>
              <a:gd name="connsiteY11-1044" fmla="*/ 2999237 h 3099882"/>
              <a:gd name="connsiteX12-1045" fmla="*/ 1120140 w 4491914"/>
              <a:gd name="connsiteY12-1046" fmla="*/ 2633477 h 3099882"/>
              <a:gd name="connsiteX13-1047" fmla="*/ 0 w 4491914"/>
              <a:gd name="connsiteY13-1048" fmla="*/ 2671577 h 3099882"/>
              <a:gd name="connsiteX14-1049" fmla="*/ 274320 w 4491914"/>
              <a:gd name="connsiteY14-1050" fmla="*/ 1559057 h 3099882"/>
              <a:gd name="connsiteX0-1051" fmla="*/ 274320 w 4491914"/>
              <a:gd name="connsiteY0-1052" fmla="*/ 1559057 h 3099882"/>
              <a:gd name="connsiteX1-1053" fmla="*/ 297180 w 4491914"/>
              <a:gd name="connsiteY1-1054" fmla="*/ 675137 h 3099882"/>
              <a:gd name="connsiteX2-1055" fmla="*/ 1104900 w 4491914"/>
              <a:gd name="connsiteY2-1056" fmla="*/ 766577 h 3099882"/>
              <a:gd name="connsiteX3-1057" fmla="*/ 2207260 w 4491914"/>
              <a:gd name="connsiteY3-1058" fmla="*/ 17277 h 3099882"/>
              <a:gd name="connsiteX4-1059" fmla="*/ 2918460 w 4491914"/>
              <a:gd name="connsiteY4-1060" fmla="*/ 858017 h 3099882"/>
              <a:gd name="connsiteX5-1061" fmla="*/ 4343400 w 4491914"/>
              <a:gd name="connsiteY5-1062" fmla="*/ 911357 h 3099882"/>
              <a:gd name="connsiteX6-1063" fmla="*/ 3985260 w 4491914"/>
              <a:gd name="connsiteY6-1064" fmla="*/ 2092457 h 3099882"/>
              <a:gd name="connsiteX7-1065" fmla="*/ 3888740 w 4491914"/>
              <a:gd name="connsiteY7-1066" fmla="*/ 2760477 h 3099882"/>
              <a:gd name="connsiteX8-1067" fmla="*/ 3208020 w 4491914"/>
              <a:gd name="connsiteY8-1068" fmla="*/ 2839217 h 3099882"/>
              <a:gd name="connsiteX9-1069" fmla="*/ 2410460 w 4491914"/>
              <a:gd name="connsiteY9-1070" fmla="*/ 3098297 h 3099882"/>
              <a:gd name="connsiteX10-1071" fmla="*/ 1958340 w 4491914"/>
              <a:gd name="connsiteY10-1072" fmla="*/ 2846837 h 3099882"/>
              <a:gd name="connsiteX11-1073" fmla="*/ 1463040 w 4491914"/>
              <a:gd name="connsiteY11-1074" fmla="*/ 2999237 h 3099882"/>
              <a:gd name="connsiteX12-1075" fmla="*/ 1120140 w 4491914"/>
              <a:gd name="connsiteY12-1076" fmla="*/ 2633477 h 3099882"/>
              <a:gd name="connsiteX13-1077" fmla="*/ 0 w 4491914"/>
              <a:gd name="connsiteY13-1078" fmla="*/ 2671577 h 3099882"/>
              <a:gd name="connsiteX14-1079" fmla="*/ 274320 w 4491914"/>
              <a:gd name="connsiteY14-1080" fmla="*/ 1559057 h 3099882"/>
              <a:gd name="connsiteX0-1081" fmla="*/ 274320 w 4491914"/>
              <a:gd name="connsiteY0-1082" fmla="*/ 1559057 h 3099882"/>
              <a:gd name="connsiteX1-1083" fmla="*/ 297180 w 4491914"/>
              <a:gd name="connsiteY1-1084" fmla="*/ 675137 h 3099882"/>
              <a:gd name="connsiteX2-1085" fmla="*/ 1104900 w 4491914"/>
              <a:gd name="connsiteY2-1086" fmla="*/ 766577 h 3099882"/>
              <a:gd name="connsiteX3-1087" fmla="*/ 2207260 w 4491914"/>
              <a:gd name="connsiteY3-1088" fmla="*/ 17277 h 3099882"/>
              <a:gd name="connsiteX4-1089" fmla="*/ 2918460 w 4491914"/>
              <a:gd name="connsiteY4-1090" fmla="*/ 858017 h 3099882"/>
              <a:gd name="connsiteX5-1091" fmla="*/ 4343400 w 4491914"/>
              <a:gd name="connsiteY5-1092" fmla="*/ 911357 h 3099882"/>
              <a:gd name="connsiteX6-1093" fmla="*/ 3985260 w 4491914"/>
              <a:gd name="connsiteY6-1094" fmla="*/ 2092457 h 3099882"/>
              <a:gd name="connsiteX7-1095" fmla="*/ 3888740 w 4491914"/>
              <a:gd name="connsiteY7-1096" fmla="*/ 2760477 h 3099882"/>
              <a:gd name="connsiteX8-1097" fmla="*/ 3208020 w 4491914"/>
              <a:gd name="connsiteY8-1098" fmla="*/ 2839217 h 3099882"/>
              <a:gd name="connsiteX9-1099" fmla="*/ 2410460 w 4491914"/>
              <a:gd name="connsiteY9-1100" fmla="*/ 3098297 h 3099882"/>
              <a:gd name="connsiteX10-1101" fmla="*/ 1958340 w 4491914"/>
              <a:gd name="connsiteY10-1102" fmla="*/ 2846837 h 3099882"/>
              <a:gd name="connsiteX11-1103" fmla="*/ 1463040 w 4491914"/>
              <a:gd name="connsiteY11-1104" fmla="*/ 2999237 h 3099882"/>
              <a:gd name="connsiteX12-1105" fmla="*/ 1120140 w 4491914"/>
              <a:gd name="connsiteY12-1106" fmla="*/ 2633477 h 3099882"/>
              <a:gd name="connsiteX13-1107" fmla="*/ 0 w 4491914"/>
              <a:gd name="connsiteY13-1108" fmla="*/ 2671577 h 3099882"/>
              <a:gd name="connsiteX14-1109" fmla="*/ 274320 w 4491914"/>
              <a:gd name="connsiteY14-1110" fmla="*/ 1559057 h 3099882"/>
              <a:gd name="connsiteX0-1111" fmla="*/ 274320 w 4491914"/>
              <a:gd name="connsiteY0-1112" fmla="*/ 1559057 h 3099882"/>
              <a:gd name="connsiteX1-1113" fmla="*/ 297180 w 4491914"/>
              <a:gd name="connsiteY1-1114" fmla="*/ 675137 h 3099882"/>
              <a:gd name="connsiteX2-1115" fmla="*/ 1104900 w 4491914"/>
              <a:gd name="connsiteY2-1116" fmla="*/ 766577 h 3099882"/>
              <a:gd name="connsiteX3-1117" fmla="*/ 2207260 w 4491914"/>
              <a:gd name="connsiteY3-1118" fmla="*/ 17277 h 3099882"/>
              <a:gd name="connsiteX4-1119" fmla="*/ 2918460 w 4491914"/>
              <a:gd name="connsiteY4-1120" fmla="*/ 858017 h 3099882"/>
              <a:gd name="connsiteX5-1121" fmla="*/ 4343400 w 4491914"/>
              <a:gd name="connsiteY5-1122" fmla="*/ 911357 h 3099882"/>
              <a:gd name="connsiteX6-1123" fmla="*/ 3985260 w 4491914"/>
              <a:gd name="connsiteY6-1124" fmla="*/ 2092457 h 3099882"/>
              <a:gd name="connsiteX7-1125" fmla="*/ 3888740 w 4491914"/>
              <a:gd name="connsiteY7-1126" fmla="*/ 2760477 h 3099882"/>
              <a:gd name="connsiteX8-1127" fmla="*/ 3208020 w 4491914"/>
              <a:gd name="connsiteY8-1128" fmla="*/ 2839217 h 3099882"/>
              <a:gd name="connsiteX9-1129" fmla="*/ 2410460 w 4491914"/>
              <a:gd name="connsiteY9-1130" fmla="*/ 3098297 h 3099882"/>
              <a:gd name="connsiteX10-1131" fmla="*/ 1958340 w 4491914"/>
              <a:gd name="connsiteY10-1132" fmla="*/ 2846837 h 3099882"/>
              <a:gd name="connsiteX11-1133" fmla="*/ 1463040 w 4491914"/>
              <a:gd name="connsiteY11-1134" fmla="*/ 2999237 h 3099882"/>
              <a:gd name="connsiteX12-1135" fmla="*/ 1120140 w 4491914"/>
              <a:gd name="connsiteY12-1136" fmla="*/ 2633477 h 3099882"/>
              <a:gd name="connsiteX13-1137" fmla="*/ 0 w 4491914"/>
              <a:gd name="connsiteY13-1138" fmla="*/ 2671577 h 3099882"/>
              <a:gd name="connsiteX14-1139" fmla="*/ 274320 w 4491914"/>
              <a:gd name="connsiteY14-1140" fmla="*/ 1559057 h 3099882"/>
              <a:gd name="connsiteX0-1141" fmla="*/ 274320 w 4491914"/>
              <a:gd name="connsiteY0-1142" fmla="*/ 1559057 h 3099882"/>
              <a:gd name="connsiteX1-1143" fmla="*/ 297180 w 4491914"/>
              <a:gd name="connsiteY1-1144" fmla="*/ 675137 h 3099882"/>
              <a:gd name="connsiteX2-1145" fmla="*/ 1104900 w 4491914"/>
              <a:gd name="connsiteY2-1146" fmla="*/ 766577 h 3099882"/>
              <a:gd name="connsiteX3-1147" fmla="*/ 2207260 w 4491914"/>
              <a:gd name="connsiteY3-1148" fmla="*/ 17277 h 3099882"/>
              <a:gd name="connsiteX4-1149" fmla="*/ 2918460 w 4491914"/>
              <a:gd name="connsiteY4-1150" fmla="*/ 858017 h 3099882"/>
              <a:gd name="connsiteX5-1151" fmla="*/ 4343400 w 4491914"/>
              <a:gd name="connsiteY5-1152" fmla="*/ 911357 h 3099882"/>
              <a:gd name="connsiteX6-1153" fmla="*/ 3985260 w 4491914"/>
              <a:gd name="connsiteY6-1154" fmla="*/ 2092457 h 3099882"/>
              <a:gd name="connsiteX7-1155" fmla="*/ 3888740 w 4491914"/>
              <a:gd name="connsiteY7-1156" fmla="*/ 2760477 h 3099882"/>
              <a:gd name="connsiteX8-1157" fmla="*/ 3208020 w 4491914"/>
              <a:gd name="connsiteY8-1158" fmla="*/ 2839217 h 3099882"/>
              <a:gd name="connsiteX9-1159" fmla="*/ 2410460 w 4491914"/>
              <a:gd name="connsiteY9-1160" fmla="*/ 3098297 h 3099882"/>
              <a:gd name="connsiteX10-1161" fmla="*/ 1958340 w 4491914"/>
              <a:gd name="connsiteY10-1162" fmla="*/ 2846837 h 3099882"/>
              <a:gd name="connsiteX11-1163" fmla="*/ 1463040 w 4491914"/>
              <a:gd name="connsiteY11-1164" fmla="*/ 2999237 h 3099882"/>
              <a:gd name="connsiteX12-1165" fmla="*/ 1120140 w 4491914"/>
              <a:gd name="connsiteY12-1166" fmla="*/ 2633477 h 3099882"/>
              <a:gd name="connsiteX13-1167" fmla="*/ 0 w 4491914"/>
              <a:gd name="connsiteY13-1168" fmla="*/ 2671577 h 3099882"/>
              <a:gd name="connsiteX14-1169" fmla="*/ 274320 w 4491914"/>
              <a:gd name="connsiteY14-1170" fmla="*/ 1559057 h 3099882"/>
              <a:gd name="connsiteX0-1171" fmla="*/ 274320 w 4491914"/>
              <a:gd name="connsiteY0-1172" fmla="*/ 1559057 h 3099882"/>
              <a:gd name="connsiteX1-1173" fmla="*/ 297180 w 4491914"/>
              <a:gd name="connsiteY1-1174" fmla="*/ 675137 h 3099882"/>
              <a:gd name="connsiteX2-1175" fmla="*/ 1104900 w 4491914"/>
              <a:gd name="connsiteY2-1176" fmla="*/ 766577 h 3099882"/>
              <a:gd name="connsiteX3-1177" fmla="*/ 2207260 w 4491914"/>
              <a:gd name="connsiteY3-1178" fmla="*/ 17277 h 3099882"/>
              <a:gd name="connsiteX4-1179" fmla="*/ 2918460 w 4491914"/>
              <a:gd name="connsiteY4-1180" fmla="*/ 858017 h 3099882"/>
              <a:gd name="connsiteX5-1181" fmla="*/ 4343400 w 4491914"/>
              <a:gd name="connsiteY5-1182" fmla="*/ 911357 h 3099882"/>
              <a:gd name="connsiteX6-1183" fmla="*/ 3985260 w 4491914"/>
              <a:gd name="connsiteY6-1184" fmla="*/ 2092457 h 3099882"/>
              <a:gd name="connsiteX7-1185" fmla="*/ 3888740 w 4491914"/>
              <a:gd name="connsiteY7-1186" fmla="*/ 2760477 h 3099882"/>
              <a:gd name="connsiteX8-1187" fmla="*/ 3208020 w 4491914"/>
              <a:gd name="connsiteY8-1188" fmla="*/ 2839217 h 3099882"/>
              <a:gd name="connsiteX9-1189" fmla="*/ 2410460 w 4491914"/>
              <a:gd name="connsiteY9-1190" fmla="*/ 3098297 h 3099882"/>
              <a:gd name="connsiteX10-1191" fmla="*/ 1958340 w 4491914"/>
              <a:gd name="connsiteY10-1192" fmla="*/ 2846837 h 3099882"/>
              <a:gd name="connsiteX11-1193" fmla="*/ 1463040 w 4491914"/>
              <a:gd name="connsiteY11-1194" fmla="*/ 2999237 h 3099882"/>
              <a:gd name="connsiteX12-1195" fmla="*/ 1120140 w 4491914"/>
              <a:gd name="connsiteY12-1196" fmla="*/ 2633477 h 3099882"/>
              <a:gd name="connsiteX13-1197" fmla="*/ 0 w 4491914"/>
              <a:gd name="connsiteY13-1198" fmla="*/ 2671577 h 3099882"/>
              <a:gd name="connsiteX14-1199" fmla="*/ 274320 w 4491914"/>
              <a:gd name="connsiteY14-1200" fmla="*/ 1559057 h 3099882"/>
              <a:gd name="connsiteX0-1201" fmla="*/ 274320 w 4491914"/>
              <a:gd name="connsiteY0-1202" fmla="*/ 1559057 h 3099882"/>
              <a:gd name="connsiteX1-1203" fmla="*/ 297180 w 4491914"/>
              <a:gd name="connsiteY1-1204" fmla="*/ 675137 h 3099882"/>
              <a:gd name="connsiteX2-1205" fmla="*/ 1104900 w 4491914"/>
              <a:gd name="connsiteY2-1206" fmla="*/ 766577 h 3099882"/>
              <a:gd name="connsiteX3-1207" fmla="*/ 2207260 w 4491914"/>
              <a:gd name="connsiteY3-1208" fmla="*/ 17277 h 3099882"/>
              <a:gd name="connsiteX4-1209" fmla="*/ 2918460 w 4491914"/>
              <a:gd name="connsiteY4-1210" fmla="*/ 858017 h 3099882"/>
              <a:gd name="connsiteX5-1211" fmla="*/ 4343400 w 4491914"/>
              <a:gd name="connsiteY5-1212" fmla="*/ 911357 h 3099882"/>
              <a:gd name="connsiteX6-1213" fmla="*/ 3985260 w 4491914"/>
              <a:gd name="connsiteY6-1214" fmla="*/ 2092457 h 3099882"/>
              <a:gd name="connsiteX7-1215" fmla="*/ 3888740 w 4491914"/>
              <a:gd name="connsiteY7-1216" fmla="*/ 2760477 h 3099882"/>
              <a:gd name="connsiteX8-1217" fmla="*/ 3208020 w 4491914"/>
              <a:gd name="connsiteY8-1218" fmla="*/ 2839217 h 3099882"/>
              <a:gd name="connsiteX9-1219" fmla="*/ 2410460 w 4491914"/>
              <a:gd name="connsiteY9-1220" fmla="*/ 3098297 h 3099882"/>
              <a:gd name="connsiteX10-1221" fmla="*/ 1958340 w 4491914"/>
              <a:gd name="connsiteY10-1222" fmla="*/ 2846837 h 3099882"/>
              <a:gd name="connsiteX11-1223" fmla="*/ 1463040 w 4491914"/>
              <a:gd name="connsiteY11-1224" fmla="*/ 2999237 h 3099882"/>
              <a:gd name="connsiteX12-1225" fmla="*/ 1120140 w 4491914"/>
              <a:gd name="connsiteY12-1226" fmla="*/ 2633477 h 3099882"/>
              <a:gd name="connsiteX13-1227" fmla="*/ 0 w 4491914"/>
              <a:gd name="connsiteY13-1228" fmla="*/ 2671577 h 3099882"/>
              <a:gd name="connsiteX14-1229" fmla="*/ 274320 w 4491914"/>
              <a:gd name="connsiteY14-1230" fmla="*/ 1559057 h 3099882"/>
              <a:gd name="connsiteX0-1231" fmla="*/ 281356 w 4498950"/>
              <a:gd name="connsiteY0-1232" fmla="*/ 1559057 h 3099882"/>
              <a:gd name="connsiteX1-1233" fmla="*/ 304216 w 4498950"/>
              <a:gd name="connsiteY1-1234" fmla="*/ 675137 h 3099882"/>
              <a:gd name="connsiteX2-1235" fmla="*/ 1111936 w 4498950"/>
              <a:gd name="connsiteY2-1236" fmla="*/ 766577 h 3099882"/>
              <a:gd name="connsiteX3-1237" fmla="*/ 2214296 w 4498950"/>
              <a:gd name="connsiteY3-1238" fmla="*/ 17277 h 3099882"/>
              <a:gd name="connsiteX4-1239" fmla="*/ 2925496 w 4498950"/>
              <a:gd name="connsiteY4-1240" fmla="*/ 858017 h 3099882"/>
              <a:gd name="connsiteX5-1241" fmla="*/ 4350436 w 4498950"/>
              <a:gd name="connsiteY5-1242" fmla="*/ 911357 h 3099882"/>
              <a:gd name="connsiteX6-1243" fmla="*/ 3992296 w 4498950"/>
              <a:gd name="connsiteY6-1244" fmla="*/ 2092457 h 3099882"/>
              <a:gd name="connsiteX7-1245" fmla="*/ 3895776 w 4498950"/>
              <a:gd name="connsiteY7-1246" fmla="*/ 2760477 h 3099882"/>
              <a:gd name="connsiteX8-1247" fmla="*/ 3215056 w 4498950"/>
              <a:gd name="connsiteY8-1248" fmla="*/ 2839217 h 3099882"/>
              <a:gd name="connsiteX9-1249" fmla="*/ 2417496 w 4498950"/>
              <a:gd name="connsiteY9-1250" fmla="*/ 3098297 h 3099882"/>
              <a:gd name="connsiteX10-1251" fmla="*/ 1965376 w 4498950"/>
              <a:gd name="connsiteY10-1252" fmla="*/ 2846837 h 3099882"/>
              <a:gd name="connsiteX11-1253" fmla="*/ 1470076 w 4498950"/>
              <a:gd name="connsiteY11-1254" fmla="*/ 2999237 h 3099882"/>
              <a:gd name="connsiteX12-1255" fmla="*/ 1127176 w 4498950"/>
              <a:gd name="connsiteY12-1256" fmla="*/ 2633477 h 3099882"/>
              <a:gd name="connsiteX13-1257" fmla="*/ 7036 w 4498950"/>
              <a:gd name="connsiteY13-1258" fmla="*/ 2671577 h 3099882"/>
              <a:gd name="connsiteX14-1259" fmla="*/ 281356 w 4498950"/>
              <a:gd name="connsiteY14-1260" fmla="*/ 1559057 h 3099882"/>
              <a:gd name="connsiteX0-1261" fmla="*/ 394412 w 4612006"/>
              <a:gd name="connsiteY0-1262" fmla="*/ 1559057 h 3099882"/>
              <a:gd name="connsiteX1-1263" fmla="*/ 417272 w 4612006"/>
              <a:gd name="connsiteY1-1264" fmla="*/ 675137 h 3099882"/>
              <a:gd name="connsiteX2-1265" fmla="*/ 1224992 w 4612006"/>
              <a:gd name="connsiteY2-1266" fmla="*/ 766577 h 3099882"/>
              <a:gd name="connsiteX3-1267" fmla="*/ 2327352 w 4612006"/>
              <a:gd name="connsiteY3-1268" fmla="*/ 17277 h 3099882"/>
              <a:gd name="connsiteX4-1269" fmla="*/ 3038552 w 4612006"/>
              <a:gd name="connsiteY4-1270" fmla="*/ 858017 h 3099882"/>
              <a:gd name="connsiteX5-1271" fmla="*/ 4463492 w 4612006"/>
              <a:gd name="connsiteY5-1272" fmla="*/ 911357 h 3099882"/>
              <a:gd name="connsiteX6-1273" fmla="*/ 4105352 w 4612006"/>
              <a:gd name="connsiteY6-1274" fmla="*/ 2092457 h 3099882"/>
              <a:gd name="connsiteX7-1275" fmla="*/ 4008832 w 4612006"/>
              <a:gd name="connsiteY7-1276" fmla="*/ 2760477 h 3099882"/>
              <a:gd name="connsiteX8-1277" fmla="*/ 3328112 w 4612006"/>
              <a:gd name="connsiteY8-1278" fmla="*/ 2839217 h 3099882"/>
              <a:gd name="connsiteX9-1279" fmla="*/ 2530552 w 4612006"/>
              <a:gd name="connsiteY9-1280" fmla="*/ 3098297 h 3099882"/>
              <a:gd name="connsiteX10-1281" fmla="*/ 2078432 w 4612006"/>
              <a:gd name="connsiteY10-1282" fmla="*/ 2846837 h 3099882"/>
              <a:gd name="connsiteX11-1283" fmla="*/ 1583132 w 4612006"/>
              <a:gd name="connsiteY11-1284" fmla="*/ 2999237 h 3099882"/>
              <a:gd name="connsiteX12-1285" fmla="*/ 1240232 w 4612006"/>
              <a:gd name="connsiteY12-1286" fmla="*/ 2633477 h 3099882"/>
              <a:gd name="connsiteX13-1287" fmla="*/ 120092 w 4612006"/>
              <a:gd name="connsiteY13-1288" fmla="*/ 2671577 h 3099882"/>
              <a:gd name="connsiteX14-1289" fmla="*/ 394412 w 4612006"/>
              <a:gd name="connsiteY14-1290" fmla="*/ 1559057 h 3099882"/>
              <a:gd name="connsiteX0-1291" fmla="*/ 469142 w 4686736"/>
              <a:gd name="connsiteY0-1292" fmla="*/ 1559057 h 3099882"/>
              <a:gd name="connsiteX1-1293" fmla="*/ 492002 w 4686736"/>
              <a:gd name="connsiteY1-1294" fmla="*/ 675137 h 3099882"/>
              <a:gd name="connsiteX2-1295" fmla="*/ 1299722 w 4686736"/>
              <a:gd name="connsiteY2-1296" fmla="*/ 766577 h 3099882"/>
              <a:gd name="connsiteX3-1297" fmla="*/ 2402082 w 4686736"/>
              <a:gd name="connsiteY3-1298" fmla="*/ 17277 h 3099882"/>
              <a:gd name="connsiteX4-1299" fmla="*/ 3113282 w 4686736"/>
              <a:gd name="connsiteY4-1300" fmla="*/ 858017 h 3099882"/>
              <a:gd name="connsiteX5-1301" fmla="*/ 4538222 w 4686736"/>
              <a:gd name="connsiteY5-1302" fmla="*/ 911357 h 3099882"/>
              <a:gd name="connsiteX6-1303" fmla="*/ 4180082 w 4686736"/>
              <a:gd name="connsiteY6-1304" fmla="*/ 2092457 h 3099882"/>
              <a:gd name="connsiteX7-1305" fmla="*/ 4083562 w 4686736"/>
              <a:gd name="connsiteY7-1306" fmla="*/ 2760477 h 3099882"/>
              <a:gd name="connsiteX8-1307" fmla="*/ 3402842 w 4686736"/>
              <a:gd name="connsiteY8-1308" fmla="*/ 2839217 h 3099882"/>
              <a:gd name="connsiteX9-1309" fmla="*/ 2605282 w 4686736"/>
              <a:gd name="connsiteY9-1310" fmla="*/ 3098297 h 3099882"/>
              <a:gd name="connsiteX10-1311" fmla="*/ 2153162 w 4686736"/>
              <a:gd name="connsiteY10-1312" fmla="*/ 2846837 h 3099882"/>
              <a:gd name="connsiteX11-1313" fmla="*/ 1657862 w 4686736"/>
              <a:gd name="connsiteY11-1314" fmla="*/ 2999237 h 3099882"/>
              <a:gd name="connsiteX12-1315" fmla="*/ 1314962 w 4686736"/>
              <a:gd name="connsiteY12-1316" fmla="*/ 2633477 h 3099882"/>
              <a:gd name="connsiteX13-1317" fmla="*/ 108462 w 4686736"/>
              <a:gd name="connsiteY13-1318" fmla="*/ 2610617 h 3099882"/>
              <a:gd name="connsiteX14-1319" fmla="*/ 469142 w 4686736"/>
              <a:gd name="connsiteY14-1320" fmla="*/ 1559057 h 3099882"/>
              <a:gd name="connsiteX0-1321" fmla="*/ 431500 w 4649094"/>
              <a:gd name="connsiteY0-1322" fmla="*/ 1559057 h 3099882"/>
              <a:gd name="connsiteX1-1323" fmla="*/ 454360 w 4649094"/>
              <a:gd name="connsiteY1-1324" fmla="*/ 675137 h 3099882"/>
              <a:gd name="connsiteX2-1325" fmla="*/ 1262080 w 4649094"/>
              <a:gd name="connsiteY2-1326" fmla="*/ 766577 h 3099882"/>
              <a:gd name="connsiteX3-1327" fmla="*/ 2364440 w 4649094"/>
              <a:gd name="connsiteY3-1328" fmla="*/ 17277 h 3099882"/>
              <a:gd name="connsiteX4-1329" fmla="*/ 3075640 w 4649094"/>
              <a:gd name="connsiteY4-1330" fmla="*/ 858017 h 3099882"/>
              <a:gd name="connsiteX5-1331" fmla="*/ 4500580 w 4649094"/>
              <a:gd name="connsiteY5-1332" fmla="*/ 911357 h 3099882"/>
              <a:gd name="connsiteX6-1333" fmla="*/ 4142440 w 4649094"/>
              <a:gd name="connsiteY6-1334" fmla="*/ 2092457 h 3099882"/>
              <a:gd name="connsiteX7-1335" fmla="*/ 4045920 w 4649094"/>
              <a:gd name="connsiteY7-1336" fmla="*/ 2760477 h 3099882"/>
              <a:gd name="connsiteX8-1337" fmla="*/ 3365200 w 4649094"/>
              <a:gd name="connsiteY8-1338" fmla="*/ 2839217 h 3099882"/>
              <a:gd name="connsiteX9-1339" fmla="*/ 2567640 w 4649094"/>
              <a:gd name="connsiteY9-1340" fmla="*/ 3098297 h 3099882"/>
              <a:gd name="connsiteX10-1341" fmla="*/ 2115520 w 4649094"/>
              <a:gd name="connsiteY10-1342" fmla="*/ 2846837 h 3099882"/>
              <a:gd name="connsiteX11-1343" fmla="*/ 1620220 w 4649094"/>
              <a:gd name="connsiteY11-1344" fmla="*/ 2999237 h 3099882"/>
              <a:gd name="connsiteX12-1345" fmla="*/ 1277320 w 4649094"/>
              <a:gd name="connsiteY12-1346" fmla="*/ 2633477 h 3099882"/>
              <a:gd name="connsiteX13-1347" fmla="*/ 70820 w 4649094"/>
              <a:gd name="connsiteY13-1348" fmla="*/ 2610617 h 3099882"/>
              <a:gd name="connsiteX14-1349" fmla="*/ 431500 w 4649094"/>
              <a:gd name="connsiteY14-1350" fmla="*/ 1559057 h 3099882"/>
              <a:gd name="connsiteX0-1351" fmla="*/ 431500 w 4649094"/>
              <a:gd name="connsiteY0-1352" fmla="*/ 1559057 h 3099882"/>
              <a:gd name="connsiteX1-1353" fmla="*/ 454360 w 4649094"/>
              <a:gd name="connsiteY1-1354" fmla="*/ 675137 h 3099882"/>
              <a:gd name="connsiteX2-1355" fmla="*/ 1262080 w 4649094"/>
              <a:gd name="connsiteY2-1356" fmla="*/ 766577 h 3099882"/>
              <a:gd name="connsiteX3-1357" fmla="*/ 2364440 w 4649094"/>
              <a:gd name="connsiteY3-1358" fmla="*/ 17277 h 3099882"/>
              <a:gd name="connsiteX4-1359" fmla="*/ 3075640 w 4649094"/>
              <a:gd name="connsiteY4-1360" fmla="*/ 858017 h 3099882"/>
              <a:gd name="connsiteX5-1361" fmla="*/ 4500580 w 4649094"/>
              <a:gd name="connsiteY5-1362" fmla="*/ 911357 h 3099882"/>
              <a:gd name="connsiteX6-1363" fmla="*/ 4142440 w 4649094"/>
              <a:gd name="connsiteY6-1364" fmla="*/ 2092457 h 3099882"/>
              <a:gd name="connsiteX7-1365" fmla="*/ 4045920 w 4649094"/>
              <a:gd name="connsiteY7-1366" fmla="*/ 2760477 h 3099882"/>
              <a:gd name="connsiteX8-1367" fmla="*/ 3365200 w 4649094"/>
              <a:gd name="connsiteY8-1368" fmla="*/ 2839217 h 3099882"/>
              <a:gd name="connsiteX9-1369" fmla="*/ 2567640 w 4649094"/>
              <a:gd name="connsiteY9-1370" fmla="*/ 3098297 h 3099882"/>
              <a:gd name="connsiteX10-1371" fmla="*/ 2115520 w 4649094"/>
              <a:gd name="connsiteY10-1372" fmla="*/ 2846837 h 3099882"/>
              <a:gd name="connsiteX11-1373" fmla="*/ 1620220 w 4649094"/>
              <a:gd name="connsiteY11-1374" fmla="*/ 2999237 h 3099882"/>
              <a:gd name="connsiteX12-1375" fmla="*/ 1277320 w 4649094"/>
              <a:gd name="connsiteY12-1376" fmla="*/ 2633477 h 3099882"/>
              <a:gd name="connsiteX13-1377" fmla="*/ 70820 w 4649094"/>
              <a:gd name="connsiteY13-1378" fmla="*/ 2610617 h 3099882"/>
              <a:gd name="connsiteX14-1379" fmla="*/ 431500 w 4649094"/>
              <a:gd name="connsiteY14-1380" fmla="*/ 1559057 h 3099882"/>
              <a:gd name="connsiteX0-1381" fmla="*/ 482969 w 4700563"/>
              <a:gd name="connsiteY0-1382" fmla="*/ 1559057 h 3099882"/>
              <a:gd name="connsiteX1-1383" fmla="*/ 505829 w 4700563"/>
              <a:gd name="connsiteY1-1384" fmla="*/ 675137 h 3099882"/>
              <a:gd name="connsiteX2-1385" fmla="*/ 1313549 w 4700563"/>
              <a:gd name="connsiteY2-1386" fmla="*/ 766577 h 3099882"/>
              <a:gd name="connsiteX3-1387" fmla="*/ 2415909 w 4700563"/>
              <a:gd name="connsiteY3-1388" fmla="*/ 17277 h 3099882"/>
              <a:gd name="connsiteX4-1389" fmla="*/ 3127109 w 4700563"/>
              <a:gd name="connsiteY4-1390" fmla="*/ 858017 h 3099882"/>
              <a:gd name="connsiteX5-1391" fmla="*/ 4552049 w 4700563"/>
              <a:gd name="connsiteY5-1392" fmla="*/ 911357 h 3099882"/>
              <a:gd name="connsiteX6-1393" fmla="*/ 4193909 w 4700563"/>
              <a:gd name="connsiteY6-1394" fmla="*/ 2092457 h 3099882"/>
              <a:gd name="connsiteX7-1395" fmla="*/ 4097389 w 4700563"/>
              <a:gd name="connsiteY7-1396" fmla="*/ 2760477 h 3099882"/>
              <a:gd name="connsiteX8-1397" fmla="*/ 3416669 w 4700563"/>
              <a:gd name="connsiteY8-1398" fmla="*/ 2839217 h 3099882"/>
              <a:gd name="connsiteX9-1399" fmla="*/ 2619109 w 4700563"/>
              <a:gd name="connsiteY9-1400" fmla="*/ 3098297 h 3099882"/>
              <a:gd name="connsiteX10-1401" fmla="*/ 2166989 w 4700563"/>
              <a:gd name="connsiteY10-1402" fmla="*/ 2846837 h 3099882"/>
              <a:gd name="connsiteX11-1403" fmla="*/ 1671689 w 4700563"/>
              <a:gd name="connsiteY11-1404" fmla="*/ 2999237 h 3099882"/>
              <a:gd name="connsiteX12-1405" fmla="*/ 1328789 w 4700563"/>
              <a:gd name="connsiteY12-1406" fmla="*/ 2633477 h 3099882"/>
              <a:gd name="connsiteX13-1407" fmla="*/ 122289 w 4700563"/>
              <a:gd name="connsiteY13-1408" fmla="*/ 2610617 h 3099882"/>
              <a:gd name="connsiteX14-1409" fmla="*/ 482969 w 4700563"/>
              <a:gd name="connsiteY14-1410" fmla="*/ 1559057 h 30998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</a:cxnLst>
            <a:rect l="l" t="t" r="r" b="b"/>
            <a:pathLst>
              <a:path w="4700563" h="3099882">
                <a:moveTo>
                  <a:pt x="482969" y="1559057"/>
                </a:moveTo>
                <a:cubicBezTo>
                  <a:pt x="306439" y="1340617"/>
                  <a:pt x="316599" y="842777"/>
                  <a:pt x="505829" y="675137"/>
                </a:cubicBezTo>
                <a:cubicBezTo>
                  <a:pt x="695059" y="507497"/>
                  <a:pt x="1112889" y="488447"/>
                  <a:pt x="1313549" y="766577"/>
                </a:cubicBezTo>
                <a:cubicBezTo>
                  <a:pt x="1389749" y="118877"/>
                  <a:pt x="2014589" y="-61463"/>
                  <a:pt x="2415909" y="17277"/>
                </a:cubicBezTo>
                <a:cubicBezTo>
                  <a:pt x="2817229" y="96017"/>
                  <a:pt x="3086469" y="398277"/>
                  <a:pt x="3127109" y="858017"/>
                </a:cubicBezTo>
                <a:cubicBezTo>
                  <a:pt x="3444609" y="647197"/>
                  <a:pt x="4188829" y="492257"/>
                  <a:pt x="4552049" y="911357"/>
                </a:cubicBezTo>
                <a:cubicBezTo>
                  <a:pt x="4915269" y="1330457"/>
                  <a:pt x="4540619" y="1919737"/>
                  <a:pt x="4193909" y="2092457"/>
                </a:cubicBezTo>
                <a:cubicBezTo>
                  <a:pt x="4402189" y="2262637"/>
                  <a:pt x="4331069" y="2580137"/>
                  <a:pt x="4097389" y="2760477"/>
                </a:cubicBezTo>
                <a:cubicBezTo>
                  <a:pt x="3863709" y="2940817"/>
                  <a:pt x="3632569" y="2906527"/>
                  <a:pt x="3416669" y="2839217"/>
                </a:cubicBezTo>
                <a:cubicBezTo>
                  <a:pt x="3284589" y="2981457"/>
                  <a:pt x="3040749" y="3116077"/>
                  <a:pt x="2619109" y="3098297"/>
                </a:cubicBezTo>
                <a:cubicBezTo>
                  <a:pt x="2197469" y="3080517"/>
                  <a:pt x="2192389" y="2920497"/>
                  <a:pt x="2166989" y="2846837"/>
                </a:cubicBezTo>
                <a:cubicBezTo>
                  <a:pt x="2052689" y="2978917"/>
                  <a:pt x="1912989" y="3055117"/>
                  <a:pt x="1671689" y="2999237"/>
                </a:cubicBezTo>
                <a:cubicBezTo>
                  <a:pt x="1430389" y="2943357"/>
                  <a:pt x="1308469" y="2743967"/>
                  <a:pt x="1328789" y="2633477"/>
                </a:cubicBezTo>
                <a:cubicBezTo>
                  <a:pt x="940169" y="2884937"/>
                  <a:pt x="381369" y="2905257"/>
                  <a:pt x="122289" y="2610617"/>
                </a:cubicBezTo>
                <a:cubicBezTo>
                  <a:pt x="-136791" y="2315977"/>
                  <a:pt x="30849" y="1513337"/>
                  <a:pt x="482969" y="1559057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9" name="任意多边形 8"/>
          <p:cNvSpPr/>
          <p:nvPr/>
        </p:nvSpPr>
        <p:spPr>
          <a:xfrm>
            <a:off x="7534995" y="4188536"/>
            <a:ext cx="610670" cy="519820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10670" h="519820">
                <a:moveTo>
                  <a:pt x="90107" y="65115"/>
                </a:moveTo>
                <a:cubicBezTo>
                  <a:pt x="240602" y="-45375"/>
                  <a:pt x="357654" y="5954"/>
                  <a:pt x="440627" y="63845"/>
                </a:cubicBezTo>
                <a:cubicBezTo>
                  <a:pt x="523600" y="121736"/>
                  <a:pt x="666264" y="288000"/>
                  <a:pt x="587947" y="412460"/>
                </a:cubicBezTo>
                <a:cubicBezTo>
                  <a:pt x="509630" y="536920"/>
                  <a:pt x="346435" y="546551"/>
                  <a:pt x="166307" y="475325"/>
                </a:cubicBezTo>
                <a:cubicBezTo>
                  <a:pt x="-13821" y="404099"/>
                  <a:pt x="-60388" y="175605"/>
                  <a:pt x="90107" y="65115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0" name="任意多边形 499"/>
          <p:cNvSpPr/>
          <p:nvPr/>
        </p:nvSpPr>
        <p:spPr>
          <a:xfrm rot="2009405">
            <a:off x="7256957" y="4762452"/>
            <a:ext cx="463126" cy="447845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  <a:gd name="connsiteX0-141" fmla="*/ 49105 w 563389"/>
              <a:gd name="connsiteY0-142" fmla="*/ 50547 h 491706"/>
              <a:gd name="connsiteX1-143" fmla="*/ 436001 w 563389"/>
              <a:gd name="connsiteY1-144" fmla="*/ 44859 h 491706"/>
              <a:gd name="connsiteX2-145" fmla="*/ 546945 w 563389"/>
              <a:gd name="connsiteY2-146" fmla="*/ 397892 h 491706"/>
              <a:gd name="connsiteX3-147" fmla="*/ 125305 w 563389"/>
              <a:gd name="connsiteY3-148" fmla="*/ 460757 h 491706"/>
              <a:gd name="connsiteX4-149" fmla="*/ 49105 w 563389"/>
              <a:gd name="connsiteY4-150" fmla="*/ 50547 h 491706"/>
              <a:gd name="connsiteX0-151" fmla="*/ 49105 w 574938"/>
              <a:gd name="connsiteY0-152" fmla="*/ 83367 h 524526"/>
              <a:gd name="connsiteX1-153" fmla="*/ 436001 w 574938"/>
              <a:gd name="connsiteY1-154" fmla="*/ 77679 h 524526"/>
              <a:gd name="connsiteX2-155" fmla="*/ 546945 w 574938"/>
              <a:gd name="connsiteY2-156" fmla="*/ 430712 h 524526"/>
              <a:gd name="connsiteX3-157" fmla="*/ 125305 w 574938"/>
              <a:gd name="connsiteY3-158" fmla="*/ 493577 h 524526"/>
              <a:gd name="connsiteX4-159" fmla="*/ 49105 w 574938"/>
              <a:gd name="connsiteY4-160" fmla="*/ 83367 h 524526"/>
              <a:gd name="connsiteX0-161" fmla="*/ 60685 w 586518"/>
              <a:gd name="connsiteY0-162" fmla="*/ 83367 h 569320"/>
              <a:gd name="connsiteX1-163" fmla="*/ 447581 w 586518"/>
              <a:gd name="connsiteY1-164" fmla="*/ 77679 h 569320"/>
              <a:gd name="connsiteX2-165" fmla="*/ 558525 w 586518"/>
              <a:gd name="connsiteY2-166" fmla="*/ 430712 h 569320"/>
              <a:gd name="connsiteX3-167" fmla="*/ 136885 w 586518"/>
              <a:gd name="connsiteY3-168" fmla="*/ 493577 h 569320"/>
              <a:gd name="connsiteX4-169" fmla="*/ 60685 w 586518"/>
              <a:gd name="connsiteY4-170" fmla="*/ 83367 h 569320"/>
              <a:gd name="connsiteX0-171" fmla="*/ 71761 w 597594"/>
              <a:gd name="connsiteY0-172" fmla="*/ 91921 h 577875"/>
              <a:gd name="connsiteX1-173" fmla="*/ 458657 w 597594"/>
              <a:gd name="connsiteY1-174" fmla="*/ 86233 h 577875"/>
              <a:gd name="connsiteX2-175" fmla="*/ 569601 w 597594"/>
              <a:gd name="connsiteY2-176" fmla="*/ 439266 h 577875"/>
              <a:gd name="connsiteX3-177" fmla="*/ 147961 w 597594"/>
              <a:gd name="connsiteY3-178" fmla="*/ 502131 h 577875"/>
              <a:gd name="connsiteX4-179" fmla="*/ 71761 w 597594"/>
              <a:gd name="connsiteY4-180" fmla="*/ 91921 h 5778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97594" h="577875">
                <a:moveTo>
                  <a:pt x="71761" y="91921"/>
                </a:moveTo>
                <a:cubicBezTo>
                  <a:pt x="152728" y="-4563"/>
                  <a:pt x="306878" y="-51890"/>
                  <a:pt x="458657" y="86233"/>
                </a:cubicBezTo>
                <a:cubicBezTo>
                  <a:pt x="610436" y="224356"/>
                  <a:pt x="621384" y="369950"/>
                  <a:pt x="569601" y="439266"/>
                </a:cubicBezTo>
                <a:cubicBezTo>
                  <a:pt x="517818" y="508582"/>
                  <a:pt x="359552" y="674367"/>
                  <a:pt x="147961" y="502131"/>
                </a:cubicBezTo>
                <a:cubicBezTo>
                  <a:pt x="-63630" y="329895"/>
                  <a:pt x="-9206" y="188405"/>
                  <a:pt x="71761" y="919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1" name="任意多边形 500"/>
          <p:cNvSpPr/>
          <p:nvPr/>
        </p:nvSpPr>
        <p:spPr>
          <a:xfrm rot="18673005">
            <a:off x="6798585" y="5039764"/>
            <a:ext cx="270992" cy="262051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  <a:gd name="connsiteX0-141" fmla="*/ 49105 w 563389"/>
              <a:gd name="connsiteY0-142" fmla="*/ 50547 h 491706"/>
              <a:gd name="connsiteX1-143" fmla="*/ 436001 w 563389"/>
              <a:gd name="connsiteY1-144" fmla="*/ 44859 h 491706"/>
              <a:gd name="connsiteX2-145" fmla="*/ 546945 w 563389"/>
              <a:gd name="connsiteY2-146" fmla="*/ 397892 h 491706"/>
              <a:gd name="connsiteX3-147" fmla="*/ 125305 w 563389"/>
              <a:gd name="connsiteY3-148" fmla="*/ 460757 h 491706"/>
              <a:gd name="connsiteX4-149" fmla="*/ 49105 w 563389"/>
              <a:gd name="connsiteY4-150" fmla="*/ 50547 h 491706"/>
              <a:gd name="connsiteX0-151" fmla="*/ 49105 w 574938"/>
              <a:gd name="connsiteY0-152" fmla="*/ 83367 h 524526"/>
              <a:gd name="connsiteX1-153" fmla="*/ 436001 w 574938"/>
              <a:gd name="connsiteY1-154" fmla="*/ 77679 h 524526"/>
              <a:gd name="connsiteX2-155" fmla="*/ 546945 w 574938"/>
              <a:gd name="connsiteY2-156" fmla="*/ 430712 h 524526"/>
              <a:gd name="connsiteX3-157" fmla="*/ 125305 w 574938"/>
              <a:gd name="connsiteY3-158" fmla="*/ 493577 h 524526"/>
              <a:gd name="connsiteX4-159" fmla="*/ 49105 w 574938"/>
              <a:gd name="connsiteY4-160" fmla="*/ 83367 h 524526"/>
              <a:gd name="connsiteX0-161" fmla="*/ 60685 w 586518"/>
              <a:gd name="connsiteY0-162" fmla="*/ 83367 h 569320"/>
              <a:gd name="connsiteX1-163" fmla="*/ 447581 w 586518"/>
              <a:gd name="connsiteY1-164" fmla="*/ 77679 h 569320"/>
              <a:gd name="connsiteX2-165" fmla="*/ 558525 w 586518"/>
              <a:gd name="connsiteY2-166" fmla="*/ 430712 h 569320"/>
              <a:gd name="connsiteX3-167" fmla="*/ 136885 w 586518"/>
              <a:gd name="connsiteY3-168" fmla="*/ 493577 h 569320"/>
              <a:gd name="connsiteX4-169" fmla="*/ 60685 w 586518"/>
              <a:gd name="connsiteY4-170" fmla="*/ 83367 h 569320"/>
              <a:gd name="connsiteX0-171" fmla="*/ 71761 w 597594"/>
              <a:gd name="connsiteY0-172" fmla="*/ 91921 h 577875"/>
              <a:gd name="connsiteX1-173" fmla="*/ 458657 w 597594"/>
              <a:gd name="connsiteY1-174" fmla="*/ 86233 h 577875"/>
              <a:gd name="connsiteX2-175" fmla="*/ 569601 w 597594"/>
              <a:gd name="connsiteY2-176" fmla="*/ 439266 h 577875"/>
              <a:gd name="connsiteX3-177" fmla="*/ 147961 w 597594"/>
              <a:gd name="connsiteY3-178" fmla="*/ 502131 h 577875"/>
              <a:gd name="connsiteX4-179" fmla="*/ 71761 w 597594"/>
              <a:gd name="connsiteY4-180" fmla="*/ 91921 h 5778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97594" h="577875">
                <a:moveTo>
                  <a:pt x="71761" y="91921"/>
                </a:moveTo>
                <a:cubicBezTo>
                  <a:pt x="152728" y="-4563"/>
                  <a:pt x="306878" y="-51890"/>
                  <a:pt x="458657" y="86233"/>
                </a:cubicBezTo>
                <a:cubicBezTo>
                  <a:pt x="610436" y="224356"/>
                  <a:pt x="621384" y="369950"/>
                  <a:pt x="569601" y="439266"/>
                </a:cubicBezTo>
                <a:cubicBezTo>
                  <a:pt x="517818" y="508582"/>
                  <a:pt x="359552" y="674367"/>
                  <a:pt x="147961" y="502131"/>
                </a:cubicBezTo>
                <a:cubicBezTo>
                  <a:pt x="-63630" y="329895"/>
                  <a:pt x="-9206" y="188405"/>
                  <a:pt x="71761" y="919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2" name="任意多边形 501"/>
          <p:cNvSpPr/>
          <p:nvPr/>
        </p:nvSpPr>
        <p:spPr>
          <a:xfrm rot="16688382">
            <a:off x="3974301" y="3611074"/>
            <a:ext cx="419557" cy="357139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10670" h="519820">
                <a:moveTo>
                  <a:pt x="90107" y="65115"/>
                </a:moveTo>
                <a:cubicBezTo>
                  <a:pt x="240602" y="-45375"/>
                  <a:pt x="357654" y="5954"/>
                  <a:pt x="440627" y="63845"/>
                </a:cubicBezTo>
                <a:cubicBezTo>
                  <a:pt x="523600" y="121736"/>
                  <a:pt x="666264" y="288000"/>
                  <a:pt x="587947" y="412460"/>
                </a:cubicBezTo>
                <a:cubicBezTo>
                  <a:pt x="509630" y="536920"/>
                  <a:pt x="346435" y="546551"/>
                  <a:pt x="166307" y="475325"/>
                </a:cubicBezTo>
                <a:cubicBezTo>
                  <a:pt x="-13821" y="404099"/>
                  <a:pt x="-60388" y="175605"/>
                  <a:pt x="90107" y="65115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3" name="任意多边形 502"/>
          <p:cNvSpPr/>
          <p:nvPr/>
        </p:nvSpPr>
        <p:spPr>
          <a:xfrm rot="5916198">
            <a:off x="4509015" y="4050488"/>
            <a:ext cx="274342" cy="265290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  <a:gd name="connsiteX0-141" fmla="*/ 49105 w 563389"/>
              <a:gd name="connsiteY0-142" fmla="*/ 50547 h 491706"/>
              <a:gd name="connsiteX1-143" fmla="*/ 436001 w 563389"/>
              <a:gd name="connsiteY1-144" fmla="*/ 44859 h 491706"/>
              <a:gd name="connsiteX2-145" fmla="*/ 546945 w 563389"/>
              <a:gd name="connsiteY2-146" fmla="*/ 397892 h 491706"/>
              <a:gd name="connsiteX3-147" fmla="*/ 125305 w 563389"/>
              <a:gd name="connsiteY3-148" fmla="*/ 460757 h 491706"/>
              <a:gd name="connsiteX4-149" fmla="*/ 49105 w 563389"/>
              <a:gd name="connsiteY4-150" fmla="*/ 50547 h 491706"/>
              <a:gd name="connsiteX0-151" fmla="*/ 49105 w 574938"/>
              <a:gd name="connsiteY0-152" fmla="*/ 83367 h 524526"/>
              <a:gd name="connsiteX1-153" fmla="*/ 436001 w 574938"/>
              <a:gd name="connsiteY1-154" fmla="*/ 77679 h 524526"/>
              <a:gd name="connsiteX2-155" fmla="*/ 546945 w 574938"/>
              <a:gd name="connsiteY2-156" fmla="*/ 430712 h 524526"/>
              <a:gd name="connsiteX3-157" fmla="*/ 125305 w 574938"/>
              <a:gd name="connsiteY3-158" fmla="*/ 493577 h 524526"/>
              <a:gd name="connsiteX4-159" fmla="*/ 49105 w 574938"/>
              <a:gd name="connsiteY4-160" fmla="*/ 83367 h 524526"/>
              <a:gd name="connsiteX0-161" fmla="*/ 60685 w 586518"/>
              <a:gd name="connsiteY0-162" fmla="*/ 83367 h 569320"/>
              <a:gd name="connsiteX1-163" fmla="*/ 447581 w 586518"/>
              <a:gd name="connsiteY1-164" fmla="*/ 77679 h 569320"/>
              <a:gd name="connsiteX2-165" fmla="*/ 558525 w 586518"/>
              <a:gd name="connsiteY2-166" fmla="*/ 430712 h 569320"/>
              <a:gd name="connsiteX3-167" fmla="*/ 136885 w 586518"/>
              <a:gd name="connsiteY3-168" fmla="*/ 493577 h 569320"/>
              <a:gd name="connsiteX4-169" fmla="*/ 60685 w 586518"/>
              <a:gd name="connsiteY4-170" fmla="*/ 83367 h 569320"/>
              <a:gd name="connsiteX0-171" fmla="*/ 71761 w 597594"/>
              <a:gd name="connsiteY0-172" fmla="*/ 91921 h 577875"/>
              <a:gd name="connsiteX1-173" fmla="*/ 458657 w 597594"/>
              <a:gd name="connsiteY1-174" fmla="*/ 86233 h 577875"/>
              <a:gd name="connsiteX2-175" fmla="*/ 569601 w 597594"/>
              <a:gd name="connsiteY2-176" fmla="*/ 439266 h 577875"/>
              <a:gd name="connsiteX3-177" fmla="*/ 147961 w 597594"/>
              <a:gd name="connsiteY3-178" fmla="*/ 502131 h 577875"/>
              <a:gd name="connsiteX4-179" fmla="*/ 71761 w 597594"/>
              <a:gd name="connsiteY4-180" fmla="*/ 91921 h 5778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97594" h="577875">
                <a:moveTo>
                  <a:pt x="71761" y="91921"/>
                </a:moveTo>
                <a:cubicBezTo>
                  <a:pt x="152728" y="-4563"/>
                  <a:pt x="306878" y="-51890"/>
                  <a:pt x="458657" y="86233"/>
                </a:cubicBezTo>
                <a:cubicBezTo>
                  <a:pt x="610436" y="224356"/>
                  <a:pt x="621384" y="369950"/>
                  <a:pt x="569601" y="439266"/>
                </a:cubicBezTo>
                <a:cubicBezTo>
                  <a:pt x="517818" y="508582"/>
                  <a:pt x="359552" y="674367"/>
                  <a:pt x="147961" y="502131"/>
                </a:cubicBezTo>
                <a:cubicBezTo>
                  <a:pt x="-63630" y="329895"/>
                  <a:pt x="-9206" y="188405"/>
                  <a:pt x="71761" y="919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4" name="任意多边形 503"/>
          <p:cNvSpPr/>
          <p:nvPr/>
        </p:nvSpPr>
        <p:spPr>
          <a:xfrm rot="14760694">
            <a:off x="4861163" y="4606962"/>
            <a:ext cx="186183" cy="180040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  <a:gd name="connsiteX0-141" fmla="*/ 49105 w 563389"/>
              <a:gd name="connsiteY0-142" fmla="*/ 50547 h 491706"/>
              <a:gd name="connsiteX1-143" fmla="*/ 436001 w 563389"/>
              <a:gd name="connsiteY1-144" fmla="*/ 44859 h 491706"/>
              <a:gd name="connsiteX2-145" fmla="*/ 546945 w 563389"/>
              <a:gd name="connsiteY2-146" fmla="*/ 397892 h 491706"/>
              <a:gd name="connsiteX3-147" fmla="*/ 125305 w 563389"/>
              <a:gd name="connsiteY3-148" fmla="*/ 460757 h 491706"/>
              <a:gd name="connsiteX4-149" fmla="*/ 49105 w 563389"/>
              <a:gd name="connsiteY4-150" fmla="*/ 50547 h 491706"/>
              <a:gd name="connsiteX0-151" fmla="*/ 49105 w 574938"/>
              <a:gd name="connsiteY0-152" fmla="*/ 83367 h 524526"/>
              <a:gd name="connsiteX1-153" fmla="*/ 436001 w 574938"/>
              <a:gd name="connsiteY1-154" fmla="*/ 77679 h 524526"/>
              <a:gd name="connsiteX2-155" fmla="*/ 546945 w 574938"/>
              <a:gd name="connsiteY2-156" fmla="*/ 430712 h 524526"/>
              <a:gd name="connsiteX3-157" fmla="*/ 125305 w 574938"/>
              <a:gd name="connsiteY3-158" fmla="*/ 493577 h 524526"/>
              <a:gd name="connsiteX4-159" fmla="*/ 49105 w 574938"/>
              <a:gd name="connsiteY4-160" fmla="*/ 83367 h 524526"/>
              <a:gd name="connsiteX0-161" fmla="*/ 60685 w 586518"/>
              <a:gd name="connsiteY0-162" fmla="*/ 83367 h 569320"/>
              <a:gd name="connsiteX1-163" fmla="*/ 447581 w 586518"/>
              <a:gd name="connsiteY1-164" fmla="*/ 77679 h 569320"/>
              <a:gd name="connsiteX2-165" fmla="*/ 558525 w 586518"/>
              <a:gd name="connsiteY2-166" fmla="*/ 430712 h 569320"/>
              <a:gd name="connsiteX3-167" fmla="*/ 136885 w 586518"/>
              <a:gd name="connsiteY3-168" fmla="*/ 493577 h 569320"/>
              <a:gd name="connsiteX4-169" fmla="*/ 60685 w 586518"/>
              <a:gd name="connsiteY4-170" fmla="*/ 83367 h 569320"/>
              <a:gd name="connsiteX0-171" fmla="*/ 71761 w 597594"/>
              <a:gd name="connsiteY0-172" fmla="*/ 91921 h 577875"/>
              <a:gd name="connsiteX1-173" fmla="*/ 458657 w 597594"/>
              <a:gd name="connsiteY1-174" fmla="*/ 86233 h 577875"/>
              <a:gd name="connsiteX2-175" fmla="*/ 569601 w 597594"/>
              <a:gd name="connsiteY2-176" fmla="*/ 439266 h 577875"/>
              <a:gd name="connsiteX3-177" fmla="*/ 147961 w 597594"/>
              <a:gd name="connsiteY3-178" fmla="*/ 502131 h 577875"/>
              <a:gd name="connsiteX4-179" fmla="*/ 71761 w 597594"/>
              <a:gd name="connsiteY4-180" fmla="*/ 91921 h 5778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97594" h="577875">
                <a:moveTo>
                  <a:pt x="71761" y="91921"/>
                </a:moveTo>
                <a:cubicBezTo>
                  <a:pt x="152728" y="-4563"/>
                  <a:pt x="306878" y="-51890"/>
                  <a:pt x="458657" y="86233"/>
                </a:cubicBezTo>
                <a:cubicBezTo>
                  <a:pt x="610436" y="224356"/>
                  <a:pt x="621384" y="369950"/>
                  <a:pt x="569601" y="439266"/>
                </a:cubicBezTo>
                <a:cubicBezTo>
                  <a:pt x="517818" y="508582"/>
                  <a:pt x="359552" y="674367"/>
                  <a:pt x="147961" y="502131"/>
                </a:cubicBezTo>
                <a:cubicBezTo>
                  <a:pt x="-63630" y="329895"/>
                  <a:pt x="-9206" y="188405"/>
                  <a:pt x="71761" y="919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5" name="稻壳儿小白白(http://dwz.cn/Wu2UP)"/>
          <p:cNvSpPr txBox="1">
            <a:spLocks noChangeArrowheads="1"/>
          </p:cNvSpPr>
          <p:nvPr/>
        </p:nvSpPr>
        <p:spPr bwMode="auto">
          <a:xfrm>
            <a:off x="7755389" y="2737520"/>
            <a:ext cx="296233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It is recommended that you use the New Ti afternoon tea basic font for the presentation</a:t>
            </a:r>
            <a:endParaRPr lang="zh-CN" altLang="zh-CN" sz="16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06" name="文本框 48"/>
          <p:cNvSpPr>
            <a:spLocks noChangeArrowheads="1"/>
          </p:cNvSpPr>
          <p:nvPr/>
        </p:nvSpPr>
        <p:spPr bwMode="auto">
          <a:xfrm>
            <a:off x="8008279" y="2282245"/>
            <a:ext cx="1989361" cy="40011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I'm a title.</a:t>
            </a:r>
            <a:endParaRPr lang="zh-CN" altLang="en-US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507" name="Freeform 30"/>
          <p:cNvSpPr>
            <a:spLocks noEditPoints="1"/>
          </p:cNvSpPr>
          <p:nvPr/>
        </p:nvSpPr>
        <p:spPr bwMode="auto">
          <a:xfrm>
            <a:off x="7745198" y="22707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8" name="稻壳儿小白白(http://dwz.cn/Wu2UP)"/>
          <p:cNvSpPr txBox="1">
            <a:spLocks noChangeArrowheads="1"/>
          </p:cNvSpPr>
          <p:nvPr/>
        </p:nvSpPr>
        <p:spPr bwMode="auto">
          <a:xfrm>
            <a:off x="1127728" y="2788918"/>
            <a:ext cx="261912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r"/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It is recommended that you use the New Ti afternoon tea basic font for the presentation</a:t>
            </a:r>
            <a:endParaRPr lang="zh-CN" altLang="zh-CN" sz="16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09" name="文本框 48"/>
          <p:cNvSpPr>
            <a:spLocks noChangeArrowheads="1"/>
          </p:cNvSpPr>
          <p:nvPr/>
        </p:nvSpPr>
        <p:spPr bwMode="auto">
          <a:xfrm>
            <a:off x="1204706" y="2311444"/>
            <a:ext cx="1989361" cy="40011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20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I'm a title.</a:t>
            </a:r>
            <a:endParaRPr lang="zh-CN" altLang="en-US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510" name="Freeform 30"/>
          <p:cNvSpPr>
            <a:spLocks noEditPoints="1"/>
          </p:cNvSpPr>
          <p:nvPr/>
        </p:nvSpPr>
        <p:spPr bwMode="auto">
          <a:xfrm>
            <a:off x="3227722" y="231144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48" name="组合 47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57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8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9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0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49" name="直接连接符 48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矩形 50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52" name="组合 51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53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4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/>
          <p:cNvSpPr txBox="1"/>
          <p:nvPr/>
        </p:nvSpPr>
        <p:spPr>
          <a:xfrm>
            <a:off x="980037" y="1916832"/>
            <a:ext cx="45760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Article Summary</a:t>
            </a:r>
            <a:endParaRPr lang="en-US" altLang="zh-CN" sz="36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9" name="Freeform 30"/>
          <p:cNvSpPr>
            <a:spLocks noEditPoints="1"/>
          </p:cNvSpPr>
          <p:nvPr/>
        </p:nvSpPr>
        <p:spPr bwMode="auto">
          <a:xfrm>
            <a:off x="609505" y="2054736"/>
            <a:ext cx="406150" cy="393215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22" name="Freeform 6"/>
          <p:cNvSpPr/>
          <p:nvPr/>
        </p:nvSpPr>
        <p:spPr bwMode="auto">
          <a:xfrm>
            <a:off x="7321409" y="1355583"/>
            <a:ext cx="5391145" cy="3208430"/>
          </a:xfrm>
          <a:custGeom>
            <a:avLst/>
            <a:gdLst>
              <a:gd name="T0" fmla="*/ 1579 w 1580"/>
              <a:gd name="T1" fmla="*/ 46 h 940"/>
              <a:gd name="T2" fmla="*/ 1577 w 1580"/>
              <a:gd name="T3" fmla="*/ 27 h 940"/>
              <a:gd name="T4" fmla="*/ 1551 w 1580"/>
              <a:gd name="T5" fmla="*/ 8 h 940"/>
              <a:gd name="T6" fmla="*/ 1448 w 1580"/>
              <a:gd name="T7" fmla="*/ 6 h 940"/>
              <a:gd name="T8" fmla="*/ 1271 w 1580"/>
              <a:gd name="T9" fmla="*/ 3 h 940"/>
              <a:gd name="T10" fmla="*/ 1086 w 1580"/>
              <a:gd name="T11" fmla="*/ 2 h 940"/>
              <a:gd name="T12" fmla="*/ 1029 w 1580"/>
              <a:gd name="T13" fmla="*/ 3 h 940"/>
              <a:gd name="T14" fmla="*/ 921 w 1580"/>
              <a:gd name="T15" fmla="*/ 5 h 940"/>
              <a:gd name="T16" fmla="*/ 867 w 1580"/>
              <a:gd name="T17" fmla="*/ 5 h 940"/>
              <a:gd name="T18" fmla="*/ 857 w 1580"/>
              <a:gd name="T19" fmla="*/ 6 h 940"/>
              <a:gd name="T20" fmla="*/ 575 w 1580"/>
              <a:gd name="T21" fmla="*/ 4 h 940"/>
              <a:gd name="T22" fmla="*/ 485 w 1580"/>
              <a:gd name="T23" fmla="*/ 5 h 940"/>
              <a:gd name="T24" fmla="*/ 354 w 1580"/>
              <a:gd name="T25" fmla="*/ 6 h 940"/>
              <a:gd name="T26" fmla="*/ 228 w 1580"/>
              <a:gd name="T27" fmla="*/ 7 h 940"/>
              <a:gd name="T28" fmla="*/ 148 w 1580"/>
              <a:gd name="T29" fmla="*/ 7 h 940"/>
              <a:gd name="T30" fmla="*/ 77 w 1580"/>
              <a:gd name="T31" fmla="*/ 6 h 940"/>
              <a:gd name="T32" fmla="*/ 44 w 1580"/>
              <a:gd name="T33" fmla="*/ 3 h 940"/>
              <a:gd name="T34" fmla="*/ 18 w 1580"/>
              <a:gd name="T35" fmla="*/ 7 h 940"/>
              <a:gd name="T36" fmla="*/ 5 w 1580"/>
              <a:gd name="T37" fmla="*/ 70 h 940"/>
              <a:gd name="T38" fmla="*/ 3 w 1580"/>
              <a:gd name="T39" fmla="*/ 286 h 940"/>
              <a:gd name="T40" fmla="*/ 4 w 1580"/>
              <a:gd name="T41" fmla="*/ 391 h 940"/>
              <a:gd name="T42" fmla="*/ 3 w 1580"/>
              <a:gd name="T43" fmla="*/ 492 h 940"/>
              <a:gd name="T44" fmla="*/ 2 w 1580"/>
              <a:gd name="T45" fmla="*/ 584 h 940"/>
              <a:gd name="T46" fmla="*/ 2 w 1580"/>
              <a:gd name="T47" fmla="*/ 686 h 940"/>
              <a:gd name="T48" fmla="*/ 4 w 1580"/>
              <a:gd name="T49" fmla="*/ 745 h 940"/>
              <a:gd name="T50" fmla="*/ 5 w 1580"/>
              <a:gd name="T51" fmla="*/ 799 h 940"/>
              <a:gd name="T52" fmla="*/ 4 w 1580"/>
              <a:gd name="T53" fmla="*/ 839 h 940"/>
              <a:gd name="T54" fmla="*/ 2 w 1580"/>
              <a:gd name="T55" fmla="*/ 871 h 940"/>
              <a:gd name="T56" fmla="*/ 12 w 1580"/>
              <a:gd name="T57" fmla="*/ 933 h 940"/>
              <a:gd name="T58" fmla="*/ 241 w 1580"/>
              <a:gd name="T59" fmla="*/ 933 h 940"/>
              <a:gd name="T60" fmla="*/ 508 w 1580"/>
              <a:gd name="T61" fmla="*/ 936 h 940"/>
              <a:gd name="T62" fmla="*/ 602 w 1580"/>
              <a:gd name="T63" fmla="*/ 933 h 940"/>
              <a:gd name="T64" fmla="*/ 639 w 1580"/>
              <a:gd name="T65" fmla="*/ 933 h 940"/>
              <a:gd name="T66" fmla="*/ 719 w 1580"/>
              <a:gd name="T67" fmla="*/ 934 h 940"/>
              <a:gd name="T68" fmla="*/ 766 w 1580"/>
              <a:gd name="T69" fmla="*/ 934 h 940"/>
              <a:gd name="T70" fmla="*/ 938 w 1580"/>
              <a:gd name="T71" fmla="*/ 935 h 940"/>
              <a:gd name="T72" fmla="*/ 1123 w 1580"/>
              <a:gd name="T73" fmla="*/ 935 h 940"/>
              <a:gd name="T74" fmla="*/ 1436 w 1580"/>
              <a:gd name="T75" fmla="*/ 933 h 940"/>
              <a:gd name="T76" fmla="*/ 1438 w 1580"/>
              <a:gd name="T77" fmla="*/ 933 h 940"/>
              <a:gd name="T78" fmla="*/ 1443 w 1580"/>
              <a:gd name="T79" fmla="*/ 933 h 940"/>
              <a:gd name="T80" fmla="*/ 1445 w 1580"/>
              <a:gd name="T81" fmla="*/ 933 h 940"/>
              <a:gd name="T82" fmla="*/ 1490 w 1580"/>
              <a:gd name="T83" fmla="*/ 934 h 940"/>
              <a:gd name="T84" fmla="*/ 1575 w 1580"/>
              <a:gd name="T85" fmla="*/ 930 h 940"/>
              <a:gd name="T86" fmla="*/ 1577 w 1580"/>
              <a:gd name="T87" fmla="*/ 878 h 940"/>
              <a:gd name="T88" fmla="*/ 1575 w 1580"/>
              <a:gd name="T89" fmla="*/ 847 h 940"/>
              <a:gd name="T90" fmla="*/ 1577 w 1580"/>
              <a:gd name="T91" fmla="*/ 725 h 940"/>
              <a:gd name="T92" fmla="*/ 1576 w 1580"/>
              <a:gd name="T93" fmla="*/ 620 h 940"/>
              <a:gd name="T94" fmla="*/ 1577 w 1580"/>
              <a:gd name="T95" fmla="*/ 582 h 940"/>
              <a:gd name="T96" fmla="*/ 1574 w 1580"/>
              <a:gd name="T97" fmla="*/ 473 h 940"/>
              <a:gd name="T98" fmla="*/ 1577 w 1580"/>
              <a:gd name="T99" fmla="*/ 233 h 940"/>
              <a:gd name="T100" fmla="*/ 1578 w 1580"/>
              <a:gd name="T101" fmla="*/ 157 h 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80" h="940">
                <a:moveTo>
                  <a:pt x="1579" y="78"/>
                </a:moveTo>
                <a:cubicBezTo>
                  <a:pt x="1579" y="68"/>
                  <a:pt x="1580" y="56"/>
                  <a:pt x="1579" y="46"/>
                </a:cubicBezTo>
                <a:cubicBezTo>
                  <a:pt x="1577" y="40"/>
                  <a:pt x="1578" y="34"/>
                  <a:pt x="1577" y="28"/>
                </a:cubicBezTo>
                <a:cubicBezTo>
                  <a:pt x="1577" y="28"/>
                  <a:pt x="1577" y="27"/>
                  <a:pt x="1577" y="27"/>
                </a:cubicBezTo>
                <a:cubicBezTo>
                  <a:pt x="1576" y="19"/>
                  <a:pt x="1575" y="10"/>
                  <a:pt x="1566" y="8"/>
                </a:cubicBezTo>
                <a:cubicBezTo>
                  <a:pt x="1562" y="8"/>
                  <a:pt x="1556" y="8"/>
                  <a:pt x="1551" y="8"/>
                </a:cubicBezTo>
                <a:cubicBezTo>
                  <a:pt x="1543" y="8"/>
                  <a:pt x="1535" y="8"/>
                  <a:pt x="1527" y="8"/>
                </a:cubicBezTo>
                <a:cubicBezTo>
                  <a:pt x="1501" y="8"/>
                  <a:pt x="1475" y="6"/>
                  <a:pt x="1448" y="6"/>
                </a:cubicBezTo>
                <a:cubicBezTo>
                  <a:pt x="1420" y="6"/>
                  <a:pt x="1392" y="3"/>
                  <a:pt x="1363" y="3"/>
                </a:cubicBezTo>
                <a:cubicBezTo>
                  <a:pt x="1333" y="3"/>
                  <a:pt x="1302" y="3"/>
                  <a:pt x="1271" y="3"/>
                </a:cubicBezTo>
                <a:cubicBezTo>
                  <a:pt x="1240" y="2"/>
                  <a:pt x="1208" y="2"/>
                  <a:pt x="1176" y="2"/>
                </a:cubicBezTo>
                <a:cubicBezTo>
                  <a:pt x="1146" y="2"/>
                  <a:pt x="1116" y="0"/>
                  <a:pt x="1086" y="2"/>
                </a:cubicBezTo>
                <a:cubicBezTo>
                  <a:pt x="1074" y="3"/>
                  <a:pt x="1061" y="4"/>
                  <a:pt x="1049" y="4"/>
                </a:cubicBezTo>
                <a:cubicBezTo>
                  <a:pt x="1042" y="4"/>
                  <a:pt x="1036" y="4"/>
                  <a:pt x="1029" y="3"/>
                </a:cubicBezTo>
                <a:cubicBezTo>
                  <a:pt x="1022" y="3"/>
                  <a:pt x="1014" y="4"/>
                  <a:pt x="1007" y="3"/>
                </a:cubicBezTo>
                <a:cubicBezTo>
                  <a:pt x="979" y="1"/>
                  <a:pt x="950" y="7"/>
                  <a:pt x="921" y="5"/>
                </a:cubicBezTo>
                <a:cubicBezTo>
                  <a:pt x="909" y="4"/>
                  <a:pt x="897" y="4"/>
                  <a:pt x="885" y="4"/>
                </a:cubicBezTo>
                <a:cubicBezTo>
                  <a:pt x="879" y="4"/>
                  <a:pt x="873" y="5"/>
                  <a:pt x="867" y="5"/>
                </a:cubicBezTo>
                <a:cubicBezTo>
                  <a:pt x="864" y="5"/>
                  <a:pt x="861" y="6"/>
                  <a:pt x="857" y="7"/>
                </a:cubicBezTo>
                <a:cubicBezTo>
                  <a:pt x="857" y="6"/>
                  <a:pt x="857" y="6"/>
                  <a:pt x="857" y="6"/>
                </a:cubicBezTo>
                <a:cubicBezTo>
                  <a:pt x="793" y="6"/>
                  <a:pt x="730" y="6"/>
                  <a:pt x="667" y="6"/>
                </a:cubicBezTo>
                <a:cubicBezTo>
                  <a:pt x="637" y="6"/>
                  <a:pt x="606" y="4"/>
                  <a:pt x="575" y="4"/>
                </a:cubicBezTo>
                <a:cubicBezTo>
                  <a:pt x="561" y="4"/>
                  <a:pt x="547" y="5"/>
                  <a:pt x="533" y="6"/>
                </a:cubicBezTo>
                <a:cubicBezTo>
                  <a:pt x="517" y="6"/>
                  <a:pt x="501" y="5"/>
                  <a:pt x="485" y="5"/>
                </a:cubicBezTo>
                <a:cubicBezTo>
                  <a:pt x="455" y="5"/>
                  <a:pt x="424" y="3"/>
                  <a:pt x="394" y="6"/>
                </a:cubicBezTo>
                <a:cubicBezTo>
                  <a:pt x="381" y="7"/>
                  <a:pt x="367" y="7"/>
                  <a:pt x="354" y="6"/>
                </a:cubicBezTo>
                <a:cubicBezTo>
                  <a:pt x="339" y="5"/>
                  <a:pt x="326" y="6"/>
                  <a:pt x="311" y="6"/>
                </a:cubicBezTo>
                <a:cubicBezTo>
                  <a:pt x="284" y="5"/>
                  <a:pt x="256" y="7"/>
                  <a:pt x="228" y="7"/>
                </a:cubicBezTo>
                <a:cubicBezTo>
                  <a:pt x="215" y="7"/>
                  <a:pt x="202" y="6"/>
                  <a:pt x="189" y="6"/>
                </a:cubicBezTo>
                <a:cubicBezTo>
                  <a:pt x="176" y="6"/>
                  <a:pt x="161" y="8"/>
                  <a:pt x="148" y="7"/>
                </a:cubicBezTo>
                <a:cubicBezTo>
                  <a:pt x="136" y="5"/>
                  <a:pt x="125" y="7"/>
                  <a:pt x="113" y="7"/>
                </a:cubicBezTo>
                <a:cubicBezTo>
                  <a:pt x="101" y="7"/>
                  <a:pt x="90" y="5"/>
                  <a:pt x="77" y="6"/>
                </a:cubicBezTo>
                <a:cubicBezTo>
                  <a:pt x="72" y="6"/>
                  <a:pt x="66" y="4"/>
                  <a:pt x="61" y="4"/>
                </a:cubicBezTo>
                <a:cubicBezTo>
                  <a:pt x="56" y="4"/>
                  <a:pt x="49" y="4"/>
                  <a:pt x="44" y="3"/>
                </a:cubicBezTo>
                <a:cubicBezTo>
                  <a:pt x="37" y="2"/>
                  <a:pt x="27" y="4"/>
                  <a:pt x="19" y="6"/>
                </a:cubicBezTo>
                <a:cubicBezTo>
                  <a:pt x="19" y="6"/>
                  <a:pt x="19" y="6"/>
                  <a:pt x="18" y="7"/>
                </a:cubicBezTo>
                <a:cubicBezTo>
                  <a:pt x="10" y="8"/>
                  <a:pt x="5" y="17"/>
                  <a:pt x="5" y="25"/>
                </a:cubicBezTo>
                <a:cubicBezTo>
                  <a:pt x="5" y="40"/>
                  <a:pt x="5" y="55"/>
                  <a:pt x="5" y="70"/>
                </a:cubicBezTo>
                <a:cubicBezTo>
                  <a:pt x="5" y="106"/>
                  <a:pt x="5" y="142"/>
                  <a:pt x="3" y="178"/>
                </a:cubicBezTo>
                <a:cubicBezTo>
                  <a:pt x="1" y="214"/>
                  <a:pt x="2" y="250"/>
                  <a:pt x="3" y="286"/>
                </a:cubicBezTo>
                <a:cubicBezTo>
                  <a:pt x="4" y="321"/>
                  <a:pt x="5" y="356"/>
                  <a:pt x="5" y="390"/>
                </a:cubicBezTo>
                <a:cubicBezTo>
                  <a:pt x="4" y="391"/>
                  <a:pt x="4" y="391"/>
                  <a:pt x="4" y="391"/>
                </a:cubicBezTo>
                <a:cubicBezTo>
                  <a:pt x="1" y="406"/>
                  <a:pt x="4" y="421"/>
                  <a:pt x="4" y="435"/>
                </a:cubicBezTo>
                <a:cubicBezTo>
                  <a:pt x="4" y="454"/>
                  <a:pt x="4" y="473"/>
                  <a:pt x="3" y="492"/>
                </a:cubicBezTo>
                <a:cubicBezTo>
                  <a:pt x="2" y="513"/>
                  <a:pt x="3" y="534"/>
                  <a:pt x="1" y="555"/>
                </a:cubicBezTo>
                <a:cubicBezTo>
                  <a:pt x="0" y="564"/>
                  <a:pt x="2" y="574"/>
                  <a:pt x="2" y="584"/>
                </a:cubicBezTo>
                <a:cubicBezTo>
                  <a:pt x="2" y="595"/>
                  <a:pt x="3" y="606"/>
                  <a:pt x="2" y="617"/>
                </a:cubicBezTo>
                <a:cubicBezTo>
                  <a:pt x="2" y="640"/>
                  <a:pt x="2" y="663"/>
                  <a:pt x="2" y="686"/>
                </a:cubicBezTo>
                <a:cubicBezTo>
                  <a:pt x="2" y="696"/>
                  <a:pt x="3" y="706"/>
                  <a:pt x="4" y="717"/>
                </a:cubicBezTo>
                <a:cubicBezTo>
                  <a:pt x="5" y="726"/>
                  <a:pt x="3" y="736"/>
                  <a:pt x="4" y="745"/>
                </a:cubicBezTo>
                <a:cubicBezTo>
                  <a:pt x="5" y="754"/>
                  <a:pt x="4" y="762"/>
                  <a:pt x="5" y="770"/>
                </a:cubicBezTo>
                <a:cubicBezTo>
                  <a:pt x="5" y="780"/>
                  <a:pt x="5" y="790"/>
                  <a:pt x="5" y="799"/>
                </a:cubicBezTo>
                <a:cubicBezTo>
                  <a:pt x="5" y="811"/>
                  <a:pt x="5" y="822"/>
                  <a:pt x="4" y="833"/>
                </a:cubicBezTo>
                <a:cubicBezTo>
                  <a:pt x="4" y="835"/>
                  <a:pt x="4" y="837"/>
                  <a:pt x="4" y="839"/>
                </a:cubicBezTo>
                <a:cubicBezTo>
                  <a:pt x="3" y="839"/>
                  <a:pt x="3" y="839"/>
                  <a:pt x="3" y="840"/>
                </a:cubicBezTo>
                <a:cubicBezTo>
                  <a:pt x="3" y="850"/>
                  <a:pt x="2" y="861"/>
                  <a:pt x="2" y="871"/>
                </a:cubicBezTo>
                <a:cubicBezTo>
                  <a:pt x="2" y="886"/>
                  <a:pt x="2" y="900"/>
                  <a:pt x="4" y="914"/>
                </a:cubicBezTo>
                <a:cubicBezTo>
                  <a:pt x="5" y="922"/>
                  <a:pt x="3" y="930"/>
                  <a:pt x="12" y="933"/>
                </a:cubicBezTo>
                <a:cubicBezTo>
                  <a:pt x="25" y="938"/>
                  <a:pt x="41" y="935"/>
                  <a:pt x="54" y="935"/>
                </a:cubicBezTo>
                <a:cubicBezTo>
                  <a:pt x="116" y="935"/>
                  <a:pt x="179" y="932"/>
                  <a:pt x="241" y="933"/>
                </a:cubicBezTo>
                <a:cubicBezTo>
                  <a:pt x="300" y="935"/>
                  <a:pt x="360" y="934"/>
                  <a:pt x="420" y="934"/>
                </a:cubicBezTo>
                <a:cubicBezTo>
                  <a:pt x="449" y="934"/>
                  <a:pt x="479" y="936"/>
                  <a:pt x="508" y="936"/>
                </a:cubicBezTo>
                <a:cubicBezTo>
                  <a:pt x="538" y="936"/>
                  <a:pt x="567" y="934"/>
                  <a:pt x="596" y="933"/>
                </a:cubicBezTo>
                <a:cubicBezTo>
                  <a:pt x="598" y="933"/>
                  <a:pt x="600" y="933"/>
                  <a:pt x="602" y="933"/>
                </a:cubicBezTo>
                <a:cubicBezTo>
                  <a:pt x="602" y="933"/>
                  <a:pt x="602" y="933"/>
                  <a:pt x="602" y="933"/>
                </a:cubicBezTo>
                <a:cubicBezTo>
                  <a:pt x="614" y="933"/>
                  <a:pt x="627" y="933"/>
                  <a:pt x="639" y="933"/>
                </a:cubicBezTo>
                <a:cubicBezTo>
                  <a:pt x="652" y="933"/>
                  <a:pt x="666" y="934"/>
                  <a:pt x="679" y="934"/>
                </a:cubicBezTo>
                <a:cubicBezTo>
                  <a:pt x="692" y="934"/>
                  <a:pt x="706" y="934"/>
                  <a:pt x="719" y="934"/>
                </a:cubicBezTo>
                <a:cubicBezTo>
                  <a:pt x="727" y="934"/>
                  <a:pt x="734" y="933"/>
                  <a:pt x="742" y="933"/>
                </a:cubicBezTo>
                <a:cubicBezTo>
                  <a:pt x="750" y="933"/>
                  <a:pt x="758" y="934"/>
                  <a:pt x="766" y="934"/>
                </a:cubicBezTo>
                <a:cubicBezTo>
                  <a:pt x="795" y="933"/>
                  <a:pt x="825" y="934"/>
                  <a:pt x="854" y="935"/>
                </a:cubicBezTo>
                <a:cubicBezTo>
                  <a:pt x="882" y="937"/>
                  <a:pt x="910" y="936"/>
                  <a:pt x="938" y="935"/>
                </a:cubicBezTo>
                <a:cubicBezTo>
                  <a:pt x="969" y="934"/>
                  <a:pt x="1001" y="934"/>
                  <a:pt x="1033" y="935"/>
                </a:cubicBezTo>
                <a:cubicBezTo>
                  <a:pt x="1063" y="936"/>
                  <a:pt x="1093" y="934"/>
                  <a:pt x="1123" y="935"/>
                </a:cubicBezTo>
                <a:cubicBezTo>
                  <a:pt x="1186" y="936"/>
                  <a:pt x="1249" y="936"/>
                  <a:pt x="1312" y="934"/>
                </a:cubicBezTo>
                <a:cubicBezTo>
                  <a:pt x="1353" y="933"/>
                  <a:pt x="1395" y="934"/>
                  <a:pt x="1436" y="933"/>
                </a:cubicBezTo>
                <a:cubicBezTo>
                  <a:pt x="1438" y="934"/>
                  <a:pt x="1438" y="934"/>
                  <a:pt x="1438" y="933"/>
                </a:cubicBezTo>
                <a:cubicBezTo>
                  <a:pt x="1438" y="933"/>
                  <a:pt x="1438" y="933"/>
                  <a:pt x="1438" y="933"/>
                </a:cubicBezTo>
                <a:cubicBezTo>
                  <a:pt x="1438" y="934"/>
                  <a:pt x="1439" y="934"/>
                  <a:pt x="1440" y="934"/>
                </a:cubicBezTo>
                <a:cubicBezTo>
                  <a:pt x="1441" y="934"/>
                  <a:pt x="1442" y="933"/>
                  <a:pt x="1443" y="933"/>
                </a:cubicBezTo>
                <a:cubicBezTo>
                  <a:pt x="1444" y="933"/>
                  <a:pt x="1444" y="933"/>
                  <a:pt x="1445" y="933"/>
                </a:cubicBezTo>
                <a:cubicBezTo>
                  <a:pt x="1445" y="933"/>
                  <a:pt x="1445" y="933"/>
                  <a:pt x="1445" y="933"/>
                </a:cubicBezTo>
                <a:cubicBezTo>
                  <a:pt x="1449" y="933"/>
                  <a:pt x="1454" y="935"/>
                  <a:pt x="1458" y="934"/>
                </a:cubicBezTo>
                <a:cubicBezTo>
                  <a:pt x="1469" y="933"/>
                  <a:pt x="1479" y="933"/>
                  <a:pt x="1490" y="934"/>
                </a:cubicBezTo>
                <a:cubicBezTo>
                  <a:pt x="1507" y="936"/>
                  <a:pt x="1524" y="934"/>
                  <a:pt x="1541" y="937"/>
                </a:cubicBezTo>
                <a:cubicBezTo>
                  <a:pt x="1550" y="938"/>
                  <a:pt x="1569" y="940"/>
                  <a:pt x="1575" y="930"/>
                </a:cubicBezTo>
                <a:cubicBezTo>
                  <a:pt x="1578" y="925"/>
                  <a:pt x="1577" y="918"/>
                  <a:pt x="1577" y="912"/>
                </a:cubicBezTo>
                <a:cubicBezTo>
                  <a:pt x="1579" y="901"/>
                  <a:pt x="1577" y="889"/>
                  <a:pt x="1577" y="878"/>
                </a:cubicBezTo>
                <a:cubicBezTo>
                  <a:pt x="1577" y="877"/>
                  <a:pt x="1577" y="877"/>
                  <a:pt x="1577" y="876"/>
                </a:cubicBezTo>
                <a:cubicBezTo>
                  <a:pt x="1576" y="866"/>
                  <a:pt x="1575" y="857"/>
                  <a:pt x="1575" y="847"/>
                </a:cubicBezTo>
                <a:cubicBezTo>
                  <a:pt x="1574" y="818"/>
                  <a:pt x="1575" y="790"/>
                  <a:pt x="1575" y="762"/>
                </a:cubicBezTo>
                <a:cubicBezTo>
                  <a:pt x="1575" y="750"/>
                  <a:pt x="1577" y="737"/>
                  <a:pt x="1577" y="725"/>
                </a:cubicBezTo>
                <a:cubicBezTo>
                  <a:pt x="1577" y="712"/>
                  <a:pt x="1576" y="699"/>
                  <a:pt x="1576" y="685"/>
                </a:cubicBezTo>
                <a:cubicBezTo>
                  <a:pt x="1575" y="664"/>
                  <a:pt x="1576" y="642"/>
                  <a:pt x="1576" y="620"/>
                </a:cubicBezTo>
                <a:cubicBezTo>
                  <a:pt x="1577" y="620"/>
                  <a:pt x="1577" y="620"/>
                  <a:pt x="1577" y="619"/>
                </a:cubicBezTo>
                <a:cubicBezTo>
                  <a:pt x="1577" y="607"/>
                  <a:pt x="1578" y="594"/>
                  <a:pt x="1577" y="582"/>
                </a:cubicBezTo>
                <a:cubicBezTo>
                  <a:pt x="1577" y="571"/>
                  <a:pt x="1576" y="559"/>
                  <a:pt x="1576" y="548"/>
                </a:cubicBezTo>
                <a:cubicBezTo>
                  <a:pt x="1576" y="523"/>
                  <a:pt x="1574" y="498"/>
                  <a:pt x="1574" y="473"/>
                </a:cubicBezTo>
                <a:cubicBezTo>
                  <a:pt x="1574" y="302"/>
                  <a:pt x="1574" y="302"/>
                  <a:pt x="1574" y="302"/>
                </a:cubicBezTo>
                <a:cubicBezTo>
                  <a:pt x="1574" y="279"/>
                  <a:pt x="1577" y="256"/>
                  <a:pt x="1577" y="233"/>
                </a:cubicBezTo>
                <a:cubicBezTo>
                  <a:pt x="1576" y="220"/>
                  <a:pt x="1577" y="207"/>
                  <a:pt x="1577" y="194"/>
                </a:cubicBezTo>
                <a:cubicBezTo>
                  <a:pt x="1577" y="182"/>
                  <a:pt x="1577" y="170"/>
                  <a:pt x="1578" y="157"/>
                </a:cubicBezTo>
                <a:cubicBezTo>
                  <a:pt x="1580" y="131"/>
                  <a:pt x="1579" y="105"/>
                  <a:pt x="1579" y="78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3" name="Freeform 7"/>
          <p:cNvSpPr/>
          <p:nvPr/>
        </p:nvSpPr>
        <p:spPr bwMode="auto">
          <a:xfrm>
            <a:off x="6295483" y="5851556"/>
            <a:ext cx="7444435" cy="251453"/>
          </a:xfrm>
          <a:custGeom>
            <a:avLst/>
            <a:gdLst>
              <a:gd name="T0" fmla="*/ 2142 w 2190"/>
              <a:gd name="T1" fmla="*/ 9 h 74"/>
              <a:gd name="T2" fmla="*/ 2023 w 2190"/>
              <a:gd name="T3" fmla="*/ 6 h 74"/>
              <a:gd name="T4" fmla="*/ 1935 w 2190"/>
              <a:gd name="T5" fmla="*/ 5 h 74"/>
              <a:gd name="T6" fmla="*/ 1848 w 2190"/>
              <a:gd name="T7" fmla="*/ 3 h 74"/>
              <a:gd name="T8" fmla="*/ 1845 w 2190"/>
              <a:gd name="T9" fmla="*/ 3 h 74"/>
              <a:gd name="T10" fmla="*/ 1836 w 2190"/>
              <a:gd name="T11" fmla="*/ 3 h 74"/>
              <a:gd name="T12" fmla="*/ 1788 w 2190"/>
              <a:gd name="T13" fmla="*/ 1 h 74"/>
              <a:gd name="T14" fmla="*/ 1581 w 2190"/>
              <a:gd name="T15" fmla="*/ 5 h 74"/>
              <a:gd name="T16" fmla="*/ 1373 w 2190"/>
              <a:gd name="T17" fmla="*/ 7 h 74"/>
              <a:gd name="T18" fmla="*/ 1303 w 2190"/>
              <a:gd name="T19" fmla="*/ 5 h 74"/>
              <a:gd name="T20" fmla="*/ 1228 w 2190"/>
              <a:gd name="T21" fmla="*/ 3 h 74"/>
              <a:gd name="T22" fmla="*/ 1058 w 2190"/>
              <a:gd name="T23" fmla="*/ 5 h 74"/>
              <a:gd name="T24" fmla="*/ 971 w 2190"/>
              <a:gd name="T25" fmla="*/ 4 h 74"/>
              <a:gd name="T26" fmla="*/ 858 w 2190"/>
              <a:gd name="T27" fmla="*/ 3 h 74"/>
              <a:gd name="T28" fmla="*/ 784 w 2190"/>
              <a:gd name="T29" fmla="*/ 7 h 74"/>
              <a:gd name="T30" fmla="*/ 745 w 2190"/>
              <a:gd name="T31" fmla="*/ 7 h 74"/>
              <a:gd name="T32" fmla="*/ 683 w 2190"/>
              <a:gd name="T33" fmla="*/ 7 h 74"/>
              <a:gd name="T34" fmla="*/ 529 w 2190"/>
              <a:gd name="T35" fmla="*/ 1 h 74"/>
              <a:gd name="T36" fmla="*/ 216 w 2190"/>
              <a:gd name="T37" fmla="*/ 1 h 74"/>
              <a:gd name="T38" fmla="*/ 111 w 2190"/>
              <a:gd name="T39" fmla="*/ 5 h 74"/>
              <a:gd name="T40" fmla="*/ 66 w 2190"/>
              <a:gd name="T41" fmla="*/ 3 h 74"/>
              <a:gd name="T42" fmla="*/ 4 w 2190"/>
              <a:gd name="T43" fmla="*/ 14 h 74"/>
              <a:gd name="T44" fmla="*/ 2 w 2190"/>
              <a:gd name="T45" fmla="*/ 17 h 74"/>
              <a:gd name="T46" fmla="*/ 2 w 2190"/>
              <a:gd name="T47" fmla="*/ 21 h 74"/>
              <a:gd name="T48" fmla="*/ 52 w 2190"/>
              <a:gd name="T49" fmla="*/ 71 h 74"/>
              <a:gd name="T50" fmla="*/ 167 w 2190"/>
              <a:gd name="T51" fmla="*/ 70 h 74"/>
              <a:gd name="T52" fmla="*/ 328 w 2190"/>
              <a:gd name="T53" fmla="*/ 69 h 74"/>
              <a:gd name="T54" fmla="*/ 489 w 2190"/>
              <a:gd name="T55" fmla="*/ 71 h 74"/>
              <a:gd name="T56" fmla="*/ 559 w 2190"/>
              <a:gd name="T57" fmla="*/ 71 h 74"/>
              <a:gd name="T58" fmla="*/ 575 w 2190"/>
              <a:gd name="T59" fmla="*/ 70 h 74"/>
              <a:gd name="T60" fmla="*/ 669 w 2190"/>
              <a:gd name="T61" fmla="*/ 72 h 74"/>
              <a:gd name="T62" fmla="*/ 797 w 2190"/>
              <a:gd name="T63" fmla="*/ 71 h 74"/>
              <a:gd name="T64" fmla="*/ 921 w 2190"/>
              <a:gd name="T65" fmla="*/ 70 h 74"/>
              <a:gd name="T66" fmla="*/ 1040 w 2190"/>
              <a:gd name="T67" fmla="*/ 70 h 74"/>
              <a:gd name="T68" fmla="*/ 1066 w 2190"/>
              <a:gd name="T69" fmla="*/ 70 h 74"/>
              <a:gd name="T70" fmla="*/ 1161 w 2190"/>
              <a:gd name="T71" fmla="*/ 71 h 74"/>
              <a:gd name="T72" fmla="*/ 1238 w 2190"/>
              <a:gd name="T73" fmla="*/ 72 h 74"/>
              <a:gd name="T74" fmla="*/ 1315 w 2190"/>
              <a:gd name="T75" fmla="*/ 71 h 74"/>
              <a:gd name="T76" fmla="*/ 1469 w 2190"/>
              <a:gd name="T77" fmla="*/ 70 h 74"/>
              <a:gd name="T78" fmla="*/ 1619 w 2190"/>
              <a:gd name="T79" fmla="*/ 72 h 74"/>
              <a:gd name="T80" fmla="*/ 1629 w 2190"/>
              <a:gd name="T81" fmla="*/ 72 h 74"/>
              <a:gd name="T82" fmla="*/ 1694 w 2190"/>
              <a:gd name="T83" fmla="*/ 71 h 74"/>
              <a:gd name="T84" fmla="*/ 1792 w 2190"/>
              <a:gd name="T85" fmla="*/ 68 h 74"/>
              <a:gd name="T86" fmla="*/ 1949 w 2190"/>
              <a:gd name="T87" fmla="*/ 68 h 74"/>
              <a:gd name="T88" fmla="*/ 1955 w 2190"/>
              <a:gd name="T89" fmla="*/ 68 h 74"/>
              <a:gd name="T90" fmla="*/ 2030 w 2190"/>
              <a:gd name="T91" fmla="*/ 70 h 74"/>
              <a:gd name="T92" fmla="*/ 2157 w 2190"/>
              <a:gd name="T93" fmla="*/ 65 h 74"/>
              <a:gd name="T94" fmla="*/ 2190 w 2190"/>
              <a:gd name="T95" fmla="*/ 2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90" h="74">
                <a:moveTo>
                  <a:pt x="2179" y="12"/>
                </a:moveTo>
                <a:cubicBezTo>
                  <a:pt x="2168" y="8"/>
                  <a:pt x="2154" y="10"/>
                  <a:pt x="2142" y="9"/>
                </a:cubicBezTo>
                <a:cubicBezTo>
                  <a:pt x="2130" y="8"/>
                  <a:pt x="2118" y="7"/>
                  <a:pt x="2106" y="7"/>
                </a:cubicBezTo>
                <a:cubicBezTo>
                  <a:pt x="2078" y="7"/>
                  <a:pt x="2051" y="5"/>
                  <a:pt x="2023" y="6"/>
                </a:cubicBezTo>
                <a:cubicBezTo>
                  <a:pt x="2010" y="7"/>
                  <a:pt x="1996" y="6"/>
                  <a:pt x="1982" y="6"/>
                </a:cubicBezTo>
                <a:cubicBezTo>
                  <a:pt x="1966" y="6"/>
                  <a:pt x="1951" y="6"/>
                  <a:pt x="1935" y="5"/>
                </a:cubicBezTo>
                <a:cubicBezTo>
                  <a:pt x="1906" y="4"/>
                  <a:pt x="1878" y="5"/>
                  <a:pt x="1850" y="3"/>
                </a:cubicBezTo>
                <a:cubicBezTo>
                  <a:pt x="1849" y="3"/>
                  <a:pt x="1849" y="3"/>
                  <a:pt x="1848" y="3"/>
                </a:cubicBezTo>
                <a:cubicBezTo>
                  <a:pt x="1848" y="3"/>
                  <a:pt x="1848" y="3"/>
                  <a:pt x="1847" y="3"/>
                </a:cubicBezTo>
                <a:cubicBezTo>
                  <a:pt x="1847" y="3"/>
                  <a:pt x="1846" y="3"/>
                  <a:pt x="1845" y="3"/>
                </a:cubicBezTo>
                <a:cubicBezTo>
                  <a:pt x="1845" y="3"/>
                  <a:pt x="1845" y="3"/>
                  <a:pt x="1844" y="3"/>
                </a:cubicBezTo>
                <a:cubicBezTo>
                  <a:pt x="1842" y="3"/>
                  <a:pt x="1839" y="3"/>
                  <a:pt x="1836" y="3"/>
                </a:cubicBezTo>
                <a:cubicBezTo>
                  <a:pt x="1831" y="2"/>
                  <a:pt x="1825" y="2"/>
                  <a:pt x="1819" y="2"/>
                </a:cubicBezTo>
                <a:cubicBezTo>
                  <a:pt x="1809" y="2"/>
                  <a:pt x="1798" y="1"/>
                  <a:pt x="1788" y="1"/>
                </a:cubicBezTo>
                <a:cubicBezTo>
                  <a:pt x="1765" y="0"/>
                  <a:pt x="1743" y="1"/>
                  <a:pt x="1720" y="1"/>
                </a:cubicBezTo>
                <a:cubicBezTo>
                  <a:pt x="1674" y="1"/>
                  <a:pt x="1627" y="3"/>
                  <a:pt x="1581" y="5"/>
                </a:cubicBezTo>
                <a:cubicBezTo>
                  <a:pt x="1534" y="8"/>
                  <a:pt x="1486" y="5"/>
                  <a:pt x="1439" y="6"/>
                </a:cubicBezTo>
                <a:cubicBezTo>
                  <a:pt x="1417" y="6"/>
                  <a:pt x="1395" y="6"/>
                  <a:pt x="1373" y="7"/>
                </a:cubicBezTo>
                <a:cubicBezTo>
                  <a:pt x="1350" y="7"/>
                  <a:pt x="1327" y="5"/>
                  <a:pt x="1304" y="5"/>
                </a:cubicBezTo>
                <a:cubicBezTo>
                  <a:pt x="1304" y="5"/>
                  <a:pt x="1303" y="5"/>
                  <a:pt x="1303" y="5"/>
                </a:cubicBezTo>
                <a:cubicBezTo>
                  <a:pt x="1291" y="6"/>
                  <a:pt x="1277" y="5"/>
                  <a:pt x="1265" y="5"/>
                </a:cubicBezTo>
                <a:cubicBezTo>
                  <a:pt x="1253" y="4"/>
                  <a:pt x="1240" y="3"/>
                  <a:pt x="1228" y="3"/>
                </a:cubicBezTo>
                <a:cubicBezTo>
                  <a:pt x="1200" y="3"/>
                  <a:pt x="1172" y="4"/>
                  <a:pt x="1145" y="4"/>
                </a:cubicBezTo>
                <a:cubicBezTo>
                  <a:pt x="1116" y="4"/>
                  <a:pt x="1087" y="5"/>
                  <a:pt x="1058" y="5"/>
                </a:cubicBezTo>
                <a:cubicBezTo>
                  <a:pt x="1044" y="5"/>
                  <a:pt x="1031" y="5"/>
                  <a:pt x="1018" y="4"/>
                </a:cubicBezTo>
                <a:cubicBezTo>
                  <a:pt x="1002" y="3"/>
                  <a:pt x="986" y="5"/>
                  <a:pt x="971" y="4"/>
                </a:cubicBezTo>
                <a:cubicBezTo>
                  <a:pt x="945" y="2"/>
                  <a:pt x="919" y="3"/>
                  <a:pt x="894" y="3"/>
                </a:cubicBezTo>
                <a:cubicBezTo>
                  <a:pt x="882" y="3"/>
                  <a:pt x="870" y="2"/>
                  <a:pt x="858" y="3"/>
                </a:cubicBezTo>
                <a:cubicBezTo>
                  <a:pt x="845" y="5"/>
                  <a:pt x="832" y="5"/>
                  <a:pt x="818" y="5"/>
                </a:cubicBezTo>
                <a:cubicBezTo>
                  <a:pt x="807" y="5"/>
                  <a:pt x="796" y="6"/>
                  <a:pt x="784" y="7"/>
                </a:cubicBezTo>
                <a:cubicBezTo>
                  <a:pt x="777" y="7"/>
                  <a:pt x="771" y="6"/>
                  <a:pt x="764" y="6"/>
                </a:cubicBezTo>
                <a:cubicBezTo>
                  <a:pt x="758" y="6"/>
                  <a:pt x="751" y="8"/>
                  <a:pt x="745" y="7"/>
                </a:cubicBezTo>
                <a:cubicBezTo>
                  <a:pt x="736" y="5"/>
                  <a:pt x="723" y="6"/>
                  <a:pt x="714" y="6"/>
                </a:cubicBezTo>
                <a:cubicBezTo>
                  <a:pt x="704" y="6"/>
                  <a:pt x="693" y="5"/>
                  <a:pt x="683" y="7"/>
                </a:cubicBezTo>
                <a:cubicBezTo>
                  <a:pt x="683" y="6"/>
                  <a:pt x="682" y="6"/>
                  <a:pt x="682" y="6"/>
                </a:cubicBezTo>
                <a:cubicBezTo>
                  <a:pt x="631" y="6"/>
                  <a:pt x="580" y="0"/>
                  <a:pt x="529" y="1"/>
                </a:cubicBezTo>
                <a:cubicBezTo>
                  <a:pt x="476" y="1"/>
                  <a:pt x="424" y="3"/>
                  <a:pt x="371" y="4"/>
                </a:cubicBezTo>
                <a:cubicBezTo>
                  <a:pt x="320" y="4"/>
                  <a:pt x="268" y="2"/>
                  <a:pt x="216" y="1"/>
                </a:cubicBezTo>
                <a:cubicBezTo>
                  <a:pt x="192" y="0"/>
                  <a:pt x="169" y="2"/>
                  <a:pt x="145" y="3"/>
                </a:cubicBezTo>
                <a:cubicBezTo>
                  <a:pt x="133" y="4"/>
                  <a:pt x="122" y="5"/>
                  <a:pt x="111" y="5"/>
                </a:cubicBezTo>
                <a:cubicBezTo>
                  <a:pt x="105" y="5"/>
                  <a:pt x="98" y="4"/>
                  <a:pt x="92" y="4"/>
                </a:cubicBezTo>
                <a:cubicBezTo>
                  <a:pt x="84" y="2"/>
                  <a:pt x="75" y="3"/>
                  <a:pt x="66" y="3"/>
                </a:cubicBezTo>
                <a:cubicBezTo>
                  <a:pt x="56" y="3"/>
                  <a:pt x="46" y="4"/>
                  <a:pt x="36" y="3"/>
                </a:cubicBezTo>
                <a:cubicBezTo>
                  <a:pt x="26" y="2"/>
                  <a:pt x="12" y="6"/>
                  <a:pt x="4" y="14"/>
                </a:cubicBezTo>
                <a:cubicBezTo>
                  <a:pt x="4" y="14"/>
                  <a:pt x="3" y="15"/>
                  <a:pt x="2" y="16"/>
                </a:cubicBezTo>
                <a:cubicBezTo>
                  <a:pt x="2" y="16"/>
                  <a:pt x="2" y="17"/>
                  <a:pt x="2" y="17"/>
                </a:cubicBezTo>
                <a:cubicBezTo>
                  <a:pt x="2" y="18"/>
                  <a:pt x="2" y="18"/>
                  <a:pt x="1" y="19"/>
                </a:cubicBezTo>
                <a:cubicBezTo>
                  <a:pt x="1" y="19"/>
                  <a:pt x="1" y="20"/>
                  <a:pt x="2" y="21"/>
                </a:cubicBezTo>
                <a:cubicBezTo>
                  <a:pt x="0" y="36"/>
                  <a:pt x="5" y="54"/>
                  <a:pt x="17" y="63"/>
                </a:cubicBezTo>
                <a:cubicBezTo>
                  <a:pt x="26" y="70"/>
                  <a:pt x="41" y="70"/>
                  <a:pt x="52" y="71"/>
                </a:cubicBezTo>
                <a:cubicBezTo>
                  <a:pt x="64" y="73"/>
                  <a:pt x="78" y="73"/>
                  <a:pt x="90" y="72"/>
                </a:cubicBezTo>
                <a:cubicBezTo>
                  <a:pt x="115" y="70"/>
                  <a:pt x="141" y="71"/>
                  <a:pt x="167" y="70"/>
                </a:cubicBezTo>
                <a:cubicBezTo>
                  <a:pt x="194" y="70"/>
                  <a:pt x="221" y="68"/>
                  <a:pt x="248" y="71"/>
                </a:cubicBezTo>
                <a:cubicBezTo>
                  <a:pt x="274" y="73"/>
                  <a:pt x="302" y="69"/>
                  <a:pt x="328" y="69"/>
                </a:cubicBezTo>
                <a:cubicBezTo>
                  <a:pt x="357" y="69"/>
                  <a:pt x="387" y="68"/>
                  <a:pt x="417" y="69"/>
                </a:cubicBezTo>
                <a:cubicBezTo>
                  <a:pt x="441" y="70"/>
                  <a:pt x="465" y="73"/>
                  <a:pt x="489" y="71"/>
                </a:cubicBezTo>
                <a:cubicBezTo>
                  <a:pt x="511" y="69"/>
                  <a:pt x="534" y="70"/>
                  <a:pt x="556" y="70"/>
                </a:cubicBezTo>
                <a:cubicBezTo>
                  <a:pt x="556" y="71"/>
                  <a:pt x="557" y="71"/>
                  <a:pt x="559" y="71"/>
                </a:cubicBezTo>
                <a:cubicBezTo>
                  <a:pt x="559" y="71"/>
                  <a:pt x="564" y="71"/>
                  <a:pt x="563" y="71"/>
                </a:cubicBezTo>
                <a:cubicBezTo>
                  <a:pt x="567" y="71"/>
                  <a:pt x="571" y="70"/>
                  <a:pt x="575" y="70"/>
                </a:cubicBezTo>
                <a:cubicBezTo>
                  <a:pt x="585" y="71"/>
                  <a:pt x="595" y="71"/>
                  <a:pt x="605" y="71"/>
                </a:cubicBezTo>
                <a:cubicBezTo>
                  <a:pt x="626" y="71"/>
                  <a:pt x="648" y="72"/>
                  <a:pt x="669" y="72"/>
                </a:cubicBezTo>
                <a:cubicBezTo>
                  <a:pt x="689" y="72"/>
                  <a:pt x="710" y="70"/>
                  <a:pt x="730" y="70"/>
                </a:cubicBezTo>
                <a:cubicBezTo>
                  <a:pt x="752" y="70"/>
                  <a:pt x="775" y="71"/>
                  <a:pt x="797" y="71"/>
                </a:cubicBezTo>
                <a:cubicBezTo>
                  <a:pt x="817" y="71"/>
                  <a:pt x="837" y="70"/>
                  <a:pt x="857" y="70"/>
                </a:cubicBezTo>
                <a:cubicBezTo>
                  <a:pt x="878" y="70"/>
                  <a:pt x="900" y="71"/>
                  <a:pt x="921" y="70"/>
                </a:cubicBezTo>
                <a:cubicBezTo>
                  <a:pt x="942" y="69"/>
                  <a:pt x="964" y="69"/>
                  <a:pt x="986" y="70"/>
                </a:cubicBezTo>
                <a:cubicBezTo>
                  <a:pt x="1004" y="70"/>
                  <a:pt x="1022" y="71"/>
                  <a:pt x="1040" y="70"/>
                </a:cubicBezTo>
                <a:cubicBezTo>
                  <a:pt x="1040" y="70"/>
                  <a:pt x="1040" y="71"/>
                  <a:pt x="1041" y="71"/>
                </a:cubicBezTo>
                <a:cubicBezTo>
                  <a:pt x="1048" y="73"/>
                  <a:pt x="1059" y="70"/>
                  <a:pt x="1066" y="70"/>
                </a:cubicBezTo>
                <a:cubicBezTo>
                  <a:pt x="1077" y="70"/>
                  <a:pt x="1087" y="70"/>
                  <a:pt x="1098" y="70"/>
                </a:cubicBezTo>
                <a:cubicBezTo>
                  <a:pt x="1119" y="70"/>
                  <a:pt x="1140" y="71"/>
                  <a:pt x="1161" y="71"/>
                </a:cubicBezTo>
                <a:cubicBezTo>
                  <a:pt x="1175" y="71"/>
                  <a:pt x="1189" y="72"/>
                  <a:pt x="1202" y="72"/>
                </a:cubicBezTo>
                <a:cubicBezTo>
                  <a:pt x="1214" y="72"/>
                  <a:pt x="1226" y="71"/>
                  <a:pt x="1238" y="72"/>
                </a:cubicBezTo>
                <a:cubicBezTo>
                  <a:pt x="1252" y="73"/>
                  <a:pt x="1265" y="72"/>
                  <a:pt x="1278" y="72"/>
                </a:cubicBezTo>
                <a:cubicBezTo>
                  <a:pt x="1291" y="71"/>
                  <a:pt x="1303" y="72"/>
                  <a:pt x="1315" y="71"/>
                </a:cubicBezTo>
                <a:cubicBezTo>
                  <a:pt x="1340" y="69"/>
                  <a:pt x="1366" y="72"/>
                  <a:pt x="1391" y="71"/>
                </a:cubicBezTo>
                <a:cubicBezTo>
                  <a:pt x="1417" y="71"/>
                  <a:pt x="1443" y="71"/>
                  <a:pt x="1469" y="70"/>
                </a:cubicBezTo>
                <a:cubicBezTo>
                  <a:pt x="1498" y="70"/>
                  <a:pt x="1527" y="70"/>
                  <a:pt x="1556" y="71"/>
                </a:cubicBezTo>
                <a:cubicBezTo>
                  <a:pt x="1577" y="72"/>
                  <a:pt x="1598" y="72"/>
                  <a:pt x="1619" y="72"/>
                </a:cubicBezTo>
                <a:cubicBezTo>
                  <a:pt x="1619" y="72"/>
                  <a:pt x="1621" y="73"/>
                  <a:pt x="1622" y="72"/>
                </a:cubicBezTo>
                <a:cubicBezTo>
                  <a:pt x="1620" y="74"/>
                  <a:pt x="1629" y="72"/>
                  <a:pt x="1629" y="72"/>
                </a:cubicBezTo>
                <a:cubicBezTo>
                  <a:pt x="1637" y="71"/>
                  <a:pt x="1645" y="72"/>
                  <a:pt x="1653" y="72"/>
                </a:cubicBezTo>
                <a:cubicBezTo>
                  <a:pt x="1667" y="72"/>
                  <a:pt x="1680" y="71"/>
                  <a:pt x="1694" y="71"/>
                </a:cubicBezTo>
                <a:cubicBezTo>
                  <a:pt x="1710" y="71"/>
                  <a:pt x="1727" y="70"/>
                  <a:pt x="1743" y="69"/>
                </a:cubicBezTo>
                <a:cubicBezTo>
                  <a:pt x="1759" y="68"/>
                  <a:pt x="1776" y="68"/>
                  <a:pt x="1792" y="68"/>
                </a:cubicBezTo>
                <a:cubicBezTo>
                  <a:pt x="1828" y="68"/>
                  <a:pt x="1864" y="69"/>
                  <a:pt x="1900" y="69"/>
                </a:cubicBezTo>
                <a:cubicBezTo>
                  <a:pt x="1916" y="69"/>
                  <a:pt x="1933" y="68"/>
                  <a:pt x="1949" y="68"/>
                </a:cubicBezTo>
                <a:cubicBezTo>
                  <a:pt x="1951" y="68"/>
                  <a:pt x="1953" y="68"/>
                  <a:pt x="1955" y="68"/>
                </a:cubicBezTo>
                <a:cubicBezTo>
                  <a:pt x="1955" y="68"/>
                  <a:pt x="1955" y="68"/>
                  <a:pt x="1955" y="68"/>
                </a:cubicBezTo>
                <a:cubicBezTo>
                  <a:pt x="1965" y="71"/>
                  <a:pt x="1976" y="69"/>
                  <a:pt x="1986" y="70"/>
                </a:cubicBezTo>
                <a:cubicBezTo>
                  <a:pt x="2001" y="70"/>
                  <a:pt x="2015" y="70"/>
                  <a:pt x="2030" y="70"/>
                </a:cubicBezTo>
                <a:cubicBezTo>
                  <a:pt x="2059" y="71"/>
                  <a:pt x="2089" y="68"/>
                  <a:pt x="2118" y="68"/>
                </a:cubicBezTo>
                <a:cubicBezTo>
                  <a:pt x="2131" y="68"/>
                  <a:pt x="2144" y="66"/>
                  <a:pt x="2157" y="65"/>
                </a:cubicBezTo>
                <a:cubicBezTo>
                  <a:pt x="2168" y="63"/>
                  <a:pt x="2175" y="62"/>
                  <a:pt x="2182" y="53"/>
                </a:cubicBezTo>
                <a:cubicBezTo>
                  <a:pt x="2188" y="46"/>
                  <a:pt x="2190" y="35"/>
                  <a:pt x="2190" y="26"/>
                </a:cubicBezTo>
                <a:cubicBezTo>
                  <a:pt x="2190" y="15"/>
                  <a:pt x="2188" y="16"/>
                  <a:pt x="2179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17" name="Freeform 106"/>
          <p:cNvSpPr>
            <a:spLocks noEditPoints="1"/>
          </p:cNvSpPr>
          <p:nvPr/>
        </p:nvSpPr>
        <p:spPr bwMode="auto">
          <a:xfrm>
            <a:off x="7321409" y="1355583"/>
            <a:ext cx="5391145" cy="3199914"/>
          </a:xfrm>
          <a:custGeom>
            <a:avLst/>
            <a:gdLst>
              <a:gd name="T0" fmla="*/ 107 w 1586"/>
              <a:gd name="T1" fmla="*/ 938 h 941"/>
              <a:gd name="T2" fmla="*/ 349 w 1586"/>
              <a:gd name="T3" fmla="*/ 937 h 941"/>
              <a:gd name="T4" fmla="*/ 495 w 1586"/>
              <a:gd name="T5" fmla="*/ 938 h 941"/>
              <a:gd name="T6" fmla="*/ 677 w 1586"/>
              <a:gd name="T7" fmla="*/ 938 h 941"/>
              <a:gd name="T8" fmla="*/ 852 w 1586"/>
              <a:gd name="T9" fmla="*/ 938 h 941"/>
              <a:gd name="T10" fmla="*/ 1092 w 1586"/>
              <a:gd name="T11" fmla="*/ 939 h 941"/>
              <a:gd name="T12" fmla="*/ 1330 w 1586"/>
              <a:gd name="T13" fmla="*/ 937 h 941"/>
              <a:gd name="T14" fmla="*/ 1466 w 1586"/>
              <a:gd name="T15" fmla="*/ 937 h 941"/>
              <a:gd name="T16" fmla="*/ 1556 w 1586"/>
              <a:gd name="T17" fmla="*/ 941 h 941"/>
              <a:gd name="T18" fmla="*/ 1582 w 1586"/>
              <a:gd name="T19" fmla="*/ 760 h 941"/>
              <a:gd name="T20" fmla="*/ 1581 w 1586"/>
              <a:gd name="T21" fmla="*/ 701 h 941"/>
              <a:gd name="T22" fmla="*/ 1579 w 1586"/>
              <a:gd name="T23" fmla="*/ 492 h 941"/>
              <a:gd name="T24" fmla="*/ 1577 w 1586"/>
              <a:gd name="T25" fmla="*/ 441 h 941"/>
              <a:gd name="T26" fmla="*/ 1582 w 1586"/>
              <a:gd name="T27" fmla="*/ 241 h 941"/>
              <a:gd name="T28" fmla="*/ 1582 w 1586"/>
              <a:gd name="T29" fmla="*/ 21 h 941"/>
              <a:gd name="T30" fmla="*/ 1564 w 1586"/>
              <a:gd name="T31" fmla="*/ 8 h 941"/>
              <a:gd name="T32" fmla="*/ 1260 w 1586"/>
              <a:gd name="T33" fmla="*/ 1 h 941"/>
              <a:gd name="T34" fmla="*/ 1205 w 1586"/>
              <a:gd name="T35" fmla="*/ 1 h 941"/>
              <a:gd name="T36" fmla="*/ 932 w 1586"/>
              <a:gd name="T37" fmla="*/ 5 h 941"/>
              <a:gd name="T38" fmla="*/ 834 w 1586"/>
              <a:gd name="T39" fmla="*/ 5 h 941"/>
              <a:gd name="T40" fmla="*/ 667 w 1586"/>
              <a:gd name="T41" fmla="*/ 4 h 941"/>
              <a:gd name="T42" fmla="*/ 392 w 1586"/>
              <a:gd name="T43" fmla="*/ 6 h 941"/>
              <a:gd name="T44" fmla="*/ 62 w 1586"/>
              <a:gd name="T45" fmla="*/ 2 h 941"/>
              <a:gd name="T46" fmla="*/ 5 w 1586"/>
              <a:gd name="T47" fmla="*/ 49 h 941"/>
              <a:gd name="T48" fmla="*/ 4 w 1586"/>
              <a:gd name="T49" fmla="*/ 117 h 941"/>
              <a:gd name="T50" fmla="*/ 2 w 1586"/>
              <a:gd name="T51" fmla="*/ 252 h 941"/>
              <a:gd name="T52" fmla="*/ 3 w 1586"/>
              <a:gd name="T53" fmla="*/ 469 h 941"/>
              <a:gd name="T54" fmla="*/ 4 w 1586"/>
              <a:gd name="T55" fmla="*/ 729 h 941"/>
              <a:gd name="T56" fmla="*/ 8 w 1586"/>
              <a:gd name="T57" fmla="*/ 185 h 941"/>
              <a:gd name="T58" fmla="*/ 10 w 1586"/>
              <a:gd name="T59" fmla="*/ 29 h 941"/>
              <a:gd name="T60" fmla="*/ 283 w 1586"/>
              <a:gd name="T61" fmla="*/ 10 h 941"/>
              <a:gd name="T62" fmla="*/ 438 w 1586"/>
              <a:gd name="T63" fmla="*/ 8 h 941"/>
              <a:gd name="T64" fmla="*/ 770 w 1586"/>
              <a:gd name="T65" fmla="*/ 9 h 941"/>
              <a:gd name="T66" fmla="*/ 979 w 1586"/>
              <a:gd name="T67" fmla="*/ 7 h 941"/>
              <a:gd name="T68" fmla="*/ 1202 w 1586"/>
              <a:gd name="T69" fmla="*/ 5 h 941"/>
              <a:gd name="T70" fmla="*/ 1411 w 1586"/>
              <a:gd name="T71" fmla="*/ 8 h 941"/>
              <a:gd name="T72" fmla="*/ 1577 w 1586"/>
              <a:gd name="T73" fmla="*/ 20 h 941"/>
              <a:gd name="T74" fmla="*/ 1578 w 1586"/>
              <a:gd name="T75" fmla="*/ 172 h 941"/>
              <a:gd name="T76" fmla="*/ 1576 w 1586"/>
              <a:gd name="T77" fmla="*/ 342 h 941"/>
              <a:gd name="T78" fmla="*/ 1576 w 1586"/>
              <a:gd name="T79" fmla="*/ 661 h 941"/>
              <a:gd name="T80" fmla="*/ 1576 w 1586"/>
              <a:gd name="T81" fmla="*/ 817 h 941"/>
              <a:gd name="T82" fmla="*/ 1578 w 1586"/>
              <a:gd name="T83" fmla="*/ 911 h 941"/>
              <a:gd name="T84" fmla="*/ 1371 w 1586"/>
              <a:gd name="T85" fmla="*/ 932 h 941"/>
              <a:gd name="T86" fmla="*/ 1161 w 1586"/>
              <a:gd name="T87" fmla="*/ 935 h 941"/>
              <a:gd name="T88" fmla="*/ 946 w 1586"/>
              <a:gd name="T89" fmla="*/ 934 h 941"/>
              <a:gd name="T90" fmla="*/ 721 w 1586"/>
              <a:gd name="T91" fmla="*/ 933 h 941"/>
              <a:gd name="T92" fmla="*/ 541 w 1586"/>
              <a:gd name="T93" fmla="*/ 934 h 941"/>
              <a:gd name="T94" fmla="*/ 349 w 1586"/>
              <a:gd name="T95" fmla="*/ 933 h 941"/>
              <a:gd name="T96" fmla="*/ 41 w 1586"/>
              <a:gd name="T97" fmla="*/ 935 h 941"/>
              <a:gd name="T98" fmla="*/ 8 w 1586"/>
              <a:gd name="T99" fmla="*/ 910 h 941"/>
              <a:gd name="T100" fmla="*/ 8 w 1586"/>
              <a:gd name="T101" fmla="*/ 776 h 941"/>
              <a:gd name="T102" fmla="*/ 6 w 1586"/>
              <a:gd name="T103" fmla="*/ 619 h 941"/>
              <a:gd name="T104" fmla="*/ 7 w 1586"/>
              <a:gd name="T105" fmla="*/ 424 h 941"/>
              <a:gd name="T106" fmla="*/ 8 w 1586"/>
              <a:gd name="T107" fmla="*/ 284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6" h="941">
                <a:moveTo>
                  <a:pt x="2" y="893"/>
                </a:moveTo>
                <a:cubicBezTo>
                  <a:pt x="3" y="900"/>
                  <a:pt x="3" y="906"/>
                  <a:pt x="4" y="912"/>
                </a:cubicBezTo>
                <a:cubicBezTo>
                  <a:pt x="5" y="922"/>
                  <a:pt x="5" y="931"/>
                  <a:pt x="14" y="935"/>
                </a:cubicBezTo>
                <a:cubicBezTo>
                  <a:pt x="27" y="941"/>
                  <a:pt x="43" y="940"/>
                  <a:pt x="58" y="938"/>
                </a:cubicBezTo>
                <a:cubicBezTo>
                  <a:pt x="73" y="937"/>
                  <a:pt x="91" y="937"/>
                  <a:pt x="107" y="938"/>
                </a:cubicBezTo>
                <a:cubicBezTo>
                  <a:pt x="114" y="938"/>
                  <a:pt x="121" y="937"/>
                  <a:pt x="128" y="936"/>
                </a:cubicBezTo>
                <a:cubicBezTo>
                  <a:pt x="136" y="936"/>
                  <a:pt x="144" y="936"/>
                  <a:pt x="151" y="936"/>
                </a:cubicBezTo>
                <a:cubicBezTo>
                  <a:pt x="168" y="936"/>
                  <a:pt x="184" y="936"/>
                  <a:pt x="201" y="936"/>
                </a:cubicBezTo>
                <a:cubicBezTo>
                  <a:pt x="219" y="935"/>
                  <a:pt x="238" y="937"/>
                  <a:pt x="256" y="936"/>
                </a:cubicBezTo>
                <a:cubicBezTo>
                  <a:pt x="287" y="934"/>
                  <a:pt x="318" y="937"/>
                  <a:pt x="349" y="937"/>
                </a:cubicBezTo>
                <a:cubicBezTo>
                  <a:pt x="349" y="937"/>
                  <a:pt x="349" y="937"/>
                  <a:pt x="349" y="937"/>
                </a:cubicBezTo>
                <a:cubicBezTo>
                  <a:pt x="349" y="937"/>
                  <a:pt x="349" y="937"/>
                  <a:pt x="349" y="937"/>
                </a:cubicBezTo>
                <a:cubicBezTo>
                  <a:pt x="363" y="937"/>
                  <a:pt x="377" y="939"/>
                  <a:pt x="391" y="939"/>
                </a:cubicBezTo>
                <a:cubicBezTo>
                  <a:pt x="407" y="938"/>
                  <a:pt x="423" y="937"/>
                  <a:pt x="438" y="938"/>
                </a:cubicBezTo>
                <a:cubicBezTo>
                  <a:pt x="457" y="939"/>
                  <a:pt x="476" y="938"/>
                  <a:pt x="495" y="938"/>
                </a:cubicBezTo>
                <a:cubicBezTo>
                  <a:pt x="510" y="938"/>
                  <a:pt x="526" y="939"/>
                  <a:pt x="541" y="938"/>
                </a:cubicBezTo>
                <a:cubicBezTo>
                  <a:pt x="557" y="938"/>
                  <a:pt x="573" y="939"/>
                  <a:pt x="589" y="937"/>
                </a:cubicBezTo>
                <a:cubicBezTo>
                  <a:pt x="596" y="937"/>
                  <a:pt x="604" y="937"/>
                  <a:pt x="612" y="937"/>
                </a:cubicBezTo>
                <a:cubicBezTo>
                  <a:pt x="619" y="937"/>
                  <a:pt x="627" y="936"/>
                  <a:pt x="635" y="936"/>
                </a:cubicBezTo>
                <a:cubicBezTo>
                  <a:pt x="649" y="936"/>
                  <a:pt x="663" y="937"/>
                  <a:pt x="677" y="938"/>
                </a:cubicBezTo>
                <a:cubicBezTo>
                  <a:pt x="692" y="938"/>
                  <a:pt x="707" y="937"/>
                  <a:pt x="722" y="938"/>
                </a:cubicBezTo>
                <a:cubicBezTo>
                  <a:pt x="722" y="938"/>
                  <a:pt x="722" y="938"/>
                  <a:pt x="722" y="938"/>
                </a:cubicBezTo>
                <a:cubicBezTo>
                  <a:pt x="733" y="940"/>
                  <a:pt x="746" y="938"/>
                  <a:pt x="758" y="938"/>
                </a:cubicBezTo>
                <a:cubicBezTo>
                  <a:pt x="773" y="937"/>
                  <a:pt x="788" y="937"/>
                  <a:pt x="803" y="938"/>
                </a:cubicBezTo>
                <a:cubicBezTo>
                  <a:pt x="819" y="938"/>
                  <a:pt x="836" y="937"/>
                  <a:pt x="852" y="938"/>
                </a:cubicBezTo>
                <a:cubicBezTo>
                  <a:pt x="866" y="940"/>
                  <a:pt x="881" y="939"/>
                  <a:pt x="895" y="939"/>
                </a:cubicBezTo>
                <a:cubicBezTo>
                  <a:pt x="903" y="938"/>
                  <a:pt x="911" y="940"/>
                  <a:pt x="919" y="940"/>
                </a:cubicBezTo>
                <a:cubicBezTo>
                  <a:pt x="927" y="940"/>
                  <a:pt x="935" y="939"/>
                  <a:pt x="943" y="939"/>
                </a:cubicBezTo>
                <a:cubicBezTo>
                  <a:pt x="960" y="939"/>
                  <a:pt x="978" y="939"/>
                  <a:pt x="996" y="939"/>
                </a:cubicBezTo>
                <a:cubicBezTo>
                  <a:pt x="1028" y="939"/>
                  <a:pt x="1060" y="940"/>
                  <a:pt x="1092" y="939"/>
                </a:cubicBezTo>
                <a:cubicBezTo>
                  <a:pt x="1111" y="941"/>
                  <a:pt x="1131" y="939"/>
                  <a:pt x="1150" y="939"/>
                </a:cubicBezTo>
                <a:cubicBezTo>
                  <a:pt x="1174" y="939"/>
                  <a:pt x="1199" y="941"/>
                  <a:pt x="1222" y="938"/>
                </a:cubicBezTo>
                <a:cubicBezTo>
                  <a:pt x="1233" y="936"/>
                  <a:pt x="1244" y="938"/>
                  <a:pt x="1255" y="938"/>
                </a:cubicBezTo>
                <a:cubicBezTo>
                  <a:pt x="1269" y="939"/>
                  <a:pt x="1283" y="938"/>
                  <a:pt x="1297" y="938"/>
                </a:cubicBezTo>
                <a:cubicBezTo>
                  <a:pt x="1308" y="938"/>
                  <a:pt x="1319" y="937"/>
                  <a:pt x="1330" y="937"/>
                </a:cubicBezTo>
                <a:cubicBezTo>
                  <a:pt x="1343" y="936"/>
                  <a:pt x="1357" y="937"/>
                  <a:pt x="1370" y="937"/>
                </a:cubicBezTo>
                <a:cubicBezTo>
                  <a:pt x="1370" y="937"/>
                  <a:pt x="1370" y="937"/>
                  <a:pt x="1370" y="937"/>
                </a:cubicBezTo>
                <a:cubicBezTo>
                  <a:pt x="1370" y="937"/>
                  <a:pt x="1370" y="937"/>
                  <a:pt x="1371" y="937"/>
                </a:cubicBezTo>
                <a:cubicBezTo>
                  <a:pt x="1383" y="938"/>
                  <a:pt x="1398" y="938"/>
                  <a:pt x="1411" y="936"/>
                </a:cubicBezTo>
                <a:cubicBezTo>
                  <a:pt x="1429" y="934"/>
                  <a:pt x="1448" y="937"/>
                  <a:pt x="1466" y="937"/>
                </a:cubicBezTo>
                <a:cubicBezTo>
                  <a:pt x="1493" y="937"/>
                  <a:pt x="1520" y="939"/>
                  <a:pt x="1547" y="940"/>
                </a:cubicBezTo>
                <a:cubicBezTo>
                  <a:pt x="1547" y="941"/>
                  <a:pt x="1547" y="941"/>
                  <a:pt x="1548" y="941"/>
                </a:cubicBezTo>
                <a:cubicBezTo>
                  <a:pt x="1549" y="941"/>
                  <a:pt x="1550" y="941"/>
                  <a:pt x="1550" y="941"/>
                </a:cubicBezTo>
                <a:cubicBezTo>
                  <a:pt x="1552" y="941"/>
                  <a:pt x="1553" y="941"/>
                  <a:pt x="1555" y="941"/>
                </a:cubicBezTo>
                <a:cubicBezTo>
                  <a:pt x="1555" y="941"/>
                  <a:pt x="1555" y="941"/>
                  <a:pt x="1556" y="941"/>
                </a:cubicBezTo>
                <a:cubicBezTo>
                  <a:pt x="1564" y="941"/>
                  <a:pt x="1574" y="940"/>
                  <a:pt x="1578" y="935"/>
                </a:cubicBezTo>
                <a:cubicBezTo>
                  <a:pt x="1585" y="925"/>
                  <a:pt x="1581" y="910"/>
                  <a:pt x="1582" y="898"/>
                </a:cubicBezTo>
                <a:cubicBezTo>
                  <a:pt x="1584" y="885"/>
                  <a:pt x="1582" y="871"/>
                  <a:pt x="1581" y="857"/>
                </a:cubicBezTo>
                <a:cubicBezTo>
                  <a:pt x="1581" y="844"/>
                  <a:pt x="1581" y="830"/>
                  <a:pt x="1580" y="817"/>
                </a:cubicBezTo>
                <a:cubicBezTo>
                  <a:pt x="1580" y="798"/>
                  <a:pt x="1580" y="779"/>
                  <a:pt x="1582" y="760"/>
                </a:cubicBezTo>
                <a:cubicBezTo>
                  <a:pt x="1584" y="743"/>
                  <a:pt x="1582" y="725"/>
                  <a:pt x="1582" y="708"/>
                </a:cubicBezTo>
                <a:cubicBezTo>
                  <a:pt x="1582" y="708"/>
                  <a:pt x="1582" y="707"/>
                  <a:pt x="1582" y="706"/>
                </a:cubicBezTo>
                <a:cubicBezTo>
                  <a:pt x="1582" y="706"/>
                  <a:pt x="1582" y="706"/>
                  <a:pt x="1582" y="705"/>
                </a:cubicBezTo>
                <a:cubicBezTo>
                  <a:pt x="1582" y="704"/>
                  <a:pt x="1582" y="704"/>
                  <a:pt x="1582" y="703"/>
                </a:cubicBezTo>
                <a:cubicBezTo>
                  <a:pt x="1582" y="702"/>
                  <a:pt x="1582" y="701"/>
                  <a:pt x="1581" y="701"/>
                </a:cubicBezTo>
                <a:cubicBezTo>
                  <a:pt x="1581" y="696"/>
                  <a:pt x="1581" y="691"/>
                  <a:pt x="1580" y="686"/>
                </a:cubicBezTo>
                <a:cubicBezTo>
                  <a:pt x="1579" y="677"/>
                  <a:pt x="1580" y="668"/>
                  <a:pt x="1580" y="659"/>
                </a:cubicBezTo>
                <a:cubicBezTo>
                  <a:pt x="1580" y="638"/>
                  <a:pt x="1583" y="618"/>
                  <a:pt x="1581" y="598"/>
                </a:cubicBezTo>
                <a:cubicBezTo>
                  <a:pt x="1581" y="580"/>
                  <a:pt x="1580" y="562"/>
                  <a:pt x="1581" y="545"/>
                </a:cubicBezTo>
                <a:cubicBezTo>
                  <a:pt x="1581" y="527"/>
                  <a:pt x="1579" y="509"/>
                  <a:pt x="1579" y="492"/>
                </a:cubicBezTo>
                <a:cubicBezTo>
                  <a:pt x="1579" y="491"/>
                  <a:pt x="1579" y="490"/>
                  <a:pt x="1579" y="490"/>
                </a:cubicBezTo>
                <a:cubicBezTo>
                  <a:pt x="1579" y="488"/>
                  <a:pt x="1579" y="487"/>
                  <a:pt x="1579" y="486"/>
                </a:cubicBezTo>
                <a:cubicBezTo>
                  <a:pt x="1579" y="485"/>
                  <a:pt x="1579" y="484"/>
                  <a:pt x="1579" y="482"/>
                </a:cubicBezTo>
                <a:cubicBezTo>
                  <a:pt x="1579" y="482"/>
                  <a:pt x="1578" y="481"/>
                  <a:pt x="1578" y="481"/>
                </a:cubicBezTo>
                <a:cubicBezTo>
                  <a:pt x="1577" y="468"/>
                  <a:pt x="1577" y="454"/>
                  <a:pt x="1577" y="441"/>
                </a:cubicBezTo>
                <a:cubicBezTo>
                  <a:pt x="1577" y="424"/>
                  <a:pt x="1577" y="407"/>
                  <a:pt x="1578" y="390"/>
                </a:cubicBezTo>
                <a:cubicBezTo>
                  <a:pt x="1581" y="364"/>
                  <a:pt x="1579" y="337"/>
                  <a:pt x="1579" y="311"/>
                </a:cubicBezTo>
                <a:cubicBezTo>
                  <a:pt x="1579" y="311"/>
                  <a:pt x="1579" y="310"/>
                  <a:pt x="1579" y="310"/>
                </a:cubicBezTo>
                <a:cubicBezTo>
                  <a:pt x="1578" y="287"/>
                  <a:pt x="1582" y="264"/>
                  <a:pt x="1582" y="241"/>
                </a:cubicBezTo>
                <a:cubicBezTo>
                  <a:pt x="1582" y="241"/>
                  <a:pt x="1582" y="241"/>
                  <a:pt x="1582" y="241"/>
                </a:cubicBezTo>
                <a:cubicBezTo>
                  <a:pt x="1582" y="201"/>
                  <a:pt x="1584" y="160"/>
                  <a:pt x="1584" y="120"/>
                </a:cubicBezTo>
                <a:cubicBezTo>
                  <a:pt x="1584" y="110"/>
                  <a:pt x="1584" y="101"/>
                  <a:pt x="1584" y="92"/>
                </a:cubicBezTo>
                <a:cubicBezTo>
                  <a:pt x="1584" y="84"/>
                  <a:pt x="1586" y="73"/>
                  <a:pt x="1585" y="66"/>
                </a:cubicBezTo>
                <a:cubicBezTo>
                  <a:pt x="1583" y="58"/>
                  <a:pt x="1584" y="48"/>
                  <a:pt x="1584" y="40"/>
                </a:cubicBezTo>
                <a:cubicBezTo>
                  <a:pt x="1583" y="34"/>
                  <a:pt x="1583" y="27"/>
                  <a:pt x="1582" y="21"/>
                </a:cubicBezTo>
                <a:cubicBezTo>
                  <a:pt x="1582" y="21"/>
                  <a:pt x="1582" y="20"/>
                  <a:pt x="1582" y="20"/>
                </a:cubicBezTo>
                <a:cubicBezTo>
                  <a:pt x="1582" y="20"/>
                  <a:pt x="1581" y="19"/>
                  <a:pt x="1581" y="19"/>
                </a:cubicBezTo>
                <a:cubicBezTo>
                  <a:pt x="1581" y="18"/>
                  <a:pt x="1581" y="18"/>
                  <a:pt x="1581" y="17"/>
                </a:cubicBezTo>
                <a:cubicBezTo>
                  <a:pt x="1581" y="17"/>
                  <a:pt x="1581" y="17"/>
                  <a:pt x="1581" y="16"/>
                </a:cubicBezTo>
                <a:cubicBezTo>
                  <a:pt x="1578" y="9"/>
                  <a:pt x="1572" y="8"/>
                  <a:pt x="1564" y="8"/>
                </a:cubicBezTo>
                <a:cubicBezTo>
                  <a:pt x="1549" y="8"/>
                  <a:pt x="1534" y="7"/>
                  <a:pt x="1520" y="7"/>
                </a:cubicBezTo>
                <a:cubicBezTo>
                  <a:pt x="1489" y="7"/>
                  <a:pt x="1458" y="5"/>
                  <a:pt x="1427" y="4"/>
                </a:cubicBezTo>
                <a:cubicBezTo>
                  <a:pt x="1400" y="3"/>
                  <a:pt x="1372" y="5"/>
                  <a:pt x="1344" y="2"/>
                </a:cubicBezTo>
                <a:cubicBezTo>
                  <a:pt x="1316" y="0"/>
                  <a:pt x="1288" y="3"/>
                  <a:pt x="1261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59" y="1"/>
                  <a:pt x="1259" y="1"/>
                  <a:pt x="1259" y="1"/>
                </a:cubicBezTo>
                <a:cubicBezTo>
                  <a:pt x="1241" y="3"/>
                  <a:pt x="1223" y="1"/>
                  <a:pt x="1205" y="1"/>
                </a:cubicBezTo>
                <a:cubicBezTo>
                  <a:pt x="1196" y="0"/>
                  <a:pt x="1186" y="1"/>
                  <a:pt x="1177" y="2"/>
                </a:cubicBezTo>
                <a:cubicBezTo>
                  <a:pt x="1168" y="2"/>
                  <a:pt x="1158" y="1"/>
                  <a:pt x="1149" y="1"/>
                </a:cubicBezTo>
                <a:cubicBezTo>
                  <a:pt x="1114" y="1"/>
                  <a:pt x="1079" y="2"/>
                  <a:pt x="1044" y="2"/>
                </a:cubicBezTo>
                <a:cubicBezTo>
                  <a:pt x="986" y="2"/>
                  <a:pt x="986" y="2"/>
                  <a:pt x="986" y="2"/>
                </a:cubicBezTo>
                <a:cubicBezTo>
                  <a:pt x="968" y="2"/>
                  <a:pt x="950" y="5"/>
                  <a:pt x="932" y="5"/>
                </a:cubicBezTo>
                <a:cubicBezTo>
                  <a:pt x="915" y="5"/>
                  <a:pt x="897" y="3"/>
                  <a:pt x="880" y="3"/>
                </a:cubicBezTo>
                <a:cubicBezTo>
                  <a:pt x="870" y="3"/>
                  <a:pt x="861" y="5"/>
                  <a:pt x="852" y="5"/>
                </a:cubicBezTo>
                <a:cubicBezTo>
                  <a:pt x="847" y="5"/>
                  <a:pt x="842" y="5"/>
                  <a:pt x="837" y="5"/>
                </a:cubicBezTo>
                <a:cubicBezTo>
                  <a:pt x="836" y="5"/>
                  <a:pt x="836" y="5"/>
                  <a:pt x="835" y="5"/>
                </a:cubicBezTo>
                <a:cubicBezTo>
                  <a:pt x="835" y="5"/>
                  <a:pt x="834" y="5"/>
                  <a:pt x="834" y="5"/>
                </a:cubicBezTo>
                <a:cubicBezTo>
                  <a:pt x="834" y="5"/>
                  <a:pt x="834" y="5"/>
                  <a:pt x="833" y="5"/>
                </a:cubicBezTo>
                <a:cubicBezTo>
                  <a:pt x="833" y="5"/>
                  <a:pt x="833" y="5"/>
                  <a:pt x="832" y="5"/>
                </a:cubicBezTo>
                <a:cubicBezTo>
                  <a:pt x="813" y="7"/>
                  <a:pt x="793" y="4"/>
                  <a:pt x="773" y="5"/>
                </a:cubicBezTo>
                <a:cubicBezTo>
                  <a:pt x="755" y="6"/>
                  <a:pt x="737" y="5"/>
                  <a:pt x="719" y="5"/>
                </a:cubicBezTo>
                <a:cubicBezTo>
                  <a:pt x="701" y="5"/>
                  <a:pt x="684" y="5"/>
                  <a:pt x="667" y="4"/>
                </a:cubicBezTo>
                <a:cubicBezTo>
                  <a:pt x="650" y="3"/>
                  <a:pt x="633" y="4"/>
                  <a:pt x="616" y="4"/>
                </a:cubicBezTo>
                <a:cubicBezTo>
                  <a:pt x="578" y="4"/>
                  <a:pt x="539" y="3"/>
                  <a:pt x="501" y="3"/>
                </a:cubicBezTo>
                <a:cubicBezTo>
                  <a:pt x="482" y="3"/>
                  <a:pt x="464" y="2"/>
                  <a:pt x="446" y="4"/>
                </a:cubicBezTo>
                <a:cubicBezTo>
                  <a:pt x="437" y="4"/>
                  <a:pt x="429" y="5"/>
                  <a:pt x="421" y="4"/>
                </a:cubicBezTo>
                <a:cubicBezTo>
                  <a:pt x="412" y="4"/>
                  <a:pt x="401" y="7"/>
                  <a:pt x="392" y="6"/>
                </a:cubicBezTo>
                <a:cubicBezTo>
                  <a:pt x="392" y="6"/>
                  <a:pt x="391" y="6"/>
                  <a:pt x="391" y="6"/>
                </a:cubicBezTo>
                <a:cubicBezTo>
                  <a:pt x="372" y="6"/>
                  <a:pt x="353" y="4"/>
                  <a:pt x="335" y="5"/>
                </a:cubicBezTo>
                <a:cubicBezTo>
                  <a:pt x="315" y="5"/>
                  <a:pt x="295" y="6"/>
                  <a:pt x="276" y="6"/>
                </a:cubicBezTo>
                <a:cubicBezTo>
                  <a:pt x="240" y="6"/>
                  <a:pt x="205" y="7"/>
                  <a:pt x="169" y="6"/>
                </a:cubicBezTo>
                <a:cubicBezTo>
                  <a:pt x="133" y="5"/>
                  <a:pt x="97" y="3"/>
                  <a:pt x="62" y="2"/>
                </a:cubicBezTo>
                <a:cubicBezTo>
                  <a:pt x="47" y="2"/>
                  <a:pt x="30" y="1"/>
                  <a:pt x="16" y="7"/>
                </a:cubicBezTo>
                <a:cubicBezTo>
                  <a:pt x="10" y="10"/>
                  <a:pt x="8" y="19"/>
                  <a:pt x="7" y="25"/>
                </a:cubicBezTo>
                <a:cubicBezTo>
                  <a:pt x="6" y="28"/>
                  <a:pt x="6" y="32"/>
                  <a:pt x="5" y="36"/>
                </a:cubicBezTo>
                <a:cubicBezTo>
                  <a:pt x="5" y="39"/>
                  <a:pt x="5" y="44"/>
                  <a:pt x="5" y="47"/>
                </a:cubicBezTo>
                <a:cubicBezTo>
                  <a:pt x="5" y="48"/>
                  <a:pt x="4" y="48"/>
                  <a:pt x="5" y="49"/>
                </a:cubicBezTo>
                <a:cubicBezTo>
                  <a:pt x="5" y="49"/>
                  <a:pt x="5" y="50"/>
                  <a:pt x="5" y="50"/>
                </a:cubicBezTo>
                <a:cubicBezTo>
                  <a:pt x="5" y="50"/>
                  <a:pt x="5" y="50"/>
                  <a:pt x="4" y="51"/>
                </a:cubicBezTo>
                <a:cubicBezTo>
                  <a:pt x="4" y="52"/>
                  <a:pt x="4" y="52"/>
                  <a:pt x="5" y="53"/>
                </a:cubicBezTo>
                <a:cubicBezTo>
                  <a:pt x="6" y="62"/>
                  <a:pt x="5" y="72"/>
                  <a:pt x="4" y="81"/>
                </a:cubicBezTo>
                <a:cubicBezTo>
                  <a:pt x="4" y="93"/>
                  <a:pt x="3" y="105"/>
                  <a:pt x="4" y="117"/>
                </a:cubicBezTo>
                <a:cubicBezTo>
                  <a:pt x="6" y="128"/>
                  <a:pt x="4" y="140"/>
                  <a:pt x="5" y="151"/>
                </a:cubicBezTo>
                <a:cubicBezTo>
                  <a:pt x="7" y="158"/>
                  <a:pt x="6" y="168"/>
                  <a:pt x="5" y="175"/>
                </a:cubicBezTo>
                <a:cubicBezTo>
                  <a:pt x="4" y="180"/>
                  <a:pt x="5" y="185"/>
                  <a:pt x="4" y="190"/>
                </a:cubicBezTo>
                <a:cubicBezTo>
                  <a:pt x="2" y="199"/>
                  <a:pt x="3" y="210"/>
                  <a:pt x="2" y="219"/>
                </a:cubicBezTo>
                <a:cubicBezTo>
                  <a:pt x="1" y="230"/>
                  <a:pt x="2" y="241"/>
                  <a:pt x="2" y="252"/>
                </a:cubicBezTo>
                <a:cubicBezTo>
                  <a:pt x="2" y="261"/>
                  <a:pt x="5" y="273"/>
                  <a:pt x="3" y="282"/>
                </a:cubicBezTo>
                <a:cubicBezTo>
                  <a:pt x="2" y="286"/>
                  <a:pt x="3" y="292"/>
                  <a:pt x="4" y="295"/>
                </a:cubicBezTo>
                <a:cubicBezTo>
                  <a:pt x="3" y="296"/>
                  <a:pt x="3" y="296"/>
                  <a:pt x="3" y="297"/>
                </a:cubicBezTo>
                <a:cubicBezTo>
                  <a:pt x="3" y="325"/>
                  <a:pt x="4" y="354"/>
                  <a:pt x="4" y="382"/>
                </a:cubicBezTo>
                <a:cubicBezTo>
                  <a:pt x="4" y="411"/>
                  <a:pt x="3" y="440"/>
                  <a:pt x="3" y="469"/>
                </a:cubicBezTo>
                <a:cubicBezTo>
                  <a:pt x="3" y="495"/>
                  <a:pt x="1" y="522"/>
                  <a:pt x="1" y="548"/>
                </a:cubicBezTo>
                <a:cubicBezTo>
                  <a:pt x="1" y="572"/>
                  <a:pt x="2" y="595"/>
                  <a:pt x="2" y="619"/>
                </a:cubicBezTo>
                <a:cubicBezTo>
                  <a:pt x="1" y="629"/>
                  <a:pt x="2" y="639"/>
                  <a:pt x="2" y="648"/>
                </a:cubicBezTo>
                <a:cubicBezTo>
                  <a:pt x="2" y="661"/>
                  <a:pt x="2" y="673"/>
                  <a:pt x="2" y="686"/>
                </a:cubicBezTo>
                <a:cubicBezTo>
                  <a:pt x="2" y="700"/>
                  <a:pt x="4" y="715"/>
                  <a:pt x="4" y="729"/>
                </a:cubicBezTo>
                <a:cubicBezTo>
                  <a:pt x="4" y="744"/>
                  <a:pt x="3" y="758"/>
                  <a:pt x="4" y="773"/>
                </a:cubicBezTo>
                <a:cubicBezTo>
                  <a:pt x="5" y="787"/>
                  <a:pt x="4" y="801"/>
                  <a:pt x="4" y="815"/>
                </a:cubicBezTo>
                <a:cubicBezTo>
                  <a:pt x="5" y="830"/>
                  <a:pt x="3" y="844"/>
                  <a:pt x="2" y="859"/>
                </a:cubicBezTo>
                <a:cubicBezTo>
                  <a:pt x="1" y="870"/>
                  <a:pt x="0" y="882"/>
                  <a:pt x="2" y="893"/>
                </a:cubicBezTo>
                <a:close/>
                <a:moveTo>
                  <a:pt x="8" y="185"/>
                </a:moveTo>
                <a:cubicBezTo>
                  <a:pt x="8" y="175"/>
                  <a:pt x="10" y="164"/>
                  <a:pt x="10" y="154"/>
                </a:cubicBezTo>
                <a:cubicBezTo>
                  <a:pt x="11" y="141"/>
                  <a:pt x="10" y="127"/>
                  <a:pt x="8" y="114"/>
                </a:cubicBezTo>
                <a:cubicBezTo>
                  <a:pt x="7" y="102"/>
                  <a:pt x="8" y="90"/>
                  <a:pt x="9" y="78"/>
                </a:cubicBezTo>
                <a:cubicBezTo>
                  <a:pt x="9" y="69"/>
                  <a:pt x="10" y="59"/>
                  <a:pt x="9" y="50"/>
                </a:cubicBezTo>
                <a:cubicBezTo>
                  <a:pt x="10" y="44"/>
                  <a:pt x="9" y="36"/>
                  <a:pt x="10" y="29"/>
                </a:cubicBezTo>
                <a:cubicBezTo>
                  <a:pt x="12" y="23"/>
                  <a:pt x="12" y="18"/>
                  <a:pt x="16" y="13"/>
                </a:cubicBezTo>
                <a:cubicBezTo>
                  <a:pt x="20" y="8"/>
                  <a:pt x="31" y="7"/>
                  <a:pt x="36" y="7"/>
                </a:cubicBezTo>
                <a:cubicBezTo>
                  <a:pt x="52" y="6"/>
                  <a:pt x="68" y="7"/>
                  <a:pt x="84" y="8"/>
                </a:cubicBezTo>
                <a:cubicBezTo>
                  <a:pt x="117" y="9"/>
                  <a:pt x="151" y="9"/>
                  <a:pt x="185" y="11"/>
                </a:cubicBezTo>
                <a:cubicBezTo>
                  <a:pt x="217" y="13"/>
                  <a:pt x="251" y="12"/>
                  <a:pt x="283" y="10"/>
                </a:cubicBezTo>
                <a:cubicBezTo>
                  <a:pt x="301" y="9"/>
                  <a:pt x="320" y="9"/>
                  <a:pt x="338" y="9"/>
                </a:cubicBezTo>
                <a:cubicBezTo>
                  <a:pt x="356" y="8"/>
                  <a:pt x="374" y="10"/>
                  <a:pt x="391" y="10"/>
                </a:cubicBezTo>
                <a:cubicBezTo>
                  <a:pt x="392" y="10"/>
                  <a:pt x="392" y="10"/>
                  <a:pt x="392" y="10"/>
                </a:cubicBezTo>
                <a:cubicBezTo>
                  <a:pt x="399" y="11"/>
                  <a:pt x="405" y="8"/>
                  <a:pt x="411" y="8"/>
                </a:cubicBezTo>
                <a:cubicBezTo>
                  <a:pt x="420" y="8"/>
                  <a:pt x="429" y="8"/>
                  <a:pt x="438" y="8"/>
                </a:cubicBezTo>
                <a:cubicBezTo>
                  <a:pt x="456" y="9"/>
                  <a:pt x="473" y="6"/>
                  <a:pt x="491" y="7"/>
                </a:cubicBezTo>
                <a:cubicBezTo>
                  <a:pt x="530" y="8"/>
                  <a:pt x="569" y="8"/>
                  <a:pt x="608" y="8"/>
                </a:cubicBezTo>
                <a:cubicBezTo>
                  <a:pt x="626" y="9"/>
                  <a:pt x="644" y="8"/>
                  <a:pt x="662" y="8"/>
                </a:cubicBezTo>
                <a:cubicBezTo>
                  <a:pt x="680" y="8"/>
                  <a:pt x="698" y="9"/>
                  <a:pt x="716" y="9"/>
                </a:cubicBezTo>
                <a:cubicBezTo>
                  <a:pt x="734" y="9"/>
                  <a:pt x="752" y="10"/>
                  <a:pt x="770" y="9"/>
                </a:cubicBezTo>
                <a:cubicBezTo>
                  <a:pt x="791" y="9"/>
                  <a:pt x="813" y="11"/>
                  <a:pt x="834" y="9"/>
                </a:cubicBezTo>
                <a:cubicBezTo>
                  <a:pt x="847" y="11"/>
                  <a:pt x="862" y="8"/>
                  <a:pt x="876" y="8"/>
                </a:cubicBezTo>
                <a:cubicBezTo>
                  <a:pt x="892" y="8"/>
                  <a:pt x="909" y="7"/>
                  <a:pt x="926" y="9"/>
                </a:cubicBezTo>
                <a:cubicBezTo>
                  <a:pt x="934" y="10"/>
                  <a:pt x="943" y="8"/>
                  <a:pt x="951" y="8"/>
                </a:cubicBezTo>
                <a:cubicBezTo>
                  <a:pt x="960" y="7"/>
                  <a:pt x="970" y="8"/>
                  <a:pt x="979" y="7"/>
                </a:cubicBezTo>
                <a:cubicBezTo>
                  <a:pt x="999" y="5"/>
                  <a:pt x="1020" y="7"/>
                  <a:pt x="1040" y="7"/>
                </a:cubicBezTo>
                <a:cubicBezTo>
                  <a:pt x="1056" y="7"/>
                  <a:pt x="1072" y="7"/>
                  <a:pt x="1088" y="6"/>
                </a:cubicBezTo>
                <a:cubicBezTo>
                  <a:pt x="1099" y="5"/>
                  <a:pt x="1109" y="5"/>
                  <a:pt x="1120" y="5"/>
                </a:cubicBezTo>
                <a:cubicBezTo>
                  <a:pt x="1129" y="5"/>
                  <a:pt x="1138" y="5"/>
                  <a:pt x="1147" y="6"/>
                </a:cubicBezTo>
                <a:cubicBezTo>
                  <a:pt x="1165" y="7"/>
                  <a:pt x="1184" y="6"/>
                  <a:pt x="1202" y="5"/>
                </a:cubicBezTo>
                <a:cubicBezTo>
                  <a:pt x="1221" y="4"/>
                  <a:pt x="1241" y="7"/>
                  <a:pt x="1260" y="6"/>
                </a:cubicBezTo>
                <a:cubicBezTo>
                  <a:pt x="1272" y="7"/>
                  <a:pt x="1285" y="7"/>
                  <a:pt x="1298" y="6"/>
                </a:cubicBezTo>
                <a:cubicBezTo>
                  <a:pt x="1310" y="6"/>
                  <a:pt x="1323" y="5"/>
                  <a:pt x="1335" y="6"/>
                </a:cubicBezTo>
                <a:cubicBezTo>
                  <a:pt x="1349" y="8"/>
                  <a:pt x="1362" y="7"/>
                  <a:pt x="1376" y="7"/>
                </a:cubicBezTo>
                <a:cubicBezTo>
                  <a:pt x="1388" y="7"/>
                  <a:pt x="1400" y="9"/>
                  <a:pt x="1411" y="8"/>
                </a:cubicBezTo>
                <a:cubicBezTo>
                  <a:pt x="1424" y="6"/>
                  <a:pt x="1438" y="9"/>
                  <a:pt x="1452" y="9"/>
                </a:cubicBezTo>
                <a:cubicBezTo>
                  <a:pt x="1465" y="9"/>
                  <a:pt x="1479" y="11"/>
                  <a:pt x="1493" y="11"/>
                </a:cubicBezTo>
                <a:cubicBezTo>
                  <a:pt x="1506" y="11"/>
                  <a:pt x="1520" y="11"/>
                  <a:pt x="1533" y="12"/>
                </a:cubicBezTo>
                <a:cubicBezTo>
                  <a:pt x="1541" y="12"/>
                  <a:pt x="1548" y="12"/>
                  <a:pt x="1556" y="12"/>
                </a:cubicBezTo>
                <a:cubicBezTo>
                  <a:pt x="1565" y="12"/>
                  <a:pt x="1574" y="10"/>
                  <a:pt x="1577" y="20"/>
                </a:cubicBezTo>
                <a:cubicBezTo>
                  <a:pt x="1579" y="27"/>
                  <a:pt x="1579" y="35"/>
                  <a:pt x="1580" y="43"/>
                </a:cubicBezTo>
                <a:cubicBezTo>
                  <a:pt x="1580" y="50"/>
                  <a:pt x="1579" y="58"/>
                  <a:pt x="1580" y="65"/>
                </a:cubicBezTo>
                <a:cubicBezTo>
                  <a:pt x="1582" y="72"/>
                  <a:pt x="1580" y="81"/>
                  <a:pt x="1580" y="88"/>
                </a:cubicBezTo>
                <a:cubicBezTo>
                  <a:pt x="1580" y="99"/>
                  <a:pt x="1578" y="109"/>
                  <a:pt x="1580" y="120"/>
                </a:cubicBezTo>
                <a:cubicBezTo>
                  <a:pt x="1582" y="137"/>
                  <a:pt x="1578" y="155"/>
                  <a:pt x="1578" y="172"/>
                </a:cubicBezTo>
                <a:cubicBezTo>
                  <a:pt x="1578" y="194"/>
                  <a:pt x="1578" y="216"/>
                  <a:pt x="1578" y="238"/>
                </a:cubicBezTo>
                <a:cubicBezTo>
                  <a:pt x="1578" y="238"/>
                  <a:pt x="1578" y="238"/>
                  <a:pt x="1578" y="238"/>
                </a:cubicBezTo>
                <a:cubicBezTo>
                  <a:pt x="1578" y="257"/>
                  <a:pt x="1575" y="276"/>
                  <a:pt x="1575" y="295"/>
                </a:cubicBezTo>
                <a:cubicBezTo>
                  <a:pt x="1575" y="295"/>
                  <a:pt x="1575" y="296"/>
                  <a:pt x="1575" y="296"/>
                </a:cubicBezTo>
                <a:cubicBezTo>
                  <a:pt x="1575" y="311"/>
                  <a:pt x="1576" y="326"/>
                  <a:pt x="1576" y="342"/>
                </a:cubicBezTo>
                <a:cubicBezTo>
                  <a:pt x="1576" y="358"/>
                  <a:pt x="1574" y="374"/>
                  <a:pt x="1574" y="390"/>
                </a:cubicBezTo>
                <a:cubicBezTo>
                  <a:pt x="1574" y="422"/>
                  <a:pt x="1570" y="454"/>
                  <a:pt x="1574" y="486"/>
                </a:cubicBezTo>
                <a:cubicBezTo>
                  <a:pt x="1574" y="505"/>
                  <a:pt x="1577" y="525"/>
                  <a:pt x="1577" y="545"/>
                </a:cubicBezTo>
                <a:cubicBezTo>
                  <a:pt x="1576" y="563"/>
                  <a:pt x="1576" y="582"/>
                  <a:pt x="1577" y="601"/>
                </a:cubicBezTo>
                <a:cubicBezTo>
                  <a:pt x="1578" y="621"/>
                  <a:pt x="1576" y="641"/>
                  <a:pt x="1576" y="661"/>
                </a:cubicBezTo>
                <a:cubicBezTo>
                  <a:pt x="1576" y="671"/>
                  <a:pt x="1576" y="680"/>
                  <a:pt x="1577" y="690"/>
                </a:cubicBezTo>
                <a:cubicBezTo>
                  <a:pt x="1577" y="695"/>
                  <a:pt x="1577" y="700"/>
                  <a:pt x="1578" y="705"/>
                </a:cubicBezTo>
                <a:cubicBezTo>
                  <a:pt x="1577" y="724"/>
                  <a:pt x="1579" y="742"/>
                  <a:pt x="1578" y="760"/>
                </a:cubicBezTo>
                <a:cubicBezTo>
                  <a:pt x="1577" y="779"/>
                  <a:pt x="1576" y="798"/>
                  <a:pt x="1576" y="817"/>
                </a:cubicBezTo>
                <a:cubicBezTo>
                  <a:pt x="1576" y="817"/>
                  <a:pt x="1576" y="817"/>
                  <a:pt x="1576" y="817"/>
                </a:cubicBezTo>
                <a:cubicBezTo>
                  <a:pt x="1576" y="817"/>
                  <a:pt x="1576" y="817"/>
                  <a:pt x="1576" y="817"/>
                </a:cubicBezTo>
                <a:cubicBezTo>
                  <a:pt x="1576" y="817"/>
                  <a:pt x="1576" y="818"/>
                  <a:pt x="1576" y="818"/>
                </a:cubicBezTo>
                <a:cubicBezTo>
                  <a:pt x="1576" y="818"/>
                  <a:pt x="1576" y="818"/>
                  <a:pt x="1576" y="818"/>
                </a:cubicBezTo>
                <a:cubicBezTo>
                  <a:pt x="1577" y="839"/>
                  <a:pt x="1576" y="860"/>
                  <a:pt x="1578" y="880"/>
                </a:cubicBezTo>
                <a:cubicBezTo>
                  <a:pt x="1579" y="891"/>
                  <a:pt x="1578" y="901"/>
                  <a:pt x="1578" y="911"/>
                </a:cubicBezTo>
                <a:cubicBezTo>
                  <a:pt x="1578" y="920"/>
                  <a:pt x="1581" y="932"/>
                  <a:pt x="1567" y="935"/>
                </a:cubicBezTo>
                <a:cubicBezTo>
                  <a:pt x="1562" y="937"/>
                  <a:pt x="1556" y="937"/>
                  <a:pt x="1550" y="936"/>
                </a:cubicBezTo>
                <a:cubicBezTo>
                  <a:pt x="1522" y="935"/>
                  <a:pt x="1494" y="932"/>
                  <a:pt x="1466" y="932"/>
                </a:cubicBezTo>
                <a:cubicBezTo>
                  <a:pt x="1449" y="932"/>
                  <a:pt x="1431" y="931"/>
                  <a:pt x="1413" y="932"/>
                </a:cubicBezTo>
                <a:cubicBezTo>
                  <a:pt x="1399" y="933"/>
                  <a:pt x="1384" y="934"/>
                  <a:pt x="1371" y="932"/>
                </a:cubicBezTo>
                <a:cubicBezTo>
                  <a:pt x="1370" y="932"/>
                  <a:pt x="1370" y="932"/>
                  <a:pt x="1370" y="932"/>
                </a:cubicBezTo>
                <a:cubicBezTo>
                  <a:pt x="1370" y="932"/>
                  <a:pt x="1370" y="932"/>
                  <a:pt x="1370" y="932"/>
                </a:cubicBezTo>
                <a:cubicBezTo>
                  <a:pt x="1347" y="932"/>
                  <a:pt x="1324" y="934"/>
                  <a:pt x="1301" y="934"/>
                </a:cubicBezTo>
                <a:cubicBezTo>
                  <a:pt x="1277" y="934"/>
                  <a:pt x="1252" y="933"/>
                  <a:pt x="1228" y="933"/>
                </a:cubicBezTo>
                <a:cubicBezTo>
                  <a:pt x="1206" y="933"/>
                  <a:pt x="1183" y="935"/>
                  <a:pt x="1161" y="935"/>
                </a:cubicBezTo>
                <a:cubicBezTo>
                  <a:pt x="1149" y="935"/>
                  <a:pt x="1137" y="935"/>
                  <a:pt x="1125" y="935"/>
                </a:cubicBezTo>
                <a:cubicBezTo>
                  <a:pt x="1115" y="935"/>
                  <a:pt x="1104" y="936"/>
                  <a:pt x="1094" y="935"/>
                </a:cubicBezTo>
                <a:cubicBezTo>
                  <a:pt x="1094" y="934"/>
                  <a:pt x="1094" y="934"/>
                  <a:pt x="1093" y="934"/>
                </a:cubicBezTo>
                <a:cubicBezTo>
                  <a:pt x="1062" y="936"/>
                  <a:pt x="1031" y="934"/>
                  <a:pt x="1000" y="934"/>
                </a:cubicBezTo>
                <a:cubicBezTo>
                  <a:pt x="982" y="934"/>
                  <a:pt x="964" y="934"/>
                  <a:pt x="946" y="934"/>
                </a:cubicBezTo>
                <a:cubicBezTo>
                  <a:pt x="930" y="935"/>
                  <a:pt x="914" y="936"/>
                  <a:pt x="897" y="935"/>
                </a:cubicBezTo>
                <a:cubicBezTo>
                  <a:pt x="884" y="933"/>
                  <a:pt x="870" y="935"/>
                  <a:pt x="856" y="934"/>
                </a:cubicBezTo>
                <a:cubicBezTo>
                  <a:pt x="841" y="933"/>
                  <a:pt x="826" y="933"/>
                  <a:pt x="810" y="934"/>
                </a:cubicBezTo>
                <a:cubicBezTo>
                  <a:pt x="795" y="934"/>
                  <a:pt x="779" y="934"/>
                  <a:pt x="763" y="934"/>
                </a:cubicBezTo>
                <a:cubicBezTo>
                  <a:pt x="750" y="934"/>
                  <a:pt x="735" y="936"/>
                  <a:pt x="721" y="933"/>
                </a:cubicBezTo>
                <a:cubicBezTo>
                  <a:pt x="721" y="933"/>
                  <a:pt x="720" y="933"/>
                  <a:pt x="720" y="933"/>
                </a:cubicBezTo>
                <a:cubicBezTo>
                  <a:pt x="706" y="933"/>
                  <a:pt x="691" y="933"/>
                  <a:pt x="677" y="933"/>
                </a:cubicBezTo>
                <a:cubicBezTo>
                  <a:pt x="663" y="933"/>
                  <a:pt x="649" y="932"/>
                  <a:pt x="635" y="932"/>
                </a:cubicBezTo>
                <a:cubicBezTo>
                  <a:pt x="620" y="932"/>
                  <a:pt x="604" y="933"/>
                  <a:pt x="589" y="933"/>
                </a:cubicBezTo>
                <a:cubicBezTo>
                  <a:pt x="573" y="933"/>
                  <a:pt x="557" y="933"/>
                  <a:pt x="541" y="934"/>
                </a:cubicBezTo>
                <a:cubicBezTo>
                  <a:pt x="526" y="935"/>
                  <a:pt x="510" y="934"/>
                  <a:pt x="495" y="934"/>
                </a:cubicBezTo>
                <a:cubicBezTo>
                  <a:pt x="476" y="933"/>
                  <a:pt x="457" y="933"/>
                  <a:pt x="438" y="934"/>
                </a:cubicBezTo>
                <a:cubicBezTo>
                  <a:pt x="409" y="934"/>
                  <a:pt x="379" y="933"/>
                  <a:pt x="349" y="933"/>
                </a:cubicBezTo>
                <a:cubicBezTo>
                  <a:pt x="349" y="933"/>
                  <a:pt x="349" y="933"/>
                  <a:pt x="349" y="933"/>
                </a:cubicBezTo>
                <a:cubicBezTo>
                  <a:pt x="349" y="933"/>
                  <a:pt x="349" y="933"/>
                  <a:pt x="349" y="933"/>
                </a:cubicBezTo>
                <a:cubicBezTo>
                  <a:pt x="322" y="933"/>
                  <a:pt x="294" y="931"/>
                  <a:pt x="267" y="932"/>
                </a:cubicBezTo>
                <a:cubicBezTo>
                  <a:pt x="234" y="932"/>
                  <a:pt x="201" y="932"/>
                  <a:pt x="169" y="932"/>
                </a:cubicBezTo>
                <a:cubicBezTo>
                  <a:pt x="155" y="932"/>
                  <a:pt x="142" y="931"/>
                  <a:pt x="128" y="932"/>
                </a:cubicBezTo>
                <a:cubicBezTo>
                  <a:pt x="115" y="933"/>
                  <a:pt x="101" y="934"/>
                  <a:pt x="87" y="934"/>
                </a:cubicBezTo>
                <a:cubicBezTo>
                  <a:pt x="72" y="934"/>
                  <a:pt x="57" y="936"/>
                  <a:pt x="41" y="935"/>
                </a:cubicBezTo>
                <a:cubicBezTo>
                  <a:pt x="33" y="935"/>
                  <a:pt x="25" y="935"/>
                  <a:pt x="18" y="932"/>
                </a:cubicBezTo>
                <a:cubicBezTo>
                  <a:pt x="11" y="930"/>
                  <a:pt x="10" y="924"/>
                  <a:pt x="9" y="918"/>
                </a:cubicBezTo>
                <a:cubicBezTo>
                  <a:pt x="9" y="918"/>
                  <a:pt x="10" y="917"/>
                  <a:pt x="10" y="916"/>
                </a:cubicBezTo>
                <a:cubicBezTo>
                  <a:pt x="9" y="915"/>
                  <a:pt x="9" y="913"/>
                  <a:pt x="8" y="912"/>
                </a:cubicBezTo>
                <a:cubicBezTo>
                  <a:pt x="8" y="911"/>
                  <a:pt x="8" y="911"/>
                  <a:pt x="8" y="910"/>
                </a:cubicBezTo>
                <a:cubicBezTo>
                  <a:pt x="8" y="910"/>
                  <a:pt x="8" y="910"/>
                  <a:pt x="8" y="909"/>
                </a:cubicBezTo>
                <a:cubicBezTo>
                  <a:pt x="7" y="904"/>
                  <a:pt x="7" y="899"/>
                  <a:pt x="7" y="894"/>
                </a:cubicBezTo>
                <a:cubicBezTo>
                  <a:pt x="5" y="882"/>
                  <a:pt x="5" y="870"/>
                  <a:pt x="6" y="859"/>
                </a:cubicBezTo>
                <a:cubicBezTo>
                  <a:pt x="7" y="845"/>
                  <a:pt x="8" y="832"/>
                  <a:pt x="8" y="819"/>
                </a:cubicBezTo>
                <a:cubicBezTo>
                  <a:pt x="8" y="805"/>
                  <a:pt x="7" y="791"/>
                  <a:pt x="8" y="776"/>
                </a:cubicBezTo>
                <a:cubicBezTo>
                  <a:pt x="10" y="748"/>
                  <a:pt x="7" y="719"/>
                  <a:pt x="7" y="691"/>
                </a:cubicBezTo>
                <a:cubicBezTo>
                  <a:pt x="7" y="680"/>
                  <a:pt x="5" y="670"/>
                  <a:pt x="5" y="660"/>
                </a:cubicBezTo>
                <a:cubicBezTo>
                  <a:pt x="5" y="653"/>
                  <a:pt x="5" y="646"/>
                  <a:pt x="5" y="639"/>
                </a:cubicBezTo>
                <a:cubicBezTo>
                  <a:pt x="6" y="639"/>
                  <a:pt x="6" y="638"/>
                  <a:pt x="6" y="637"/>
                </a:cubicBezTo>
                <a:cubicBezTo>
                  <a:pt x="6" y="631"/>
                  <a:pt x="6" y="625"/>
                  <a:pt x="6" y="619"/>
                </a:cubicBezTo>
                <a:cubicBezTo>
                  <a:pt x="6" y="618"/>
                  <a:pt x="6" y="616"/>
                  <a:pt x="6" y="615"/>
                </a:cubicBezTo>
                <a:cubicBezTo>
                  <a:pt x="6" y="614"/>
                  <a:pt x="6" y="613"/>
                  <a:pt x="6" y="613"/>
                </a:cubicBezTo>
                <a:cubicBezTo>
                  <a:pt x="5" y="592"/>
                  <a:pt x="5" y="572"/>
                  <a:pt x="5" y="552"/>
                </a:cubicBezTo>
                <a:cubicBezTo>
                  <a:pt x="7" y="524"/>
                  <a:pt x="7" y="496"/>
                  <a:pt x="7" y="469"/>
                </a:cubicBezTo>
                <a:cubicBezTo>
                  <a:pt x="7" y="424"/>
                  <a:pt x="7" y="424"/>
                  <a:pt x="7" y="424"/>
                </a:cubicBezTo>
                <a:cubicBezTo>
                  <a:pt x="7" y="411"/>
                  <a:pt x="9" y="397"/>
                  <a:pt x="8" y="385"/>
                </a:cubicBezTo>
                <a:cubicBezTo>
                  <a:pt x="8" y="362"/>
                  <a:pt x="7" y="340"/>
                  <a:pt x="7" y="318"/>
                </a:cubicBezTo>
                <a:cubicBezTo>
                  <a:pt x="8" y="317"/>
                  <a:pt x="8" y="317"/>
                  <a:pt x="8" y="316"/>
                </a:cubicBezTo>
                <a:cubicBezTo>
                  <a:pt x="8" y="310"/>
                  <a:pt x="8" y="305"/>
                  <a:pt x="8" y="299"/>
                </a:cubicBezTo>
                <a:cubicBezTo>
                  <a:pt x="8" y="295"/>
                  <a:pt x="9" y="288"/>
                  <a:pt x="8" y="284"/>
                </a:cubicBezTo>
                <a:cubicBezTo>
                  <a:pt x="7" y="281"/>
                  <a:pt x="7" y="276"/>
                  <a:pt x="7" y="272"/>
                </a:cubicBezTo>
                <a:cubicBezTo>
                  <a:pt x="8" y="266"/>
                  <a:pt x="6" y="259"/>
                  <a:pt x="6" y="252"/>
                </a:cubicBezTo>
                <a:cubicBezTo>
                  <a:pt x="5" y="229"/>
                  <a:pt x="8" y="207"/>
                  <a:pt x="8" y="1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18" name="Freeform 107"/>
          <p:cNvSpPr>
            <a:spLocks noEditPoints="1"/>
          </p:cNvSpPr>
          <p:nvPr/>
        </p:nvSpPr>
        <p:spPr bwMode="auto">
          <a:xfrm>
            <a:off x="6292609" y="1032287"/>
            <a:ext cx="7460240" cy="5077906"/>
          </a:xfrm>
          <a:custGeom>
            <a:avLst/>
            <a:gdLst>
              <a:gd name="T0" fmla="*/ 2044 w 2195"/>
              <a:gd name="T1" fmla="*/ 1241 h 1493"/>
              <a:gd name="T2" fmla="*/ 1979 w 2195"/>
              <a:gd name="T3" fmla="*/ 1062 h 1493"/>
              <a:gd name="T4" fmla="*/ 1979 w 2195"/>
              <a:gd name="T5" fmla="*/ 738 h 1493"/>
              <a:gd name="T6" fmla="*/ 1981 w 2195"/>
              <a:gd name="T7" fmla="*/ 366 h 1493"/>
              <a:gd name="T8" fmla="*/ 1984 w 2195"/>
              <a:gd name="T9" fmla="*/ 67 h 1493"/>
              <a:gd name="T10" fmla="*/ 1586 w 2195"/>
              <a:gd name="T11" fmla="*/ 4 h 1493"/>
              <a:gd name="T12" fmla="*/ 1039 w 2195"/>
              <a:gd name="T13" fmla="*/ 0 h 1493"/>
              <a:gd name="T14" fmla="*/ 726 w 2195"/>
              <a:gd name="T15" fmla="*/ 4 h 1493"/>
              <a:gd name="T16" fmla="*/ 312 w 2195"/>
              <a:gd name="T17" fmla="*/ 5 h 1493"/>
              <a:gd name="T18" fmla="*/ 210 w 2195"/>
              <a:gd name="T19" fmla="*/ 476 h 1493"/>
              <a:gd name="T20" fmla="*/ 216 w 2195"/>
              <a:gd name="T21" fmla="*/ 713 h 1493"/>
              <a:gd name="T22" fmla="*/ 210 w 2195"/>
              <a:gd name="T23" fmla="*/ 960 h 1493"/>
              <a:gd name="T24" fmla="*/ 229 w 2195"/>
              <a:gd name="T25" fmla="*/ 1150 h 1493"/>
              <a:gd name="T26" fmla="*/ 199 w 2195"/>
              <a:gd name="T27" fmla="*/ 1184 h 1493"/>
              <a:gd name="T28" fmla="*/ 4 w 2195"/>
              <a:gd name="T29" fmla="*/ 1462 h 1493"/>
              <a:gd name="T30" fmla="*/ 296 w 2195"/>
              <a:gd name="T31" fmla="*/ 1490 h 1493"/>
              <a:gd name="T32" fmla="*/ 651 w 2195"/>
              <a:gd name="T33" fmla="*/ 1491 h 1493"/>
              <a:gd name="T34" fmla="*/ 1346 w 2195"/>
              <a:gd name="T35" fmla="*/ 1490 h 1493"/>
              <a:gd name="T36" fmla="*/ 1716 w 2195"/>
              <a:gd name="T37" fmla="*/ 1490 h 1493"/>
              <a:gd name="T38" fmla="*/ 262 w 2195"/>
              <a:gd name="T39" fmla="*/ 1124 h 1493"/>
              <a:gd name="T40" fmla="*/ 220 w 2195"/>
              <a:gd name="T41" fmla="*/ 716 h 1493"/>
              <a:gd name="T42" fmla="*/ 218 w 2195"/>
              <a:gd name="T43" fmla="*/ 80 h 1493"/>
              <a:gd name="T44" fmla="*/ 573 w 2195"/>
              <a:gd name="T45" fmla="*/ 7 h 1493"/>
              <a:gd name="T46" fmla="*/ 882 w 2195"/>
              <a:gd name="T47" fmla="*/ 6 h 1493"/>
              <a:gd name="T48" fmla="*/ 1385 w 2195"/>
              <a:gd name="T49" fmla="*/ 7 h 1493"/>
              <a:gd name="T50" fmla="*/ 1812 w 2195"/>
              <a:gd name="T51" fmla="*/ 9 h 1493"/>
              <a:gd name="T52" fmla="*/ 1977 w 2195"/>
              <a:gd name="T53" fmla="*/ 127 h 1493"/>
              <a:gd name="T54" fmla="*/ 1976 w 2195"/>
              <a:gd name="T55" fmla="*/ 364 h 1493"/>
              <a:gd name="T56" fmla="*/ 1975 w 2195"/>
              <a:gd name="T57" fmla="*/ 736 h 1493"/>
              <a:gd name="T58" fmla="*/ 1938 w 2195"/>
              <a:gd name="T59" fmla="*/ 1122 h 1493"/>
              <a:gd name="T60" fmla="*/ 1710 w 2195"/>
              <a:gd name="T61" fmla="*/ 1121 h 1493"/>
              <a:gd name="T62" fmla="*/ 1380 w 2195"/>
              <a:gd name="T63" fmla="*/ 1120 h 1493"/>
              <a:gd name="T64" fmla="*/ 1092 w 2195"/>
              <a:gd name="T65" fmla="*/ 1118 h 1493"/>
              <a:gd name="T66" fmla="*/ 723 w 2195"/>
              <a:gd name="T67" fmla="*/ 1116 h 1493"/>
              <a:gd name="T68" fmla="*/ 320 w 2195"/>
              <a:gd name="T69" fmla="*/ 1118 h 1493"/>
              <a:gd name="T70" fmla="*/ 203 w 2195"/>
              <a:gd name="T71" fmla="*/ 1185 h 1493"/>
              <a:gd name="T72" fmla="*/ 250 w 2195"/>
              <a:gd name="T73" fmla="*/ 1135 h 1493"/>
              <a:gd name="T74" fmla="*/ 654 w 2195"/>
              <a:gd name="T75" fmla="*/ 1121 h 1493"/>
              <a:gd name="T76" fmla="*/ 1089 w 2195"/>
              <a:gd name="T77" fmla="*/ 1123 h 1493"/>
              <a:gd name="T78" fmla="*/ 1528 w 2195"/>
              <a:gd name="T79" fmla="*/ 1126 h 1493"/>
              <a:gd name="T80" fmla="*/ 1762 w 2195"/>
              <a:gd name="T81" fmla="*/ 1125 h 1493"/>
              <a:gd name="T82" fmla="*/ 1997 w 2195"/>
              <a:gd name="T83" fmla="*/ 1191 h 1493"/>
              <a:gd name="T84" fmla="*/ 2159 w 2195"/>
              <a:gd name="T85" fmla="*/ 1402 h 1493"/>
              <a:gd name="T86" fmla="*/ 2131 w 2195"/>
              <a:gd name="T87" fmla="*/ 1435 h 1493"/>
              <a:gd name="T88" fmla="*/ 1845 w 2195"/>
              <a:gd name="T89" fmla="*/ 1435 h 1493"/>
              <a:gd name="T90" fmla="*/ 1357 w 2195"/>
              <a:gd name="T91" fmla="*/ 1434 h 1493"/>
              <a:gd name="T92" fmla="*/ 1037 w 2195"/>
              <a:gd name="T93" fmla="*/ 1433 h 1493"/>
              <a:gd name="T94" fmla="*/ 555 w 2195"/>
              <a:gd name="T95" fmla="*/ 1431 h 1493"/>
              <a:gd name="T96" fmla="*/ 153 w 2195"/>
              <a:gd name="T97" fmla="*/ 1429 h 1493"/>
              <a:gd name="T98" fmla="*/ 21 w 2195"/>
              <a:gd name="T99" fmla="*/ 1435 h 1493"/>
              <a:gd name="T100" fmla="*/ 1814 w 2195"/>
              <a:gd name="T101" fmla="*/ 1484 h 1493"/>
              <a:gd name="T102" fmla="*/ 1367 w 2195"/>
              <a:gd name="T103" fmla="*/ 1486 h 1493"/>
              <a:gd name="T104" fmla="*/ 1035 w 2195"/>
              <a:gd name="T105" fmla="*/ 1486 h 1493"/>
              <a:gd name="T106" fmla="*/ 651 w 2195"/>
              <a:gd name="T107" fmla="*/ 1487 h 1493"/>
              <a:gd name="T108" fmla="*/ 224 w 2195"/>
              <a:gd name="T109" fmla="*/ 1484 h 1493"/>
              <a:gd name="T110" fmla="*/ 148 w 2195"/>
              <a:gd name="T111" fmla="*/ 1433 h 1493"/>
              <a:gd name="T112" fmla="*/ 796 w 2195"/>
              <a:gd name="T113" fmla="*/ 1436 h 1493"/>
              <a:gd name="T114" fmla="*/ 1252 w 2195"/>
              <a:gd name="T115" fmla="*/ 1439 h 1493"/>
              <a:gd name="T116" fmla="*/ 1527 w 2195"/>
              <a:gd name="T117" fmla="*/ 1440 h 1493"/>
              <a:gd name="T118" fmla="*/ 2028 w 2195"/>
              <a:gd name="T119" fmla="*/ 1439 h 1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95" h="1493">
                <a:moveTo>
                  <a:pt x="2191" y="1430"/>
                </a:moveTo>
                <a:cubicBezTo>
                  <a:pt x="2191" y="1430"/>
                  <a:pt x="2191" y="1430"/>
                  <a:pt x="2190" y="1430"/>
                </a:cubicBezTo>
                <a:cubicBezTo>
                  <a:pt x="2189" y="1427"/>
                  <a:pt x="2185" y="1425"/>
                  <a:pt x="2182" y="1422"/>
                </a:cubicBezTo>
                <a:cubicBezTo>
                  <a:pt x="2179" y="1418"/>
                  <a:pt x="2174" y="1414"/>
                  <a:pt x="2171" y="1410"/>
                </a:cubicBezTo>
                <a:cubicBezTo>
                  <a:pt x="2168" y="1406"/>
                  <a:pt x="2164" y="1404"/>
                  <a:pt x="2162" y="1399"/>
                </a:cubicBezTo>
                <a:cubicBezTo>
                  <a:pt x="2159" y="1394"/>
                  <a:pt x="2152" y="1387"/>
                  <a:pt x="2150" y="1384"/>
                </a:cubicBezTo>
                <a:cubicBezTo>
                  <a:pt x="2144" y="1374"/>
                  <a:pt x="2137" y="1365"/>
                  <a:pt x="2131" y="1356"/>
                </a:cubicBezTo>
                <a:cubicBezTo>
                  <a:pt x="2118" y="1338"/>
                  <a:pt x="2106" y="1320"/>
                  <a:pt x="2092" y="1303"/>
                </a:cubicBezTo>
                <a:cubicBezTo>
                  <a:pt x="2075" y="1284"/>
                  <a:pt x="2059" y="1263"/>
                  <a:pt x="2044" y="1241"/>
                </a:cubicBezTo>
                <a:cubicBezTo>
                  <a:pt x="2031" y="1224"/>
                  <a:pt x="2017" y="1208"/>
                  <a:pt x="2003" y="1192"/>
                </a:cubicBezTo>
                <a:cubicBezTo>
                  <a:pt x="2002" y="1191"/>
                  <a:pt x="2002" y="1190"/>
                  <a:pt x="2001" y="1190"/>
                </a:cubicBezTo>
                <a:cubicBezTo>
                  <a:pt x="2001" y="1189"/>
                  <a:pt x="2000" y="1189"/>
                  <a:pt x="2000" y="1188"/>
                </a:cubicBezTo>
                <a:cubicBezTo>
                  <a:pt x="2000" y="1188"/>
                  <a:pt x="1999" y="1188"/>
                  <a:pt x="1999" y="1188"/>
                </a:cubicBezTo>
                <a:cubicBezTo>
                  <a:pt x="1995" y="1183"/>
                  <a:pt x="1991" y="1177"/>
                  <a:pt x="1987" y="1172"/>
                </a:cubicBezTo>
                <a:cubicBezTo>
                  <a:pt x="1978" y="1162"/>
                  <a:pt x="1969" y="1152"/>
                  <a:pt x="1961" y="1141"/>
                </a:cubicBezTo>
                <a:cubicBezTo>
                  <a:pt x="1956" y="1136"/>
                  <a:pt x="1951" y="1128"/>
                  <a:pt x="1944" y="1124"/>
                </a:cubicBezTo>
                <a:cubicBezTo>
                  <a:pt x="1959" y="1120"/>
                  <a:pt x="1970" y="1114"/>
                  <a:pt x="1975" y="1097"/>
                </a:cubicBezTo>
                <a:cubicBezTo>
                  <a:pt x="1978" y="1086"/>
                  <a:pt x="1978" y="1074"/>
                  <a:pt x="1979" y="1062"/>
                </a:cubicBezTo>
                <a:cubicBezTo>
                  <a:pt x="1980" y="1054"/>
                  <a:pt x="1982" y="1045"/>
                  <a:pt x="1982" y="1037"/>
                </a:cubicBezTo>
                <a:cubicBezTo>
                  <a:pt x="1982" y="1036"/>
                  <a:pt x="1982" y="1036"/>
                  <a:pt x="1982" y="1036"/>
                </a:cubicBezTo>
                <a:cubicBezTo>
                  <a:pt x="1982" y="1011"/>
                  <a:pt x="1983" y="986"/>
                  <a:pt x="1980" y="961"/>
                </a:cubicBezTo>
                <a:cubicBezTo>
                  <a:pt x="1978" y="940"/>
                  <a:pt x="1981" y="917"/>
                  <a:pt x="1981" y="895"/>
                </a:cubicBezTo>
                <a:cubicBezTo>
                  <a:pt x="1982" y="895"/>
                  <a:pt x="1982" y="895"/>
                  <a:pt x="1982" y="894"/>
                </a:cubicBezTo>
                <a:cubicBezTo>
                  <a:pt x="1982" y="880"/>
                  <a:pt x="1982" y="867"/>
                  <a:pt x="1981" y="853"/>
                </a:cubicBezTo>
                <a:cubicBezTo>
                  <a:pt x="1980" y="842"/>
                  <a:pt x="1978" y="830"/>
                  <a:pt x="1979" y="818"/>
                </a:cubicBezTo>
                <a:cubicBezTo>
                  <a:pt x="1979" y="805"/>
                  <a:pt x="1979" y="791"/>
                  <a:pt x="1979" y="777"/>
                </a:cubicBezTo>
                <a:cubicBezTo>
                  <a:pt x="1979" y="764"/>
                  <a:pt x="1979" y="751"/>
                  <a:pt x="1979" y="738"/>
                </a:cubicBezTo>
                <a:cubicBezTo>
                  <a:pt x="1980" y="737"/>
                  <a:pt x="1980" y="737"/>
                  <a:pt x="1980" y="737"/>
                </a:cubicBezTo>
                <a:cubicBezTo>
                  <a:pt x="1981" y="715"/>
                  <a:pt x="1981" y="693"/>
                  <a:pt x="1982" y="671"/>
                </a:cubicBezTo>
                <a:cubicBezTo>
                  <a:pt x="1982" y="662"/>
                  <a:pt x="1982" y="652"/>
                  <a:pt x="1982" y="642"/>
                </a:cubicBezTo>
                <a:cubicBezTo>
                  <a:pt x="1983" y="631"/>
                  <a:pt x="1981" y="619"/>
                  <a:pt x="1982" y="607"/>
                </a:cubicBezTo>
                <a:cubicBezTo>
                  <a:pt x="1982" y="607"/>
                  <a:pt x="1982" y="606"/>
                  <a:pt x="1982" y="606"/>
                </a:cubicBezTo>
                <a:cubicBezTo>
                  <a:pt x="1982" y="562"/>
                  <a:pt x="1980" y="517"/>
                  <a:pt x="1980" y="473"/>
                </a:cubicBezTo>
                <a:cubicBezTo>
                  <a:pt x="1980" y="473"/>
                  <a:pt x="1980" y="473"/>
                  <a:pt x="1980" y="472"/>
                </a:cubicBezTo>
                <a:cubicBezTo>
                  <a:pt x="1979" y="452"/>
                  <a:pt x="1980" y="431"/>
                  <a:pt x="1980" y="410"/>
                </a:cubicBezTo>
                <a:cubicBezTo>
                  <a:pt x="1980" y="396"/>
                  <a:pt x="1981" y="381"/>
                  <a:pt x="1981" y="366"/>
                </a:cubicBezTo>
                <a:cubicBezTo>
                  <a:pt x="1981" y="366"/>
                  <a:pt x="1981" y="365"/>
                  <a:pt x="1981" y="365"/>
                </a:cubicBezTo>
                <a:cubicBezTo>
                  <a:pt x="1981" y="347"/>
                  <a:pt x="1982" y="328"/>
                  <a:pt x="1981" y="310"/>
                </a:cubicBezTo>
                <a:cubicBezTo>
                  <a:pt x="1981" y="301"/>
                  <a:pt x="1980" y="293"/>
                  <a:pt x="1980" y="284"/>
                </a:cubicBezTo>
                <a:cubicBezTo>
                  <a:pt x="1980" y="276"/>
                  <a:pt x="1982" y="268"/>
                  <a:pt x="1981" y="260"/>
                </a:cubicBezTo>
                <a:cubicBezTo>
                  <a:pt x="1981" y="238"/>
                  <a:pt x="1980" y="216"/>
                  <a:pt x="1979" y="194"/>
                </a:cubicBezTo>
                <a:cubicBezTo>
                  <a:pt x="1978" y="183"/>
                  <a:pt x="1979" y="172"/>
                  <a:pt x="1979" y="161"/>
                </a:cubicBezTo>
                <a:cubicBezTo>
                  <a:pt x="1979" y="150"/>
                  <a:pt x="1979" y="138"/>
                  <a:pt x="1981" y="127"/>
                </a:cubicBezTo>
                <a:cubicBezTo>
                  <a:pt x="1982" y="127"/>
                  <a:pt x="1982" y="126"/>
                  <a:pt x="1981" y="126"/>
                </a:cubicBezTo>
                <a:cubicBezTo>
                  <a:pt x="1985" y="106"/>
                  <a:pt x="1985" y="86"/>
                  <a:pt x="1984" y="67"/>
                </a:cubicBezTo>
                <a:cubicBezTo>
                  <a:pt x="1983" y="53"/>
                  <a:pt x="1983" y="42"/>
                  <a:pt x="1978" y="30"/>
                </a:cubicBezTo>
                <a:cubicBezTo>
                  <a:pt x="1974" y="20"/>
                  <a:pt x="1965" y="15"/>
                  <a:pt x="1955" y="11"/>
                </a:cubicBezTo>
                <a:cubicBezTo>
                  <a:pt x="1932" y="2"/>
                  <a:pt x="1906" y="2"/>
                  <a:pt x="1883" y="3"/>
                </a:cubicBezTo>
                <a:cubicBezTo>
                  <a:pt x="1859" y="3"/>
                  <a:pt x="1836" y="5"/>
                  <a:pt x="1812" y="5"/>
                </a:cubicBezTo>
                <a:cubicBezTo>
                  <a:pt x="1774" y="4"/>
                  <a:pt x="1736" y="4"/>
                  <a:pt x="1698" y="4"/>
                </a:cubicBezTo>
                <a:cubicBezTo>
                  <a:pt x="1678" y="4"/>
                  <a:pt x="1658" y="3"/>
                  <a:pt x="1639" y="3"/>
                </a:cubicBezTo>
                <a:cubicBezTo>
                  <a:pt x="1628" y="4"/>
                  <a:pt x="1618" y="3"/>
                  <a:pt x="1607" y="4"/>
                </a:cubicBezTo>
                <a:cubicBezTo>
                  <a:pt x="1601" y="4"/>
                  <a:pt x="1594" y="4"/>
                  <a:pt x="1587" y="4"/>
                </a:cubicBezTo>
                <a:cubicBezTo>
                  <a:pt x="1587" y="4"/>
                  <a:pt x="1586" y="4"/>
                  <a:pt x="1586" y="4"/>
                </a:cubicBezTo>
                <a:cubicBezTo>
                  <a:pt x="1553" y="4"/>
                  <a:pt x="1519" y="5"/>
                  <a:pt x="1486" y="3"/>
                </a:cubicBezTo>
                <a:cubicBezTo>
                  <a:pt x="1468" y="2"/>
                  <a:pt x="1450" y="4"/>
                  <a:pt x="1432" y="4"/>
                </a:cubicBezTo>
                <a:cubicBezTo>
                  <a:pt x="1423" y="4"/>
                  <a:pt x="1414" y="2"/>
                  <a:pt x="1404" y="2"/>
                </a:cubicBezTo>
                <a:cubicBezTo>
                  <a:pt x="1397" y="2"/>
                  <a:pt x="1390" y="3"/>
                  <a:pt x="1383" y="3"/>
                </a:cubicBezTo>
                <a:cubicBezTo>
                  <a:pt x="1382" y="3"/>
                  <a:pt x="1382" y="3"/>
                  <a:pt x="1382" y="3"/>
                </a:cubicBezTo>
                <a:cubicBezTo>
                  <a:pt x="1309" y="1"/>
                  <a:pt x="1236" y="5"/>
                  <a:pt x="1163" y="5"/>
                </a:cubicBezTo>
                <a:cubicBezTo>
                  <a:pt x="1163" y="5"/>
                  <a:pt x="1163" y="5"/>
                  <a:pt x="1163" y="5"/>
                </a:cubicBezTo>
                <a:cubicBezTo>
                  <a:pt x="1136" y="6"/>
                  <a:pt x="1110" y="3"/>
                  <a:pt x="1083" y="3"/>
                </a:cubicBezTo>
                <a:cubicBezTo>
                  <a:pt x="1068" y="3"/>
                  <a:pt x="1053" y="2"/>
                  <a:pt x="1039" y="0"/>
                </a:cubicBezTo>
                <a:cubicBezTo>
                  <a:pt x="1031" y="0"/>
                  <a:pt x="1022" y="0"/>
                  <a:pt x="1014" y="1"/>
                </a:cubicBezTo>
                <a:cubicBezTo>
                  <a:pt x="1008" y="1"/>
                  <a:pt x="1001" y="0"/>
                  <a:pt x="995" y="2"/>
                </a:cubicBezTo>
                <a:cubicBezTo>
                  <a:pt x="976" y="2"/>
                  <a:pt x="957" y="1"/>
                  <a:pt x="938" y="1"/>
                </a:cubicBezTo>
                <a:cubicBezTo>
                  <a:pt x="920" y="2"/>
                  <a:pt x="900" y="3"/>
                  <a:pt x="882" y="2"/>
                </a:cubicBezTo>
                <a:cubicBezTo>
                  <a:pt x="862" y="0"/>
                  <a:pt x="842" y="2"/>
                  <a:pt x="822" y="3"/>
                </a:cubicBezTo>
                <a:cubicBezTo>
                  <a:pt x="814" y="3"/>
                  <a:pt x="806" y="4"/>
                  <a:pt x="798" y="4"/>
                </a:cubicBezTo>
                <a:cubicBezTo>
                  <a:pt x="790" y="4"/>
                  <a:pt x="780" y="6"/>
                  <a:pt x="771" y="5"/>
                </a:cubicBezTo>
                <a:cubicBezTo>
                  <a:pt x="771" y="5"/>
                  <a:pt x="770" y="5"/>
                  <a:pt x="770" y="5"/>
                </a:cubicBezTo>
                <a:cubicBezTo>
                  <a:pt x="755" y="5"/>
                  <a:pt x="740" y="5"/>
                  <a:pt x="726" y="4"/>
                </a:cubicBezTo>
                <a:cubicBezTo>
                  <a:pt x="710" y="3"/>
                  <a:pt x="693" y="4"/>
                  <a:pt x="677" y="4"/>
                </a:cubicBezTo>
                <a:cubicBezTo>
                  <a:pt x="643" y="2"/>
                  <a:pt x="608" y="0"/>
                  <a:pt x="574" y="3"/>
                </a:cubicBezTo>
                <a:cubicBezTo>
                  <a:pt x="573" y="3"/>
                  <a:pt x="573" y="3"/>
                  <a:pt x="573" y="3"/>
                </a:cubicBezTo>
                <a:cubicBezTo>
                  <a:pt x="573" y="3"/>
                  <a:pt x="573" y="3"/>
                  <a:pt x="573" y="3"/>
                </a:cubicBezTo>
                <a:cubicBezTo>
                  <a:pt x="547" y="5"/>
                  <a:pt x="520" y="5"/>
                  <a:pt x="493" y="5"/>
                </a:cubicBezTo>
                <a:cubicBezTo>
                  <a:pt x="468" y="5"/>
                  <a:pt x="443" y="4"/>
                  <a:pt x="418" y="6"/>
                </a:cubicBezTo>
                <a:cubicBezTo>
                  <a:pt x="418" y="6"/>
                  <a:pt x="417" y="6"/>
                  <a:pt x="417" y="6"/>
                </a:cubicBezTo>
                <a:cubicBezTo>
                  <a:pt x="399" y="7"/>
                  <a:pt x="381" y="8"/>
                  <a:pt x="363" y="7"/>
                </a:cubicBezTo>
                <a:cubicBezTo>
                  <a:pt x="346" y="5"/>
                  <a:pt x="329" y="5"/>
                  <a:pt x="312" y="5"/>
                </a:cubicBezTo>
                <a:cubicBezTo>
                  <a:pt x="296" y="5"/>
                  <a:pt x="279" y="3"/>
                  <a:pt x="263" y="4"/>
                </a:cubicBezTo>
                <a:cubicBezTo>
                  <a:pt x="250" y="5"/>
                  <a:pt x="230" y="10"/>
                  <a:pt x="224" y="24"/>
                </a:cubicBezTo>
                <a:cubicBezTo>
                  <a:pt x="224" y="24"/>
                  <a:pt x="224" y="24"/>
                  <a:pt x="224" y="24"/>
                </a:cubicBezTo>
                <a:cubicBezTo>
                  <a:pt x="214" y="39"/>
                  <a:pt x="215" y="56"/>
                  <a:pt x="214" y="73"/>
                </a:cubicBezTo>
                <a:cubicBezTo>
                  <a:pt x="214" y="91"/>
                  <a:pt x="215" y="109"/>
                  <a:pt x="215" y="127"/>
                </a:cubicBezTo>
                <a:cubicBezTo>
                  <a:pt x="215" y="127"/>
                  <a:pt x="215" y="127"/>
                  <a:pt x="215" y="127"/>
                </a:cubicBezTo>
                <a:cubicBezTo>
                  <a:pt x="215" y="187"/>
                  <a:pt x="216" y="247"/>
                  <a:pt x="214" y="306"/>
                </a:cubicBezTo>
                <a:cubicBezTo>
                  <a:pt x="212" y="363"/>
                  <a:pt x="211" y="419"/>
                  <a:pt x="210" y="476"/>
                </a:cubicBezTo>
                <a:cubicBezTo>
                  <a:pt x="210" y="476"/>
                  <a:pt x="210" y="476"/>
                  <a:pt x="210" y="476"/>
                </a:cubicBezTo>
                <a:cubicBezTo>
                  <a:pt x="210" y="476"/>
                  <a:pt x="210" y="476"/>
                  <a:pt x="210" y="477"/>
                </a:cubicBezTo>
                <a:cubicBezTo>
                  <a:pt x="210" y="477"/>
                  <a:pt x="210" y="477"/>
                  <a:pt x="210" y="477"/>
                </a:cubicBezTo>
                <a:cubicBezTo>
                  <a:pt x="210" y="478"/>
                  <a:pt x="210" y="478"/>
                  <a:pt x="210" y="478"/>
                </a:cubicBezTo>
                <a:cubicBezTo>
                  <a:pt x="210" y="484"/>
                  <a:pt x="210" y="491"/>
                  <a:pt x="211" y="498"/>
                </a:cubicBezTo>
                <a:cubicBezTo>
                  <a:pt x="213" y="510"/>
                  <a:pt x="211" y="522"/>
                  <a:pt x="211" y="534"/>
                </a:cubicBezTo>
                <a:cubicBezTo>
                  <a:pt x="211" y="546"/>
                  <a:pt x="212" y="558"/>
                  <a:pt x="212" y="570"/>
                </a:cubicBezTo>
                <a:cubicBezTo>
                  <a:pt x="212" y="582"/>
                  <a:pt x="211" y="596"/>
                  <a:pt x="213" y="608"/>
                </a:cubicBezTo>
                <a:cubicBezTo>
                  <a:pt x="215" y="632"/>
                  <a:pt x="215" y="656"/>
                  <a:pt x="215" y="680"/>
                </a:cubicBezTo>
                <a:cubicBezTo>
                  <a:pt x="215" y="691"/>
                  <a:pt x="216" y="702"/>
                  <a:pt x="216" y="713"/>
                </a:cubicBezTo>
                <a:cubicBezTo>
                  <a:pt x="216" y="722"/>
                  <a:pt x="214" y="732"/>
                  <a:pt x="214" y="741"/>
                </a:cubicBezTo>
                <a:cubicBezTo>
                  <a:pt x="214" y="741"/>
                  <a:pt x="214" y="741"/>
                  <a:pt x="214" y="741"/>
                </a:cubicBezTo>
                <a:cubicBezTo>
                  <a:pt x="214" y="742"/>
                  <a:pt x="214" y="742"/>
                  <a:pt x="214" y="742"/>
                </a:cubicBezTo>
                <a:cubicBezTo>
                  <a:pt x="214" y="742"/>
                  <a:pt x="214" y="742"/>
                  <a:pt x="214" y="742"/>
                </a:cubicBezTo>
                <a:cubicBezTo>
                  <a:pt x="214" y="742"/>
                  <a:pt x="214" y="742"/>
                  <a:pt x="214" y="742"/>
                </a:cubicBezTo>
                <a:cubicBezTo>
                  <a:pt x="216" y="781"/>
                  <a:pt x="214" y="820"/>
                  <a:pt x="214" y="858"/>
                </a:cubicBezTo>
                <a:cubicBezTo>
                  <a:pt x="214" y="877"/>
                  <a:pt x="215" y="898"/>
                  <a:pt x="213" y="917"/>
                </a:cubicBezTo>
                <a:cubicBezTo>
                  <a:pt x="212" y="925"/>
                  <a:pt x="212" y="934"/>
                  <a:pt x="211" y="943"/>
                </a:cubicBezTo>
                <a:cubicBezTo>
                  <a:pt x="211" y="949"/>
                  <a:pt x="210" y="954"/>
                  <a:pt x="210" y="960"/>
                </a:cubicBezTo>
                <a:cubicBezTo>
                  <a:pt x="210" y="962"/>
                  <a:pt x="210" y="965"/>
                  <a:pt x="210" y="968"/>
                </a:cubicBezTo>
                <a:cubicBezTo>
                  <a:pt x="210" y="969"/>
                  <a:pt x="210" y="969"/>
                  <a:pt x="210" y="970"/>
                </a:cubicBezTo>
                <a:cubicBezTo>
                  <a:pt x="210" y="971"/>
                  <a:pt x="209" y="973"/>
                  <a:pt x="209" y="975"/>
                </a:cubicBezTo>
                <a:cubicBezTo>
                  <a:pt x="208" y="976"/>
                  <a:pt x="209" y="976"/>
                  <a:pt x="209" y="977"/>
                </a:cubicBezTo>
                <a:cubicBezTo>
                  <a:pt x="209" y="1007"/>
                  <a:pt x="209" y="1036"/>
                  <a:pt x="212" y="1067"/>
                </a:cubicBezTo>
                <a:cubicBezTo>
                  <a:pt x="214" y="1081"/>
                  <a:pt x="217" y="1096"/>
                  <a:pt x="225" y="1108"/>
                </a:cubicBezTo>
                <a:cubicBezTo>
                  <a:pt x="232" y="1117"/>
                  <a:pt x="244" y="1123"/>
                  <a:pt x="256" y="1126"/>
                </a:cubicBezTo>
                <a:cubicBezTo>
                  <a:pt x="252" y="1128"/>
                  <a:pt x="248" y="1131"/>
                  <a:pt x="245" y="1133"/>
                </a:cubicBezTo>
                <a:cubicBezTo>
                  <a:pt x="240" y="1138"/>
                  <a:pt x="234" y="1144"/>
                  <a:pt x="229" y="1150"/>
                </a:cubicBezTo>
                <a:cubicBezTo>
                  <a:pt x="226" y="1153"/>
                  <a:pt x="222" y="1157"/>
                  <a:pt x="219" y="1161"/>
                </a:cubicBezTo>
                <a:cubicBezTo>
                  <a:pt x="217" y="1164"/>
                  <a:pt x="215" y="1167"/>
                  <a:pt x="212" y="1170"/>
                </a:cubicBezTo>
                <a:cubicBezTo>
                  <a:pt x="210" y="1172"/>
                  <a:pt x="208" y="1174"/>
                  <a:pt x="206" y="1175"/>
                </a:cubicBezTo>
                <a:cubicBezTo>
                  <a:pt x="205" y="1177"/>
                  <a:pt x="204" y="1179"/>
                  <a:pt x="202" y="1180"/>
                </a:cubicBezTo>
                <a:cubicBezTo>
                  <a:pt x="202" y="1180"/>
                  <a:pt x="202" y="1181"/>
                  <a:pt x="201" y="1181"/>
                </a:cubicBezTo>
                <a:cubicBezTo>
                  <a:pt x="201" y="1181"/>
                  <a:pt x="201" y="1182"/>
                  <a:pt x="201" y="1182"/>
                </a:cubicBezTo>
                <a:cubicBezTo>
                  <a:pt x="200" y="1182"/>
                  <a:pt x="200" y="1182"/>
                  <a:pt x="200" y="1182"/>
                </a:cubicBezTo>
                <a:cubicBezTo>
                  <a:pt x="200" y="1182"/>
                  <a:pt x="200" y="1182"/>
                  <a:pt x="200" y="1183"/>
                </a:cubicBezTo>
                <a:cubicBezTo>
                  <a:pt x="200" y="1183"/>
                  <a:pt x="199" y="1183"/>
                  <a:pt x="199" y="1184"/>
                </a:cubicBezTo>
                <a:cubicBezTo>
                  <a:pt x="185" y="1200"/>
                  <a:pt x="172" y="1219"/>
                  <a:pt x="159" y="1237"/>
                </a:cubicBezTo>
                <a:cubicBezTo>
                  <a:pt x="143" y="1259"/>
                  <a:pt x="124" y="1279"/>
                  <a:pt x="107" y="1300"/>
                </a:cubicBezTo>
                <a:cubicBezTo>
                  <a:pt x="90" y="1322"/>
                  <a:pt x="71" y="1342"/>
                  <a:pt x="55" y="1365"/>
                </a:cubicBezTo>
                <a:cubicBezTo>
                  <a:pt x="47" y="1376"/>
                  <a:pt x="38" y="1386"/>
                  <a:pt x="29" y="1397"/>
                </a:cubicBezTo>
                <a:cubicBezTo>
                  <a:pt x="25" y="1402"/>
                  <a:pt x="21" y="1408"/>
                  <a:pt x="16" y="1413"/>
                </a:cubicBezTo>
                <a:cubicBezTo>
                  <a:pt x="13" y="1417"/>
                  <a:pt x="11" y="1424"/>
                  <a:pt x="6" y="1427"/>
                </a:cubicBezTo>
                <a:cubicBezTo>
                  <a:pt x="6" y="1428"/>
                  <a:pt x="5" y="1428"/>
                  <a:pt x="5" y="1429"/>
                </a:cubicBezTo>
                <a:cubicBezTo>
                  <a:pt x="4" y="1431"/>
                  <a:pt x="3" y="1433"/>
                  <a:pt x="3" y="1436"/>
                </a:cubicBezTo>
                <a:cubicBezTo>
                  <a:pt x="0" y="1444"/>
                  <a:pt x="2" y="1454"/>
                  <a:pt x="4" y="1462"/>
                </a:cubicBezTo>
                <a:cubicBezTo>
                  <a:pt x="7" y="1476"/>
                  <a:pt x="15" y="1483"/>
                  <a:pt x="28" y="1486"/>
                </a:cubicBezTo>
                <a:cubicBezTo>
                  <a:pt x="34" y="1488"/>
                  <a:pt x="40" y="1488"/>
                  <a:pt x="45" y="1488"/>
                </a:cubicBezTo>
                <a:cubicBezTo>
                  <a:pt x="52" y="1488"/>
                  <a:pt x="60" y="1490"/>
                  <a:pt x="68" y="1491"/>
                </a:cubicBezTo>
                <a:cubicBezTo>
                  <a:pt x="82" y="1492"/>
                  <a:pt x="98" y="1491"/>
                  <a:pt x="113" y="1490"/>
                </a:cubicBezTo>
                <a:cubicBezTo>
                  <a:pt x="129" y="1488"/>
                  <a:pt x="147" y="1489"/>
                  <a:pt x="163" y="1489"/>
                </a:cubicBezTo>
                <a:cubicBezTo>
                  <a:pt x="179" y="1489"/>
                  <a:pt x="194" y="1488"/>
                  <a:pt x="210" y="1488"/>
                </a:cubicBezTo>
                <a:cubicBezTo>
                  <a:pt x="239" y="1488"/>
                  <a:pt x="267" y="1490"/>
                  <a:pt x="296" y="1490"/>
                </a:cubicBezTo>
                <a:cubicBezTo>
                  <a:pt x="296" y="1490"/>
                  <a:pt x="296" y="1490"/>
                  <a:pt x="296" y="1490"/>
                </a:cubicBezTo>
                <a:cubicBezTo>
                  <a:pt x="296" y="1490"/>
                  <a:pt x="296" y="1490"/>
                  <a:pt x="296" y="1490"/>
                </a:cubicBezTo>
                <a:cubicBezTo>
                  <a:pt x="297" y="1490"/>
                  <a:pt x="297" y="1490"/>
                  <a:pt x="297" y="1489"/>
                </a:cubicBezTo>
                <a:cubicBezTo>
                  <a:pt x="324" y="1488"/>
                  <a:pt x="351" y="1488"/>
                  <a:pt x="378" y="1488"/>
                </a:cubicBezTo>
                <a:cubicBezTo>
                  <a:pt x="410" y="1488"/>
                  <a:pt x="442" y="1491"/>
                  <a:pt x="474" y="1491"/>
                </a:cubicBezTo>
                <a:cubicBezTo>
                  <a:pt x="503" y="1491"/>
                  <a:pt x="532" y="1489"/>
                  <a:pt x="562" y="1490"/>
                </a:cubicBezTo>
                <a:cubicBezTo>
                  <a:pt x="591" y="1490"/>
                  <a:pt x="621" y="1491"/>
                  <a:pt x="650" y="1491"/>
                </a:cubicBezTo>
                <a:cubicBezTo>
                  <a:pt x="650" y="1491"/>
                  <a:pt x="650" y="1491"/>
                  <a:pt x="650" y="1491"/>
                </a:cubicBezTo>
                <a:cubicBezTo>
                  <a:pt x="650" y="1491"/>
                  <a:pt x="650" y="1491"/>
                  <a:pt x="651" y="1491"/>
                </a:cubicBezTo>
                <a:cubicBezTo>
                  <a:pt x="651" y="1491"/>
                  <a:pt x="651" y="1491"/>
                  <a:pt x="651" y="1491"/>
                </a:cubicBezTo>
                <a:cubicBezTo>
                  <a:pt x="651" y="1491"/>
                  <a:pt x="651" y="1491"/>
                  <a:pt x="651" y="1491"/>
                </a:cubicBezTo>
                <a:cubicBezTo>
                  <a:pt x="676" y="1491"/>
                  <a:pt x="700" y="1490"/>
                  <a:pt x="724" y="1490"/>
                </a:cubicBezTo>
                <a:cubicBezTo>
                  <a:pt x="757" y="1489"/>
                  <a:pt x="790" y="1490"/>
                  <a:pt x="822" y="1490"/>
                </a:cubicBezTo>
                <a:cubicBezTo>
                  <a:pt x="887" y="1490"/>
                  <a:pt x="952" y="1490"/>
                  <a:pt x="1018" y="1490"/>
                </a:cubicBezTo>
                <a:cubicBezTo>
                  <a:pt x="1020" y="1490"/>
                  <a:pt x="1023" y="1490"/>
                  <a:pt x="1026" y="1490"/>
                </a:cubicBezTo>
                <a:cubicBezTo>
                  <a:pt x="1033" y="1490"/>
                  <a:pt x="1041" y="1490"/>
                  <a:pt x="1049" y="1490"/>
                </a:cubicBezTo>
                <a:cubicBezTo>
                  <a:pt x="1062" y="1490"/>
                  <a:pt x="1076" y="1489"/>
                  <a:pt x="1089" y="1489"/>
                </a:cubicBezTo>
                <a:cubicBezTo>
                  <a:pt x="1119" y="1489"/>
                  <a:pt x="1148" y="1491"/>
                  <a:pt x="1177" y="1491"/>
                </a:cubicBezTo>
                <a:cubicBezTo>
                  <a:pt x="1205" y="1491"/>
                  <a:pt x="1232" y="1491"/>
                  <a:pt x="1259" y="1491"/>
                </a:cubicBezTo>
                <a:cubicBezTo>
                  <a:pt x="1288" y="1492"/>
                  <a:pt x="1317" y="1493"/>
                  <a:pt x="1346" y="1490"/>
                </a:cubicBezTo>
                <a:cubicBezTo>
                  <a:pt x="1346" y="1490"/>
                  <a:pt x="1346" y="1490"/>
                  <a:pt x="1346" y="1490"/>
                </a:cubicBezTo>
                <a:cubicBezTo>
                  <a:pt x="1356" y="1492"/>
                  <a:pt x="1369" y="1491"/>
                  <a:pt x="1379" y="1490"/>
                </a:cubicBezTo>
                <a:cubicBezTo>
                  <a:pt x="1395" y="1490"/>
                  <a:pt x="1411" y="1489"/>
                  <a:pt x="1427" y="1490"/>
                </a:cubicBezTo>
                <a:cubicBezTo>
                  <a:pt x="1443" y="1490"/>
                  <a:pt x="1460" y="1490"/>
                  <a:pt x="1476" y="1490"/>
                </a:cubicBezTo>
                <a:cubicBezTo>
                  <a:pt x="1496" y="1490"/>
                  <a:pt x="1517" y="1490"/>
                  <a:pt x="1538" y="1489"/>
                </a:cubicBezTo>
                <a:cubicBezTo>
                  <a:pt x="1570" y="1489"/>
                  <a:pt x="1602" y="1490"/>
                  <a:pt x="1634" y="1491"/>
                </a:cubicBezTo>
                <a:cubicBezTo>
                  <a:pt x="1648" y="1492"/>
                  <a:pt x="1663" y="1491"/>
                  <a:pt x="1678" y="1492"/>
                </a:cubicBezTo>
                <a:cubicBezTo>
                  <a:pt x="1690" y="1492"/>
                  <a:pt x="1704" y="1492"/>
                  <a:pt x="1715" y="1490"/>
                </a:cubicBezTo>
                <a:cubicBezTo>
                  <a:pt x="1715" y="1490"/>
                  <a:pt x="1716" y="1490"/>
                  <a:pt x="1716" y="1490"/>
                </a:cubicBezTo>
                <a:cubicBezTo>
                  <a:pt x="1749" y="1485"/>
                  <a:pt x="1783" y="1488"/>
                  <a:pt x="1817" y="1488"/>
                </a:cubicBezTo>
                <a:cubicBezTo>
                  <a:pt x="1852" y="1488"/>
                  <a:pt x="1887" y="1489"/>
                  <a:pt x="1922" y="1488"/>
                </a:cubicBezTo>
                <a:cubicBezTo>
                  <a:pt x="1961" y="1486"/>
                  <a:pt x="2001" y="1490"/>
                  <a:pt x="2040" y="1490"/>
                </a:cubicBezTo>
                <a:cubicBezTo>
                  <a:pt x="2072" y="1490"/>
                  <a:pt x="2105" y="1487"/>
                  <a:pt x="2137" y="1487"/>
                </a:cubicBezTo>
                <a:cubicBezTo>
                  <a:pt x="2137" y="1487"/>
                  <a:pt x="2137" y="1487"/>
                  <a:pt x="2138" y="1487"/>
                </a:cubicBezTo>
                <a:cubicBezTo>
                  <a:pt x="2154" y="1486"/>
                  <a:pt x="2174" y="1483"/>
                  <a:pt x="2185" y="1470"/>
                </a:cubicBezTo>
                <a:cubicBezTo>
                  <a:pt x="2191" y="1463"/>
                  <a:pt x="2191" y="1452"/>
                  <a:pt x="2193" y="1444"/>
                </a:cubicBezTo>
                <a:cubicBezTo>
                  <a:pt x="2194" y="1440"/>
                  <a:pt x="2195" y="1432"/>
                  <a:pt x="2191" y="1430"/>
                </a:cubicBezTo>
                <a:close/>
                <a:moveTo>
                  <a:pt x="262" y="1124"/>
                </a:moveTo>
                <a:cubicBezTo>
                  <a:pt x="245" y="1120"/>
                  <a:pt x="231" y="1112"/>
                  <a:pt x="224" y="1096"/>
                </a:cubicBezTo>
                <a:cubicBezTo>
                  <a:pt x="217" y="1082"/>
                  <a:pt x="216" y="1065"/>
                  <a:pt x="214" y="1049"/>
                </a:cubicBezTo>
                <a:cubicBezTo>
                  <a:pt x="212" y="1023"/>
                  <a:pt x="213" y="998"/>
                  <a:pt x="214" y="972"/>
                </a:cubicBezTo>
                <a:cubicBezTo>
                  <a:pt x="215" y="966"/>
                  <a:pt x="214" y="958"/>
                  <a:pt x="214" y="953"/>
                </a:cubicBezTo>
                <a:cubicBezTo>
                  <a:pt x="215" y="942"/>
                  <a:pt x="216" y="931"/>
                  <a:pt x="217" y="921"/>
                </a:cubicBezTo>
                <a:cubicBezTo>
                  <a:pt x="219" y="902"/>
                  <a:pt x="217" y="883"/>
                  <a:pt x="218" y="865"/>
                </a:cubicBezTo>
                <a:cubicBezTo>
                  <a:pt x="219" y="844"/>
                  <a:pt x="219" y="824"/>
                  <a:pt x="219" y="803"/>
                </a:cubicBezTo>
                <a:cubicBezTo>
                  <a:pt x="219" y="783"/>
                  <a:pt x="219" y="762"/>
                  <a:pt x="218" y="742"/>
                </a:cubicBezTo>
                <a:cubicBezTo>
                  <a:pt x="218" y="733"/>
                  <a:pt x="219" y="724"/>
                  <a:pt x="220" y="716"/>
                </a:cubicBezTo>
                <a:cubicBezTo>
                  <a:pt x="221" y="705"/>
                  <a:pt x="219" y="694"/>
                  <a:pt x="219" y="683"/>
                </a:cubicBezTo>
                <a:cubicBezTo>
                  <a:pt x="218" y="659"/>
                  <a:pt x="219" y="635"/>
                  <a:pt x="217" y="611"/>
                </a:cubicBezTo>
                <a:cubicBezTo>
                  <a:pt x="215" y="587"/>
                  <a:pt x="216" y="562"/>
                  <a:pt x="216" y="538"/>
                </a:cubicBezTo>
                <a:cubicBezTo>
                  <a:pt x="216" y="525"/>
                  <a:pt x="216" y="513"/>
                  <a:pt x="216" y="500"/>
                </a:cubicBezTo>
                <a:cubicBezTo>
                  <a:pt x="216" y="492"/>
                  <a:pt x="214" y="484"/>
                  <a:pt x="214" y="476"/>
                </a:cubicBezTo>
                <a:cubicBezTo>
                  <a:pt x="215" y="420"/>
                  <a:pt x="216" y="363"/>
                  <a:pt x="218" y="306"/>
                </a:cubicBezTo>
                <a:cubicBezTo>
                  <a:pt x="221" y="247"/>
                  <a:pt x="219" y="187"/>
                  <a:pt x="219" y="127"/>
                </a:cubicBezTo>
                <a:cubicBezTo>
                  <a:pt x="219" y="127"/>
                  <a:pt x="219" y="127"/>
                  <a:pt x="219" y="127"/>
                </a:cubicBezTo>
                <a:cubicBezTo>
                  <a:pt x="219" y="111"/>
                  <a:pt x="218" y="96"/>
                  <a:pt x="218" y="80"/>
                </a:cubicBezTo>
                <a:cubicBezTo>
                  <a:pt x="218" y="63"/>
                  <a:pt x="217" y="43"/>
                  <a:pt x="226" y="27"/>
                </a:cubicBezTo>
                <a:cubicBezTo>
                  <a:pt x="227" y="27"/>
                  <a:pt x="227" y="27"/>
                  <a:pt x="227" y="27"/>
                </a:cubicBezTo>
                <a:cubicBezTo>
                  <a:pt x="234" y="11"/>
                  <a:pt x="257" y="8"/>
                  <a:pt x="272" y="8"/>
                </a:cubicBezTo>
                <a:cubicBezTo>
                  <a:pt x="288" y="8"/>
                  <a:pt x="305" y="9"/>
                  <a:pt x="322" y="9"/>
                </a:cubicBezTo>
                <a:cubicBezTo>
                  <a:pt x="336" y="9"/>
                  <a:pt x="351" y="10"/>
                  <a:pt x="366" y="11"/>
                </a:cubicBezTo>
                <a:cubicBezTo>
                  <a:pt x="382" y="12"/>
                  <a:pt x="398" y="11"/>
                  <a:pt x="413" y="10"/>
                </a:cubicBezTo>
                <a:cubicBezTo>
                  <a:pt x="414" y="10"/>
                  <a:pt x="414" y="11"/>
                  <a:pt x="415" y="11"/>
                </a:cubicBezTo>
                <a:cubicBezTo>
                  <a:pt x="441" y="8"/>
                  <a:pt x="467" y="10"/>
                  <a:pt x="493" y="10"/>
                </a:cubicBezTo>
                <a:cubicBezTo>
                  <a:pt x="520" y="9"/>
                  <a:pt x="547" y="9"/>
                  <a:pt x="573" y="7"/>
                </a:cubicBezTo>
                <a:cubicBezTo>
                  <a:pt x="573" y="7"/>
                  <a:pt x="573" y="7"/>
                  <a:pt x="573" y="7"/>
                </a:cubicBezTo>
                <a:cubicBezTo>
                  <a:pt x="573" y="7"/>
                  <a:pt x="573" y="7"/>
                  <a:pt x="574" y="7"/>
                </a:cubicBezTo>
                <a:cubicBezTo>
                  <a:pt x="607" y="5"/>
                  <a:pt x="641" y="6"/>
                  <a:pt x="674" y="8"/>
                </a:cubicBezTo>
                <a:cubicBezTo>
                  <a:pt x="690" y="9"/>
                  <a:pt x="706" y="8"/>
                  <a:pt x="722" y="8"/>
                </a:cubicBezTo>
                <a:cubicBezTo>
                  <a:pt x="738" y="9"/>
                  <a:pt x="755" y="9"/>
                  <a:pt x="772" y="9"/>
                </a:cubicBezTo>
                <a:cubicBezTo>
                  <a:pt x="772" y="9"/>
                  <a:pt x="772" y="9"/>
                  <a:pt x="772" y="9"/>
                </a:cubicBezTo>
                <a:cubicBezTo>
                  <a:pt x="780" y="10"/>
                  <a:pt x="789" y="8"/>
                  <a:pt x="796" y="8"/>
                </a:cubicBezTo>
                <a:cubicBezTo>
                  <a:pt x="803" y="8"/>
                  <a:pt x="811" y="7"/>
                  <a:pt x="819" y="7"/>
                </a:cubicBezTo>
                <a:cubicBezTo>
                  <a:pt x="840" y="6"/>
                  <a:pt x="861" y="6"/>
                  <a:pt x="882" y="6"/>
                </a:cubicBezTo>
                <a:cubicBezTo>
                  <a:pt x="899" y="6"/>
                  <a:pt x="917" y="6"/>
                  <a:pt x="935" y="6"/>
                </a:cubicBezTo>
                <a:cubicBezTo>
                  <a:pt x="955" y="5"/>
                  <a:pt x="975" y="7"/>
                  <a:pt x="994" y="6"/>
                </a:cubicBezTo>
                <a:cubicBezTo>
                  <a:pt x="995" y="6"/>
                  <a:pt x="995" y="6"/>
                  <a:pt x="995" y="6"/>
                </a:cubicBezTo>
                <a:cubicBezTo>
                  <a:pt x="1001" y="4"/>
                  <a:pt x="1010" y="5"/>
                  <a:pt x="1016" y="5"/>
                </a:cubicBezTo>
                <a:cubicBezTo>
                  <a:pt x="1024" y="4"/>
                  <a:pt x="1033" y="4"/>
                  <a:pt x="1041" y="5"/>
                </a:cubicBezTo>
                <a:cubicBezTo>
                  <a:pt x="1055" y="6"/>
                  <a:pt x="1069" y="7"/>
                  <a:pt x="1083" y="7"/>
                </a:cubicBezTo>
                <a:cubicBezTo>
                  <a:pt x="1110" y="7"/>
                  <a:pt x="1137" y="10"/>
                  <a:pt x="1164" y="9"/>
                </a:cubicBezTo>
                <a:cubicBezTo>
                  <a:pt x="1164" y="9"/>
                  <a:pt x="1164" y="9"/>
                  <a:pt x="1164" y="9"/>
                </a:cubicBezTo>
                <a:cubicBezTo>
                  <a:pt x="1237" y="9"/>
                  <a:pt x="1311" y="5"/>
                  <a:pt x="1385" y="7"/>
                </a:cubicBezTo>
                <a:cubicBezTo>
                  <a:pt x="1385" y="7"/>
                  <a:pt x="1386" y="7"/>
                  <a:pt x="1386" y="7"/>
                </a:cubicBezTo>
                <a:cubicBezTo>
                  <a:pt x="1392" y="7"/>
                  <a:pt x="1398" y="6"/>
                  <a:pt x="1404" y="6"/>
                </a:cubicBezTo>
                <a:cubicBezTo>
                  <a:pt x="1414" y="6"/>
                  <a:pt x="1423" y="8"/>
                  <a:pt x="1432" y="8"/>
                </a:cubicBezTo>
                <a:cubicBezTo>
                  <a:pt x="1450" y="8"/>
                  <a:pt x="1468" y="7"/>
                  <a:pt x="1486" y="8"/>
                </a:cubicBezTo>
                <a:cubicBezTo>
                  <a:pt x="1520" y="9"/>
                  <a:pt x="1554" y="8"/>
                  <a:pt x="1588" y="8"/>
                </a:cubicBezTo>
                <a:cubicBezTo>
                  <a:pt x="1588" y="8"/>
                  <a:pt x="1588" y="8"/>
                  <a:pt x="1589" y="8"/>
                </a:cubicBezTo>
                <a:cubicBezTo>
                  <a:pt x="1604" y="10"/>
                  <a:pt x="1620" y="8"/>
                  <a:pt x="1635" y="8"/>
                </a:cubicBezTo>
                <a:cubicBezTo>
                  <a:pt x="1655" y="7"/>
                  <a:pt x="1675" y="8"/>
                  <a:pt x="1695" y="8"/>
                </a:cubicBezTo>
                <a:cubicBezTo>
                  <a:pt x="1734" y="8"/>
                  <a:pt x="1773" y="8"/>
                  <a:pt x="1812" y="9"/>
                </a:cubicBezTo>
                <a:cubicBezTo>
                  <a:pt x="1812" y="9"/>
                  <a:pt x="1812" y="9"/>
                  <a:pt x="1812" y="9"/>
                </a:cubicBezTo>
                <a:cubicBezTo>
                  <a:pt x="1812" y="9"/>
                  <a:pt x="1812" y="9"/>
                  <a:pt x="1812" y="9"/>
                </a:cubicBezTo>
                <a:cubicBezTo>
                  <a:pt x="1813" y="9"/>
                  <a:pt x="1813" y="9"/>
                  <a:pt x="1813" y="9"/>
                </a:cubicBezTo>
                <a:cubicBezTo>
                  <a:pt x="1813" y="9"/>
                  <a:pt x="1813" y="9"/>
                  <a:pt x="1813" y="9"/>
                </a:cubicBezTo>
                <a:cubicBezTo>
                  <a:pt x="1832" y="9"/>
                  <a:pt x="1851" y="8"/>
                  <a:pt x="1870" y="8"/>
                </a:cubicBezTo>
                <a:cubicBezTo>
                  <a:pt x="1892" y="8"/>
                  <a:pt x="1915" y="6"/>
                  <a:pt x="1937" y="10"/>
                </a:cubicBezTo>
                <a:cubicBezTo>
                  <a:pt x="1950" y="13"/>
                  <a:pt x="1966" y="17"/>
                  <a:pt x="1973" y="30"/>
                </a:cubicBezTo>
                <a:cubicBezTo>
                  <a:pt x="1980" y="42"/>
                  <a:pt x="1979" y="56"/>
                  <a:pt x="1980" y="70"/>
                </a:cubicBezTo>
                <a:cubicBezTo>
                  <a:pt x="1981" y="89"/>
                  <a:pt x="1980" y="108"/>
                  <a:pt x="1977" y="127"/>
                </a:cubicBezTo>
                <a:cubicBezTo>
                  <a:pt x="1977" y="127"/>
                  <a:pt x="1977" y="127"/>
                  <a:pt x="1977" y="128"/>
                </a:cubicBezTo>
                <a:cubicBezTo>
                  <a:pt x="1975" y="136"/>
                  <a:pt x="1975" y="146"/>
                  <a:pt x="1975" y="155"/>
                </a:cubicBezTo>
                <a:cubicBezTo>
                  <a:pt x="1974" y="167"/>
                  <a:pt x="1973" y="179"/>
                  <a:pt x="1975" y="191"/>
                </a:cubicBezTo>
                <a:cubicBezTo>
                  <a:pt x="1977" y="214"/>
                  <a:pt x="1977" y="238"/>
                  <a:pt x="1977" y="262"/>
                </a:cubicBezTo>
                <a:cubicBezTo>
                  <a:pt x="1977" y="262"/>
                  <a:pt x="1977" y="263"/>
                  <a:pt x="1977" y="263"/>
                </a:cubicBezTo>
                <a:cubicBezTo>
                  <a:pt x="1978" y="271"/>
                  <a:pt x="1976" y="280"/>
                  <a:pt x="1976" y="288"/>
                </a:cubicBezTo>
                <a:cubicBezTo>
                  <a:pt x="1975" y="296"/>
                  <a:pt x="1976" y="305"/>
                  <a:pt x="1977" y="313"/>
                </a:cubicBezTo>
                <a:cubicBezTo>
                  <a:pt x="1978" y="329"/>
                  <a:pt x="1977" y="346"/>
                  <a:pt x="1977" y="362"/>
                </a:cubicBezTo>
                <a:cubicBezTo>
                  <a:pt x="1976" y="363"/>
                  <a:pt x="1976" y="363"/>
                  <a:pt x="1976" y="364"/>
                </a:cubicBezTo>
                <a:cubicBezTo>
                  <a:pt x="1977" y="379"/>
                  <a:pt x="1976" y="395"/>
                  <a:pt x="1976" y="410"/>
                </a:cubicBezTo>
                <a:cubicBezTo>
                  <a:pt x="1976" y="430"/>
                  <a:pt x="1975" y="450"/>
                  <a:pt x="1976" y="469"/>
                </a:cubicBezTo>
                <a:cubicBezTo>
                  <a:pt x="1975" y="469"/>
                  <a:pt x="1975" y="470"/>
                  <a:pt x="1975" y="470"/>
                </a:cubicBezTo>
                <a:cubicBezTo>
                  <a:pt x="1975" y="516"/>
                  <a:pt x="1978" y="562"/>
                  <a:pt x="1978" y="609"/>
                </a:cubicBezTo>
                <a:cubicBezTo>
                  <a:pt x="1978" y="609"/>
                  <a:pt x="1978" y="609"/>
                  <a:pt x="1978" y="610"/>
                </a:cubicBezTo>
                <a:cubicBezTo>
                  <a:pt x="1977" y="619"/>
                  <a:pt x="1978" y="629"/>
                  <a:pt x="1978" y="638"/>
                </a:cubicBezTo>
                <a:cubicBezTo>
                  <a:pt x="1979" y="649"/>
                  <a:pt x="1978" y="659"/>
                  <a:pt x="1978" y="669"/>
                </a:cubicBezTo>
                <a:cubicBezTo>
                  <a:pt x="1978" y="691"/>
                  <a:pt x="1977" y="713"/>
                  <a:pt x="1976" y="734"/>
                </a:cubicBezTo>
                <a:cubicBezTo>
                  <a:pt x="1975" y="735"/>
                  <a:pt x="1975" y="735"/>
                  <a:pt x="1975" y="736"/>
                </a:cubicBezTo>
                <a:cubicBezTo>
                  <a:pt x="1975" y="763"/>
                  <a:pt x="1974" y="791"/>
                  <a:pt x="1975" y="818"/>
                </a:cubicBezTo>
                <a:cubicBezTo>
                  <a:pt x="1975" y="842"/>
                  <a:pt x="1977" y="866"/>
                  <a:pt x="1977" y="891"/>
                </a:cubicBezTo>
                <a:cubicBezTo>
                  <a:pt x="1977" y="891"/>
                  <a:pt x="1977" y="891"/>
                  <a:pt x="1977" y="892"/>
                </a:cubicBezTo>
                <a:cubicBezTo>
                  <a:pt x="1977" y="912"/>
                  <a:pt x="1975" y="936"/>
                  <a:pt x="1976" y="958"/>
                </a:cubicBezTo>
                <a:cubicBezTo>
                  <a:pt x="1977" y="985"/>
                  <a:pt x="1977" y="1012"/>
                  <a:pt x="1977" y="1039"/>
                </a:cubicBezTo>
                <a:cubicBezTo>
                  <a:pt x="1977" y="1039"/>
                  <a:pt x="1977" y="1039"/>
                  <a:pt x="1977" y="1039"/>
                </a:cubicBezTo>
                <a:cubicBezTo>
                  <a:pt x="1977" y="1053"/>
                  <a:pt x="1974" y="1066"/>
                  <a:pt x="1973" y="1079"/>
                </a:cubicBezTo>
                <a:cubicBezTo>
                  <a:pt x="1973" y="1089"/>
                  <a:pt x="1971" y="1100"/>
                  <a:pt x="1965" y="1108"/>
                </a:cubicBezTo>
                <a:cubicBezTo>
                  <a:pt x="1960" y="1117"/>
                  <a:pt x="1947" y="1119"/>
                  <a:pt x="1938" y="1122"/>
                </a:cubicBezTo>
                <a:cubicBezTo>
                  <a:pt x="1938" y="1122"/>
                  <a:pt x="1938" y="1122"/>
                  <a:pt x="1938" y="1122"/>
                </a:cubicBezTo>
                <a:cubicBezTo>
                  <a:pt x="1933" y="1121"/>
                  <a:pt x="1929" y="1119"/>
                  <a:pt x="1925" y="1119"/>
                </a:cubicBezTo>
                <a:cubicBezTo>
                  <a:pt x="1919" y="1118"/>
                  <a:pt x="1914" y="1118"/>
                  <a:pt x="1908" y="1119"/>
                </a:cubicBezTo>
                <a:cubicBezTo>
                  <a:pt x="1884" y="1120"/>
                  <a:pt x="1859" y="1121"/>
                  <a:pt x="1835" y="1121"/>
                </a:cubicBezTo>
                <a:cubicBezTo>
                  <a:pt x="1822" y="1121"/>
                  <a:pt x="1810" y="1121"/>
                  <a:pt x="1797" y="1121"/>
                </a:cubicBezTo>
                <a:cubicBezTo>
                  <a:pt x="1791" y="1121"/>
                  <a:pt x="1784" y="1120"/>
                  <a:pt x="1777" y="1121"/>
                </a:cubicBezTo>
                <a:cubicBezTo>
                  <a:pt x="1773" y="1122"/>
                  <a:pt x="1766" y="1122"/>
                  <a:pt x="1761" y="1121"/>
                </a:cubicBezTo>
                <a:cubicBezTo>
                  <a:pt x="1761" y="1121"/>
                  <a:pt x="1760" y="1121"/>
                  <a:pt x="1760" y="1121"/>
                </a:cubicBezTo>
                <a:cubicBezTo>
                  <a:pt x="1744" y="1119"/>
                  <a:pt x="1726" y="1120"/>
                  <a:pt x="1710" y="1121"/>
                </a:cubicBezTo>
                <a:cubicBezTo>
                  <a:pt x="1690" y="1122"/>
                  <a:pt x="1671" y="1121"/>
                  <a:pt x="1651" y="1121"/>
                </a:cubicBezTo>
                <a:cubicBezTo>
                  <a:pt x="1627" y="1121"/>
                  <a:pt x="1603" y="1120"/>
                  <a:pt x="1579" y="1121"/>
                </a:cubicBezTo>
                <a:cubicBezTo>
                  <a:pt x="1571" y="1122"/>
                  <a:pt x="1564" y="1121"/>
                  <a:pt x="1556" y="1121"/>
                </a:cubicBezTo>
                <a:cubicBezTo>
                  <a:pt x="1548" y="1121"/>
                  <a:pt x="1541" y="1122"/>
                  <a:pt x="1534" y="1121"/>
                </a:cubicBezTo>
                <a:cubicBezTo>
                  <a:pt x="1534" y="1121"/>
                  <a:pt x="1533" y="1121"/>
                  <a:pt x="1533" y="1121"/>
                </a:cubicBezTo>
                <a:cubicBezTo>
                  <a:pt x="1531" y="1121"/>
                  <a:pt x="1530" y="1121"/>
                  <a:pt x="1528" y="1121"/>
                </a:cubicBezTo>
                <a:cubicBezTo>
                  <a:pt x="1521" y="1121"/>
                  <a:pt x="1514" y="1121"/>
                  <a:pt x="1507" y="1121"/>
                </a:cubicBezTo>
                <a:cubicBezTo>
                  <a:pt x="1492" y="1121"/>
                  <a:pt x="1477" y="1122"/>
                  <a:pt x="1462" y="1122"/>
                </a:cubicBezTo>
                <a:cubicBezTo>
                  <a:pt x="1435" y="1121"/>
                  <a:pt x="1407" y="1122"/>
                  <a:pt x="1380" y="1120"/>
                </a:cubicBezTo>
                <a:cubicBezTo>
                  <a:pt x="1353" y="1118"/>
                  <a:pt x="1327" y="1118"/>
                  <a:pt x="1301" y="1118"/>
                </a:cubicBezTo>
                <a:cubicBezTo>
                  <a:pt x="1253" y="1118"/>
                  <a:pt x="1253" y="1118"/>
                  <a:pt x="1253" y="1118"/>
                </a:cubicBezTo>
                <a:cubicBezTo>
                  <a:pt x="1245" y="1118"/>
                  <a:pt x="1238" y="1119"/>
                  <a:pt x="1230" y="1119"/>
                </a:cubicBezTo>
                <a:cubicBezTo>
                  <a:pt x="1225" y="1119"/>
                  <a:pt x="1218" y="1120"/>
                  <a:pt x="1213" y="1119"/>
                </a:cubicBezTo>
                <a:cubicBezTo>
                  <a:pt x="1213" y="1119"/>
                  <a:pt x="1213" y="1119"/>
                  <a:pt x="1212" y="1119"/>
                </a:cubicBezTo>
                <a:cubicBezTo>
                  <a:pt x="1212" y="1119"/>
                  <a:pt x="1212" y="1119"/>
                  <a:pt x="1211" y="1119"/>
                </a:cubicBezTo>
                <a:cubicBezTo>
                  <a:pt x="1211" y="1119"/>
                  <a:pt x="1210" y="1119"/>
                  <a:pt x="1210" y="1119"/>
                </a:cubicBezTo>
                <a:cubicBezTo>
                  <a:pt x="1191" y="1120"/>
                  <a:pt x="1173" y="1118"/>
                  <a:pt x="1154" y="1118"/>
                </a:cubicBezTo>
                <a:cubicBezTo>
                  <a:pt x="1133" y="1118"/>
                  <a:pt x="1113" y="1118"/>
                  <a:pt x="1092" y="1118"/>
                </a:cubicBezTo>
                <a:cubicBezTo>
                  <a:pt x="1071" y="1118"/>
                  <a:pt x="1051" y="1119"/>
                  <a:pt x="1031" y="1119"/>
                </a:cubicBezTo>
                <a:cubicBezTo>
                  <a:pt x="1027" y="1119"/>
                  <a:pt x="984" y="1117"/>
                  <a:pt x="979" y="1120"/>
                </a:cubicBezTo>
                <a:cubicBezTo>
                  <a:pt x="979" y="1119"/>
                  <a:pt x="978" y="1118"/>
                  <a:pt x="977" y="1118"/>
                </a:cubicBezTo>
                <a:cubicBezTo>
                  <a:pt x="977" y="1118"/>
                  <a:pt x="976" y="1118"/>
                  <a:pt x="975" y="1118"/>
                </a:cubicBezTo>
                <a:cubicBezTo>
                  <a:pt x="912" y="1118"/>
                  <a:pt x="848" y="1114"/>
                  <a:pt x="785" y="1114"/>
                </a:cubicBezTo>
                <a:cubicBezTo>
                  <a:pt x="784" y="1114"/>
                  <a:pt x="784" y="1115"/>
                  <a:pt x="783" y="1115"/>
                </a:cubicBezTo>
                <a:cubicBezTo>
                  <a:pt x="782" y="1115"/>
                  <a:pt x="781" y="1115"/>
                  <a:pt x="779" y="1115"/>
                </a:cubicBezTo>
                <a:cubicBezTo>
                  <a:pt x="773" y="1115"/>
                  <a:pt x="766" y="1115"/>
                  <a:pt x="760" y="1115"/>
                </a:cubicBezTo>
                <a:cubicBezTo>
                  <a:pt x="747" y="1116"/>
                  <a:pt x="735" y="1116"/>
                  <a:pt x="723" y="1116"/>
                </a:cubicBezTo>
                <a:cubicBezTo>
                  <a:pt x="699" y="1116"/>
                  <a:pt x="675" y="1118"/>
                  <a:pt x="652" y="1117"/>
                </a:cubicBezTo>
                <a:cubicBezTo>
                  <a:pt x="610" y="1114"/>
                  <a:pt x="567" y="1115"/>
                  <a:pt x="526" y="1119"/>
                </a:cubicBezTo>
                <a:cubicBezTo>
                  <a:pt x="525" y="1119"/>
                  <a:pt x="525" y="1120"/>
                  <a:pt x="524" y="1120"/>
                </a:cubicBezTo>
                <a:cubicBezTo>
                  <a:pt x="520" y="1120"/>
                  <a:pt x="516" y="1119"/>
                  <a:pt x="512" y="1119"/>
                </a:cubicBezTo>
                <a:cubicBezTo>
                  <a:pt x="505" y="1118"/>
                  <a:pt x="498" y="1118"/>
                  <a:pt x="491" y="1118"/>
                </a:cubicBezTo>
                <a:cubicBezTo>
                  <a:pt x="477" y="1118"/>
                  <a:pt x="462" y="1119"/>
                  <a:pt x="448" y="1119"/>
                </a:cubicBezTo>
                <a:cubicBezTo>
                  <a:pt x="433" y="1119"/>
                  <a:pt x="419" y="1119"/>
                  <a:pt x="404" y="1119"/>
                </a:cubicBezTo>
                <a:cubicBezTo>
                  <a:pt x="390" y="1119"/>
                  <a:pt x="376" y="1120"/>
                  <a:pt x="362" y="1118"/>
                </a:cubicBezTo>
                <a:cubicBezTo>
                  <a:pt x="348" y="1116"/>
                  <a:pt x="333" y="1118"/>
                  <a:pt x="320" y="1118"/>
                </a:cubicBezTo>
                <a:cubicBezTo>
                  <a:pt x="305" y="1118"/>
                  <a:pt x="291" y="1118"/>
                  <a:pt x="277" y="1120"/>
                </a:cubicBezTo>
                <a:cubicBezTo>
                  <a:pt x="272" y="1120"/>
                  <a:pt x="267" y="1122"/>
                  <a:pt x="262" y="1124"/>
                </a:cubicBezTo>
                <a:cubicBezTo>
                  <a:pt x="262" y="1124"/>
                  <a:pt x="262" y="1124"/>
                  <a:pt x="262" y="1124"/>
                </a:cubicBezTo>
                <a:close/>
                <a:moveTo>
                  <a:pt x="15" y="1423"/>
                </a:moveTo>
                <a:cubicBezTo>
                  <a:pt x="18" y="1417"/>
                  <a:pt x="23" y="1413"/>
                  <a:pt x="27" y="1407"/>
                </a:cubicBezTo>
                <a:cubicBezTo>
                  <a:pt x="35" y="1396"/>
                  <a:pt x="44" y="1384"/>
                  <a:pt x="53" y="1373"/>
                </a:cubicBezTo>
                <a:cubicBezTo>
                  <a:pt x="73" y="1352"/>
                  <a:pt x="88" y="1328"/>
                  <a:pt x="107" y="1306"/>
                </a:cubicBezTo>
                <a:cubicBezTo>
                  <a:pt x="125" y="1286"/>
                  <a:pt x="141" y="1264"/>
                  <a:pt x="158" y="1244"/>
                </a:cubicBezTo>
                <a:cubicBezTo>
                  <a:pt x="175" y="1225"/>
                  <a:pt x="187" y="1204"/>
                  <a:pt x="203" y="1185"/>
                </a:cubicBezTo>
                <a:cubicBezTo>
                  <a:pt x="205" y="1184"/>
                  <a:pt x="206" y="1183"/>
                  <a:pt x="206" y="1182"/>
                </a:cubicBezTo>
                <a:cubicBezTo>
                  <a:pt x="208" y="1179"/>
                  <a:pt x="211" y="1177"/>
                  <a:pt x="214" y="1174"/>
                </a:cubicBezTo>
                <a:cubicBezTo>
                  <a:pt x="217" y="1171"/>
                  <a:pt x="219" y="1168"/>
                  <a:pt x="222" y="1165"/>
                </a:cubicBezTo>
                <a:cubicBezTo>
                  <a:pt x="222" y="1165"/>
                  <a:pt x="222" y="1165"/>
                  <a:pt x="222" y="1164"/>
                </a:cubicBezTo>
                <a:cubicBezTo>
                  <a:pt x="222" y="1164"/>
                  <a:pt x="223" y="1164"/>
                  <a:pt x="223" y="1164"/>
                </a:cubicBezTo>
                <a:cubicBezTo>
                  <a:pt x="223" y="1163"/>
                  <a:pt x="224" y="1162"/>
                  <a:pt x="225" y="1161"/>
                </a:cubicBezTo>
                <a:cubicBezTo>
                  <a:pt x="226" y="1160"/>
                  <a:pt x="226" y="1160"/>
                  <a:pt x="226" y="1159"/>
                </a:cubicBezTo>
                <a:cubicBezTo>
                  <a:pt x="228" y="1156"/>
                  <a:pt x="232" y="1153"/>
                  <a:pt x="234" y="1150"/>
                </a:cubicBezTo>
                <a:cubicBezTo>
                  <a:pt x="239" y="1145"/>
                  <a:pt x="244" y="1139"/>
                  <a:pt x="250" y="1135"/>
                </a:cubicBezTo>
                <a:cubicBezTo>
                  <a:pt x="261" y="1127"/>
                  <a:pt x="276" y="1123"/>
                  <a:pt x="290" y="1122"/>
                </a:cubicBezTo>
                <a:cubicBezTo>
                  <a:pt x="304" y="1122"/>
                  <a:pt x="318" y="1121"/>
                  <a:pt x="331" y="1123"/>
                </a:cubicBezTo>
                <a:cubicBezTo>
                  <a:pt x="344" y="1124"/>
                  <a:pt x="358" y="1122"/>
                  <a:pt x="372" y="1123"/>
                </a:cubicBezTo>
                <a:cubicBezTo>
                  <a:pt x="385" y="1125"/>
                  <a:pt x="398" y="1123"/>
                  <a:pt x="411" y="1123"/>
                </a:cubicBezTo>
                <a:cubicBezTo>
                  <a:pt x="425" y="1123"/>
                  <a:pt x="440" y="1124"/>
                  <a:pt x="454" y="1123"/>
                </a:cubicBezTo>
                <a:cubicBezTo>
                  <a:pt x="467" y="1123"/>
                  <a:pt x="481" y="1123"/>
                  <a:pt x="494" y="1123"/>
                </a:cubicBezTo>
                <a:cubicBezTo>
                  <a:pt x="506" y="1123"/>
                  <a:pt x="520" y="1126"/>
                  <a:pt x="531" y="1123"/>
                </a:cubicBezTo>
                <a:cubicBezTo>
                  <a:pt x="531" y="1123"/>
                  <a:pt x="532" y="1123"/>
                  <a:pt x="532" y="1123"/>
                </a:cubicBezTo>
                <a:cubicBezTo>
                  <a:pt x="572" y="1119"/>
                  <a:pt x="613" y="1118"/>
                  <a:pt x="654" y="1121"/>
                </a:cubicBezTo>
                <a:cubicBezTo>
                  <a:pt x="677" y="1122"/>
                  <a:pt x="702" y="1120"/>
                  <a:pt x="726" y="1120"/>
                </a:cubicBezTo>
                <a:cubicBezTo>
                  <a:pt x="739" y="1120"/>
                  <a:pt x="751" y="1120"/>
                  <a:pt x="763" y="1119"/>
                </a:cubicBezTo>
                <a:cubicBezTo>
                  <a:pt x="770" y="1119"/>
                  <a:pt x="776" y="1119"/>
                  <a:pt x="782" y="1119"/>
                </a:cubicBezTo>
                <a:cubicBezTo>
                  <a:pt x="787" y="1119"/>
                  <a:pt x="792" y="1120"/>
                  <a:pt x="796" y="1119"/>
                </a:cubicBezTo>
                <a:cubicBezTo>
                  <a:pt x="796" y="1119"/>
                  <a:pt x="796" y="1119"/>
                  <a:pt x="797" y="1119"/>
                </a:cubicBezTo>
                <a:cubicBezTo>
                  <a:pt x="856" y="1119"/>
                  <a:pt x="916" y="1122"/>
                  <a:pt x="976" y="1122"/>
                </a:cubicBezTo>
                <a:cubicBezTo>
                  <a:pt x="981" y="1124"/>
                  <a:pt x="988" y="1123"/>
                  <a:pt x="994" y="1123"/>
                </a:cubicBezTo>
                <a:cubicBezTo>
                  <a:pt x="1024" y="1123"/>
                  <a:pt x="1024" y="1123"/>
                  <a:pt x="1024" y="1123"/>
                </a:cubicBezTo>
                <a:cubicBezTo>
                  <a:pt x="1046" y="1123"/>
                  <a:pt x="1067" y="1124"/>
                  <a:pt x="1089" y="1123"/>
                </a:cubicBezTo>
                <a:cubicBezTo>
                  <a:pt x="1130" y="1121"/>
                  <a:pt x="1171" y="1125"/>
                  <a:pt x="1212" y="1123"/>
                </a:cubicBezTo>
                <a:cubicBezTo>
                  <a:pt x="1221" y="1125"/>
                  <a:pt x="1233" y="1123"/>
                  <a:pt x="1242" y="1123"/>
                </a:cubicBezTo>
                <a:cubicBezTo>
                  <a:pt x="1258" y="1123"/>
                  <a:pt x="1273" y="1123"/>
                  <a:pt x="1289" y="1123"/>
                </a:cubicBezTo>
                <a:cubicBezTo>
                  <a:pt x="1317" y="1123"/>
                  <a:pt x="1345" y="1123"/>
                  <a:pt x="1373" y="1123"/>
                </a:cubicBezTo>
                <a:cubicBezTo>
                  <a:pt x="1384" y="1123"/>
                  <a:pt x="1396" y="1125"/>
                  <a:pt x="1407" y="1126"/>
                </a:cubicBezTo>
                <a:cubicBezTo>
                  <a:pt x="1421" y="1127"/>
                  <a:pt x="1436" y="1126"/>
                  <a:pt x="1450" y="1126"/>
                </a:cubicBezTo>
                <a:cubicBezTo>
                  <a:pt x="1465" y="1126"/>
                  <a:pt x="1479" y="1126"/>
                  <a:pt x="1494" y="1126"/>
                </a:cubicBezTo>
                <a:cubicBezTo>
                  <a:pt x="1502" y="1125"/>
                  <a:pt x="1509" y="1125"/>
                  <a:pt x="1517" y="1125"/>
                </a:cubicBezTo>
                <a:cubicBezTo>
                  <a:pt x="1521" y="1125"/>
                  <a:pt x="1524" y="1125"/>
                  <a:pt x="1528" y="1126"/>
                </a:cubicBezTo>
                <a:cubicBezTo>
                  <a:pt x="1530" y="1126"/>
                  <a:pt x="1534" y="1125"/>
                  <a:pt x="1536" y="1125"/>
                </a:cubicBezTo>
                <a:cubicBezTo>
                  <a:pt x="1537" y="1125"/>
                  <a:pt x="1538" y="1125"/>
                  <a:pt x="1538" y="1125"/>
                </a:cubicBezTo>
                <a:cubicBezTo>
                  <a:pt x="1539" y="1126"/>
                  <a:pt x="1539" y="1126"/>
                  <a:pt x="1540" y="1126"/>
                </a:cubicBezTo>
                <a:cubicBezTo>
                  <a:pt x="1540" y="1126"/>
                  <a:pt x="1541" y="1126"/>
                  <a:pt x="1542" y="1126"/>
                </a:cubicBezTo>
                <a:cubicBezTo>
                  <a:pt x="1554" y="1126"/>
                  <a:pt x="1565" y="1125"/>
                  <a:pt x="1577" y="1125"/>
                </a:cubicBezTo>
                <a:cubicBezTo>
                  <a:pt x="1600" y="1127"/>
                  <a:pt x="1624" y="1126"/>
                  <a:pt x="1647" y="1126"/>
                </a:cubicBezTo>
                <a:cubicBezTo>
                  <a:pt x="1667" y="1126"/>
                  <a:pt x="1686" y="1126"/>
                  <a:pt x="1705" y="1126"/>
                </a:cubicBezTo>
                <a:cubicBezTo>
                  <a:pt x="1723" y="1125"/>
                  <a:pt x="1743" y="1123"/>
                  <a:pt x="1761" y="1126"/>
                </a:cubicBezTo>
                <a:cubicBezTo>
                  <a:pt x="1762" y="1126"/>
                  <a:pt x="1762" y="1126"/>
                  <a:pt x="1762" y="1125"/>
                </a:cubicBezTo>
                <a:cubicBezTo>
                  <a:pt x="1770" y="1127"/>
                  <a:pt x="1779" y="1125"/>
                  <a:pt x="1786" y="1125"/>
                </a:cubicBezTo>
                <a:cubicBezTo>
                  <a:pt x="1797" y="1125"/>
                  <a:pt x="1808" y="1125"/>
                  <a:pt x="1819" y="1125"/>
                </a:cubicBezTo>
                <a:cubicBezTo>
                  <a:pt x="1861" y="1125"/>
                  <a:pt x="1861" y="1125"/>
                  <a:pt x="1861" y="1125"/>
                </a:cubicBezTo>
                <a:cubicBezTo>
                  <a:pt x="1871" y="1125"/>
                  <a:pt x="1880" y="1123"/>
                  <a:pt x="1890" y="1123"/>
                </a:cubicBezTo>
                <a:cubicBezTo>
                  <a:pt x="1911" y="1123"/>
                  <a:pt x="1936" y="1118"/>
                  <a:pt x="1951" y="1136"/>
                </a:cubicBezTo>
                <a:cubicBezTo>
                  <a:pt x="1960" y="1146"/>
                  <a:pt x="1967" y="1156"/>
                  <a:pt x="1975" y="1166"/>
                </a:cubicBezTo>
                <a:cubicBezTo>
                  <a:pt x="1979" y="1171"/>
                  <a:pt x="1984" y="1175"/>
                  <a:pt x="1988" y="1180"/>
                </a:cubicBezTo>
                <a:cubicBezTo>
                  <a:pt x="1988" y="1181"/>
                  <a:pt x="1993" y="1186"/>
                  <a:pt x="1996" y="1190"/>
                </a:cubicBezTo>
                <a:cubicBezTo>
                  <a:pt x="1996" y="1190"/>
                  <a:pt x="1997" y="1191"/>
                  <a:pt x="1997" y="1191"/>
                </a:cubicBezTo>
                <a:cubicBezTo>
                  <a:pt x="1998" y="1192"/>
                  <a:pt x="1998" y="1193"/>
                  <a:pt x="1999" y="1194"/>
                </a:cubicBezTo>
                <a:cubicBezTo>
                  <a:pt x="1999" y="1195"/>
                  <a:pt x="2000" y="1195"/>
                  <a:pt x="2000" y="1195"/>
                </a:cubicBezTo>
                <a:cubicBezTo>
                  <a:pt x="2014" y="1211"/>
                  <a:pt x="2028" y="1226"/>
                  <a:pt x="2040" y="1243"/>
                </a:cubicBezTo>
                <a:cubicBezTo>
                  <a:pt x="2054" y="1262"/>
                  <a:pt x="2067" y="1281"/>
                  <a:pt x="2082" y="1299"/>
                </a:cubicBezTo>
                <a:cubicBezTo>
                  <a:pt x="2089" y="1307"/>
                  <a:pt x="2096" y="1316"/>
                  <a:pt x="2103" y="1325"/>
                </a:cubicBezTo>
                <a:cubicBezTo>
                  <a:pt x="2111" y="1333"/>
                  <a:pt x="2116" y="1343"/>
                  <a:pt x="2123" y="1352"/>
                </a:cubicBezTo>
                <a:cubicBezTo>
                  <a:pt x="2130" y="1361"/>
                  <a:pt x="2135" y="1371"/>
                  <a:pt x="2142" y="1380"/>
                </a:cubicBezTo>
                <a:cubicBezTo>
                  <a:pt x="2145" y="1384"/>
                  <a:pt x="2147" y="1388"/>
                  <a:pt x="2150" y="1392"/>
                </a:cubicBezTo>
                <a:cubicBezTo>
                  <a:pt x="2152" y="1394"/>
                  <a:pt x="2159" y="1401"/>
                  <a:pt x="2159" y="1402"/>
                </a:cubicBezTo>
                <a:cubicBezTo>
                  <a:pt x="2159" y="1403"/>
                  <a:pt x="2159" y="1404"/>
                  <a:pt x="2160" y="1404"/>
                </a:cubicBezTo>
                <a:cubicBezTo>
                  <a:pt x="2163" y="1408"/>
                  <a:pt x="2166" y="1411"/>
                  <a:pt x="2169" y="1414"/>
                </a:cubicBezTo>
                <a:cubicBezTo>
                  <a:pt x="2172" y="1417"/>
                  <a:pt x="2175" y="1420"/>
                  <a:pt x="2178" y="1424"/>
                </a:cubicBezTo>
                <a:cubicBezTo>
                  <a:pt x="2179" y="1425"/>
                  <a:pt x="2185" y="1429"/>
                  <a:pt x="2186" y="1432"/>
                </a:cubicBezTo>
                <a:cubicBezTo>
                  <a:pt x="2186" y="1432"/>
                  <a:pt x="2186" y="1432"/>
                  <a:pt x="2186" y="1433"/>
                </a:cubicBezTo>
                <a:cubicBezTo>
                  <a:pt x="2186" y="1433"/>
                  <a:pt x="2186" y="1433"/>
                  <a:pt x="2186" y="1434"/>
                </a:cubicBezTo>
                <a:cubicBezTo>
                  <a:pt x="2186" y="1434"/>
                  <a:pt x="2186" y="1434"/>
                  <a:pt x="2185" y="1434"/>
                </a:cubicBezTo>
                <a:cubicBezTo>
                  <a:pt x="2181" y="1436"/>
                  <a:pt x="2163" y="1435"/>
                  <a:pt x="2161" y="1435"/>
                </a:cubicBezTo>
                <a:cubicBezTo>
                  <a:pt x="2151" y="1435"/>
                  <a:pt x="2141" y="1436"/>
                  <a:pt x="2131" y="1435"/>
                </a:cubicBezTo>
                <a:cubicBezTo>
                  <a:pt x="2113" y="1435"/>
                  <a:pt x="2094" y="1435"/>
                  <a:pt x="2076" y="1434"/>
                </a:cubicBezTo>
                <a:cubicBezTo>
                  <a:pt x="2058" y="1433"/>
                  <a:pt x="2039" y="1435"/>
                  <a:pt x="2021" y="1435"/>
                </a:cubicBezTo>
                <a:cubicBezTo>
                  <a:pt x="2016" y="1434"/>
                  <a:pt x="2011" y="1434"/>
                  <a:pt x="2006" y="1434"/>
                </a:cubicBezTo>
                <a:cubicBezTo>
                  <a:pt x="2006" y="1434"/>
                  <a:pt x="2006" y="1434"/>
                  <a:pt x="2006" y="1434"/>
                </a:cubicBezTo>
                <a:cubicBezTo>
                  <a:pt x="2003" y="1434"/>
                  <a:pt x="2001" y="1434"/>
                  <a:pt x="1998" y="1434"/>
                </a:cubicBezTo>
                <a:cubicBezTo>
                  <a:pt x="1997" y="1434"/>
                  <a:pt x="1996" y="1434"/>
                  <a:pt x="1996" y="1434"/>
                </a:cubicBezTo>
                <a:cubicBezTo>
                  <a:pt x="1990" y="1434"/>
                  <a:pt x="1984" y="1433"/>
                  <a:pt x="1979" y="1434"/>
                </a:cubicBezTo>
                <a:cubicBezTo>
                  <a:pt x="1955" y="1434"/>
                  <a:pt x="1929" y="1433"/>
                  <a:pt x="1906" y="1434"/>
                </a:cubicBezTo>
                <a:cubicBezTo>
                  <a:pt x="1886" y="1435"/>
                  <a:pt x="1865" y="1435"/>
                  <a:pt x="1845" y="1435"/>
                </a:cubicBezTo>
                <a:cubicBezTo>
                  <a:pt x="1825" y="1435"/>
                  <a:pt x="1804" y="1433"/>
                  <a:pt x="1784" y="1435"/>
                </a:cubicBezTo>
                <a:cubicBezTo>
                  <a:pt x="1784" y="1435"/>
                  <a:pt x="1784" y="1435"/>
                  <a:pt x="1784" y="1436"/>
                </a:cubicBezTo>
                <a:cubicBezTo>
                  <a:pt x="1741" y="1434"/>
                  <a:pt x="1699" y="1437"/>
                  <a:pt x="1657" y="1435"/>
                </a:cubicBezTo>
                <a:cubicBezTo>
                  <a:pt x="1613" y="1432"/>
                  <a:pt x="1570" y="1435"/>
                  <a:pt x="1526" y="1435"/>
                </a:cubicBezTo>
                <a:cubicBezTo>
                  <a:pt x="1526" y="1435"/>
                  <a:pt x="1525" y="1436"/>
                  <a:pt x="1525" y="1436"/>
                </a:cubicBezTo>
                <a:cubicBezTo>
                  <a:pt x="1516" y="1436"/>
                  <a:pt x="1507" y="1435"/>
                  <a:pt x="1498" y="1436"/>
                </a:cubicBezTo>
                <a:cubicBezTo>
                  <a:pt x="1486" y="1436"/>
                  <a:pt x="1474" y="1434"/>
                  <a:pt x="1461" y="1435"/>
                </a:cubicBezTo>
                <a:cubicBezTo>
                  <a:pt x="1437" y="1437"/>
                  <a:pt x="1412" y="1432"/>
                  <a:pt x="1388" y="1435"/>
                </a:cubicBezTo>
                <a:cubicBezTo>
                  <a:pt x="1378" y="1436"/>
                  <a:pt x="1367" y="1434"/>
                  <a:pt x="1357" y="1434"/>
                </a:cubicBezTo>
                <a:cubicBezTo>
                  <a:pt x="1344" y="1433"/>
                  <a:pt x="1332" y="1435"/>
                  <a:pt x="1320" y="1435"/>
                </a:cubicBezTo>
                <a:cubicBezTo>
                  <a:pt x="1307" y="1435"/>
                  <a:pt x="1294" y="1436"/>
                  <a:pt x="1282" y="1435"/>
                </a:cubicBezTo>
                <a:cubicBezTo>
                  <a:pt x="1273" y="1434"/>
                  <a:pt x="1261" y="1433"/>
                  <a:pt x="1252" y="1435"/>
                </a:cubicBezTo>
                <a:cubicBezTo>
                  <a:pt x="1236" y="1435"/>
                  <a:pt x="1220" y="1433"/>
                  <a:pt x="1204" y="1433"/>
                </a:cubicBezTo>
                <a:cubicBezTo>
                  <a:pt x="1185" y="1433"/>
                  <a:pt x="1166" y="1433"/>
                  <a:pt x="1146" y="1433"/>
                </a:cubicBezTo>
                <a:cubicBezTo>
                  <a:pt x="1127" y="1433"/>
                  <a:pt x="1107" y="1431"/>
                  <a:pt x="1088" y="1432"/>
                </a:cubicBezTo>
                <a:cubicBezTo>
                  <a:pt x="1079" y="1433"/>
                  <a:pt x="1071" y="1432"/>
                  <a:pt x="1063" y="1432"/>
                </a:cubicBezTo>
                <a:cubicBezTo>
                  <a:pt x="1055" y="1432"/>
                  <a:pt x="1046" y="1434"/>
                  <a:pt x="1039" y="1433"/>
                </a:cubicBezTo>
                <a:cubicBezTo>
                  <a:pt x="1038" y="1432"/>
                  <a:pt x="1037" y="1433"/>
                  <a:pt x="1037" y="1433"/>
                </a:cubicBezTo>
                <a:cubicBezTo>
                  <a:pt x="1033" y="1433"/>
                  <a:pt x="1028" y="1432"/>
                  <a:pt x="1024" y="1432"/>
                </a:cubicBezTo>
                <a:cubicBezTo>
                  <a:pt x="1013" y="1432"/>
                  <a:pt x="1002" y="1433"/>
                  <a:pt x="991" y="1432"/>
                </a:cubicBezTo>
                <a:cubicBezTo>
                  <a:pt x="968" y="1432"/>
                  <a:pt x="945" y="1431"/>
                  <a:pt x="921" y="1431"/>
                </a:cubicBezTo>
                <a:cubicBezTo>
                  <a:pt x="900" y="1431"/>
                  <a:pt x="879" y="1434"/>
                  <a:pt x="858" y="1433"/>
                </a:cubicBezTo>
                <a:cubicBezTo>
                  <a:pt x="837" y="1432"/>
                  <a:pt x="815" y="1432"/>
                  <a:pt x="794" y="1432"/>
                </a:cubicBezTo>
                <a:cubicBezTo>
                  <a:pt x="793" y="1432"/>
                  <a:pt x="793" y="1432"/>
                  <a:pt x="792" y="1433"/>
                </a:cubicBezTo>
                <a:cubicBezTo>
                  <a:pt x="754" y="1433"/>
                  <a:pt x="715" y="1432"/>
                  <a:pt x="677" y="1432"/>
                </a:cubicBezTo>
                <a:cubicBezTo>
                  <a:pt x="656" y="1432"/>
                  <a:pt x="635" y="1433"/>
                  <a:pt x="614" y="1432"/>
                </a:cubicBezTo>
                <a:cubicBezTo>
                  <a:pt x="595" y="1432"/>
                  <a:pt x="574" y="1433"/>
                  <a:pt x="555" y="1431"/>
                </a:cubicBezTo>
                <a:cubicBezTo>
                  <a:pt x="555" y="1431"/>
                  <a:pt x="555" y="1431"/>
                  <a:pt x="554" y="1431"/>
                </a:cubicBezTo>
                <a:cubicBezTo>
                  <a:pt x="554" y="1431"/>
                  <a:pt x="554" y="1431"/>
                  <a:pt x="554" y="1431"/>
                </a:cubicBezTo>
                <a:cubicBezTo>
                  <a:pt x="554" y="1431"/>
                  <a:pt x="554" y="1431"/>
                  <a:pt x="554" y="1431"/>
                </a:cubicBezTo>
                <a:cubicBezTo>
                  <a:pt x="554" y="1431"/>
                  <a:pt x="554" y="1431"/>
                  <a:pt x="554" y="1431"/>
                </a:cubicBezTo>
                <a:cubicBezTo>
                  <a:pt x="512" y="1431"/>
                  <a:pt x="470" y="1432"/>
                  <a:pt x="428" y="1432"/>
                </a:cubicBezTo>
                <a:cubicBezTo>
                  <a:pt x="381" y="1432"/>
                  <a:pt x="335" y="1435"/>
                  <a:pt x="289" y="1435"/>
                </a:cubicBezTo>
                <a:cubicBezTo>
                  <a:pt x="288" y="1435"/>
                  <a:pt x="288" y="1435"/>
                  <a:pt x="288" y="1435"/>
                </a:cubicBezTo>
                <a:cubicBezTo>
                  <a:pt x="261" y="1434"/>
                  <a:pt x="234" y="1430"/>
                  <a:pt x="207" y="1430"/>
                </a:cubicBezTo>
                <a:cubicBezTo>
                  <a:pt x="189" y="1430"/>
                  <a:pt x="171" y="1428"/>
                  <a:pt x="153" y="1429"/>
                </a:cubicBezTo>
                <a:cubicBezTo>
                  <a:pt x="145" y="1429"/>
                  <a:pt x="137" y="1430"/>
                  <a:pt x="128" y="1430"/>
                </a:cubicBezTo>
                <a:cubicBezTo>
                  <a:pt x="125" y="1431"/>
                  <a:pt x="123" y="1431"/>
                  <a:pt x="120" y="1431"/>
                </a:cubicBezTo>
                <a:cubicBezTo>
                  <a:pt x="120" y="1431"/>
                  <a:pt x="120" y="1431"/>
                  <a:pt x="120" y="1431"/>
                </a:cubicBezTo>
                <a:cubicBezTo>
                  <a:pt x="115" y="1431"/>
                  <a:pt x="110" y="1431"/>
                  <a:pt x="106" y="1431"/>
                </a:cubicBezTo>
                <a:cubicBezTo>
                  <a:pt x="105" y="1431"/>
                  <a:pt x="104" y="1431"/>
                  <a:pt x="103" y="1431"/>
                </a:cubicBezTo>
                <a:cubicBezTo>
                  <a:pt x="102" y="1431"/>
                  <a:pt x="102" y="1431"/>
                  <a:pt x="102" y="1431"/>
                </a:cubicBezTo>
                <a:cubicBezTo>
                  <a:pt x="88" y="1432"/>
                  <a:pt x="74" y="1432"/>
                  <a:pt x="60" y="1433"/>
                </a:cubicBezTo>
                <a:cubicBezTo>
                  <a:pt x="51" y="1433"/>
                  <a:pt x="42" y="1433"/>
                  <a:pt x="32" y="1434"/>
                </a:cubicBezTo>
                <a:cubicBezTo>
                  <a:pt x="28" y="1435"/>
                  <a:pt x="24" y="1434"/>
                  <a:pt x="21" y="1435"/>
                </a:cubicBezTo>
                <a:cubicBezTo>
                  <a:pt x="18" y="1435"/>
                  <a:pt x="4" y="1437"/>
                  <a:pt x="10" y="1430"/>
                </a:cubicBezTo>
                <a:cubicBezTo>
                  <a:pt x="10" y="1430"/>
                  <a:pt x="10" y="1430"/>
                  <a:pt x="10" y="1430"/>
                </a:cubicBezTo>
                <a:cubicBezTo>
                  <a:pt x="12" y="1428"/>
                  <a:pt x="13" y="1425"/>
                  <a:pt x="15" y="1423"/>
                </a:cubicBezTo>
                <a:close/>
                <a:moveTo>
                  <a:pt x="2175" y="1474"/>
                </a:moveTo>
                <a:cubicBezTo>
                  <a:pt x="2165" y="1481"/>
                  <a:pt x="2149" y="1482"/>
                  <a:pt x="2136" y="1482"/>
                </a:cubicBezTo>
                <a:cubicBezTo>
                  <a:pt x="2136" y="1482"/>
                  <a:pt x="2136" y="1483"/>
                  <a:pt x="2135" y="1483"/>
                </a:cubicBezTo>
                <a:cubicBezTo>
                  <a:pt x="2104" y="1483"/>
                  <a:pt x="2072" y="1486"/>
                  <a:pt x="2040" y="1486"/>
                </a:cubicBezTo>
                <a:cubicBezTo>
                  <a:pt x="2000" y="1485"/>
                  <a:pt x="1960" y="1481"/>
                  <a:pt x="1919" y="1483"/>
                </a:cubicBezTo>
                <a:cubicBezTo>
                  <a:pt x="1884" y="1485"/>
                  <a:pt x="1849" y="1484"/>
                  <a:pt x="1814" y="1484"/>
                </a:cubicBezTo>
                <a:cubicBezTo>
                  <a:pt x="1781" y="1484"/>
                  <a:pt x="1749" y="1482"/>
                  <a:pt x="1716" y="1486"/>
                </a:cubicBezTo>
                <a:cubicBezTo>
                  <a:pt x="1716" y="1486"/>
                  <a:pt x="1716" y="1486"/>
                  <a:pt x="1715" y="1486"/>
                </a:cubicBezTo>
                <a:cubicBezTo>
                  <a:pt x="1703" y="1488"/>
                  <a:pt x="1688" y="1488"/>
                  <a:pt x="1675" y="1487"/>
                </a:cubicBezTo>
                <a:cubicBezTo>
                  <a:pt x="1661" y="1487"/>
                  <a:pt x="1647" y="1487"/>
                  <a:pt x="1634" y="1487"/>
                </a:cubicBezTo>
                <a:cubicBezTo>
                  <a:pt x="1620" y="1488"/>
                  <a:pt x="1606" y="1485"/>
                  <a:pt x="1592" y="1485"/>
                </a:cubicBezTo>
                <a:cubicBezTo>
                  <a:pt x="1575" y="1485"/>
                  <a:pt x="1559" y="1485"/>
                  <a:pt x="1542" y="1485"/>
                </a:cubicBezTo>
                <a:cubicBezTo>
                  <a:pt x="1506" y="1485"/>
                  <a:pt x="1469" y="1486"/>
                  <a:pt x="1433" y="1486"/>
                </a:cubicBezTo>
                <a:cubicBezTo>
                  <a:pt x="1419" y="1486"/>
                  <a:pt x="1404" y="1484"/>
                  <a:pt x="1389" y="1486"/>
                </a:cubicBezTo>
                <a:cubicBezTo>
                  <a:pt x="1382" y="1487"/>
                  <a:pt x="1374" y="1486"/>
                  <a:pt x="1367" y="1486"/>
                </a:cubicBezTo>
                <a:cubicBezTo>
                  <a:pt x="1362" y="1486"/>
                  <a:pt x="1355" y="1487"/>
                  <a:pt x="1349" y="1486"/>
                </a:cubicBezTo>
                <a:cubicBezTo>
                  <a:pt x="1349" y="1486"/>
                  <a:pt x="1348" y="1485"/>
                  <a:pt x="1348" y="1486"/>
                </a:cubicBezTo>
                <a:cubicBezTo>
                  <a:pt x="1321" y="1489"/>
                  <a:pt x="1294" y="1487"/>
                  <a:pt x="1267" y="1487"/>
                </a:cubicBezTo>
                <a:cubicBezTo>
                  <a:pt x="1253" y="1487"/>
                  <a:pt x="1238" y="1489"/>
                  <a:pt x="1224" y="1487"/>
                </a:cubicBezTo>
                <a:cubicBezTo>
                  <a:pt x="1211" y="1486"/>
                  <a:pt x="1197" y="1488"/>
                  <a:pt x="1183" y="1487"/>
                </a:cubicBezTo>
                <a:cubicBezTo>
                  <a:pt x="1170" y="1486"/>
                  <a:pt x="1156" y="1486"/>
                  <a:pt x="1143" y="1486"/>
                </a:cubicBezTo>
                <a:cubicBezTo>
                  <a:pt x="1128" y="1486"/>
                  <a:pt x="1113" y="1485"/>
                  <a:pt x="1098" y="1485"/>
                </a:cubicBezTo>
                <a:cubicBezTo>
                  <a:pt x="1084" y="1485"/>
                  <a:pt x="1070" y="1485"/>
                  <a:pt x="1055" y="1485"/>
                </a:cubicBezTo>
                <a:cubicBezTo>
                  <a:pt x="1049" y="1485"/>
                  <a:pt x="1042" y="1485"/>
                  <a:pt x="1035" y="1486"/>
                </a:cubicBezTo>
                <a:cubicBezTo>
                  <a:pt x="1032" y="1486"/>
                  <a:pt x="1025" y="1487"/>
                  <a:pt x="1020" y="1486"/>
                </a:cubicBezTo>
                <a:cubicBezTo>
                  <a:pt x="1020" y="1486"/>
                  <a:pt x="1020" y="1485"/>
                  <a:pt x="1019" y="1485"/>
                </a:cubicBezTo>
                <a:cubicBezTo>
                  <a:pt x="1018" y="1485"/>
                  <a:pt x="1018" y="1485"/>
                  <a:pt x="1018" y="1485"/>
                </a:cubicBezTo>
                <a:cubicBezTo>
                  <a:pt x="1017" y="1485"/>
                  <a:pt x="1017" y="1485"/>
                  <a:pt x="1016" y="1485"/>
                </a:cubicBezTo>
                <a:cubicBezTo>
                  <a:pt x="953" y="1485"/>
                  <a:pt x="889" y="1484"/>
                  <a:pt x="826" y="1486"/>
                </a:cubicBezTo>
                <a:cubicBezTo>
                  <a:pt x="794" y="1486"/>
                  <a:pt x="762" y="1486"/>
                  <a:pt x="730" y="1485"/>
                </a:cubicBezTo>
                <a:cubicBezTo>
                  <a:pt x="723" y="1485"/>
                  <a:pt x="715" y="1486"/>
                  <a:pt x="708" y="1486"/>
                </a:cubicBezTo>
                <a:cubicBezTo>
                  <a:pt x="702" y="1487"/>
                  <a:pt x="695" y="1486"/>
                  <a:pt x="689" y="1487"/>
                </a:cubicBezTo>
                <a:cubicBezTo>
                  <a:pt x="676" y="1488"/>
                  <a:pt x="664" y="1487"/>
                  <a:pt x="651" y="1487"/>
                </a:cubicBezTo>
                <a:cubicBezTo>
                  <a:pt x="651" y="1487"/>
                  <a:pt x="651" y="1487"/>
                  <a:pt x="651" y="1487"/>
                </a:cubicBezTo>
                <a:cubicBezTo>
                  <a:pt x="639" y="1487"/>
                  <a:pt x="626" y="1486"/>
                  <a:pt x="613" y="1486"/>
                </a:cubicBezTo>
                <a:cubicBezTo>
                  <a:pt x="597" y="1487"/>
                  <a:pt x="581" y="1486"/>
                  <a:pt x="564" y="1486"/>
                </a:cubicBezTo>
                <a:cubicBezTo>
                  <a:pt x="534" y="1484"/>
                  <a:pt x="504" y="1487"/>
                  <a:pt x="474" y="1487"/>
                </a:cubicBezTo>
                <a:cubicBezTo>
                  <a:pt x="442" y="1487"/>
                  <a:pt x="410" y="1484"/>
                  <a:pt x="378" y="1484"/>
                </a:cubicBezTo>
                <a:cubicBezTo>
                  <a:pt x="350" y="1484"/>
                  <a:pt x="323" y="1484"/>
                  <a:pt x="295" y="1485"/>
                </a:cubicBezTo>
                <a:cubicBezTo>
                  <a:pt x="295" y="1485"/>
                  <a:pt x="294" y="1485"/>
                  <a:pt x="294" y="1486"/>
                </a:cubicBezTo>
                <a:cubicBezTo>
                  <a:pt x="283" y="1485"/>
                  <a:pt x="273" y="1485"/>
                  <a:pt x="262" y="1485"/>
                </a:cubicBezTo>
                <a:cubicBezTo>
                  <a:pt x="250" y="1485"/>
                  <a:pt x="237" y="1483"/>
                  <a:pt x="224" y="1484"/>
                </a:cubicBezTo>
                <a:cubicBezTo>
                  <a:pt x="211" y="1485"/>
                  <a:pt x="198" y="1484"/>
                  <a:pt x="186" y="1485"/>
                </a:cubicBezTo>
                <a:cubicBezTo>
                  <a:pt x="171" y="1485"/>
                  <a:pt x="155" y="1485"/>
                  <a:pt x="140" y="1485"/>
                </a:cubicBezTo>
                <a:cubicBezTo>
                  <a:pt x="114" y="1485"/>
                  <a:pt x="87" y="1489"/>
                  <a:pt x="61" y="1486"/>
                </a:cubicBezTo>
                <a:cubicBezTo>
                  <a:pt x="49" y="1484"/>
                  <a:pt x="36" y="1484"/>
                  <a:pt x="23" y="1481"/>
                </a:cubicBezTo>
                <a:cubicBezTo>
                  <a:pt x="11" y="1477"/>
                  <a:pt x="8" y="1465"/>
                  <a:pt x="7" y="1454"/>
                </a:cubicBezTo>
                <a:cubicBezTo>
                  <a:pt x="6" y="1450"/>
                  <a:pt x="5" y="1444"/>
                  <a:pt x="6" y="1439"/>
                </a:cubicBezTo>
                <a:cubicBezTo>
                  <a:pt x="16" y="1441"/>
                  <a:pt x="28" y="1439"/>
                  <a:pt x="38" y="1438"/>
                </a:cubicBezTo>
                <a:cubicBezTo>
                  <a:pt x="60" y="1436"/>
                  <a:pt x="83" y="1436"/>
                  <a:pt x="105" y="1436"/>
                </a:cubicBezTo>
                <a:cubicBezTo>
                  <a:pt x="119" y="1437"/>
                  <a:pt x="134" y="1433"/>
                  <a:pt x="148" y="1433"/>
                </a:cubicBezTo>
                <a:cubicBezTo>
                  <a:pt x="166" y="1433"/>
                  <a:pt x="185" y="1434"/>
                  <a:pt x="203" y="1434"/>
                </a:cubicBezTo>
                <a:cubicBezTo>
                  <a:pt x="234" y="1434"/>
                  <a:pt x="264" y="1439"/>
                  <a:pt x="294" y="1439"/>
                </a:cubicBezTo>
                <a:cubicBezTo>
                  <a:pt x="294" y="1439"/>
                  <a:pt x="295" y="1439"/>
                  <a:pt x="295" y="1439"/>
                </a:cubicBezTo>
                <a:cubicBezTo>
                  <a:pt x="338" y="1438"/>
                  <a:pt x="381" y="1436"/>
                  <a:pt x="424" y="1436"/>
                </a:cubicBezTo>
                <a:cubicBezTo>
                  <a:pt x="467" y="1436"/>
                  <a:pt x="511" y="1436"/>
                  <a:pt x="554" y="1436"/>
                </a:cubicBezTo>
                <a:cubicBezTo>
                  <a:pt x="572" y="1437"/>
                  <a:pt x="591" y="1436"/>
                  <a:pt x="610" y="1436"/>
                </a:cubicBezTo>
                <a:cubicBezTo>
                  <a:pt x="632" y="1437"/>
                  <a:pt x="653" y="1435"/>
                  <a:pt x="674" y="1436"/>
                </a:cubicBezTo>
                <a:cubicBezTo>
                  <a:pt x="714" y="1437"/>
                  <a:pt x="755" y="1437"/>
                  <a:pt x="795" y="1437"/>
                </a:cubicBezTo>
                <a:cubicBezTo>
                  <a:pt x="796" y="1437"/>
                  <a:pt x="796" y="1437"/>
                  <a:pt x="796" y="1436"/>
                </a:cubicBezTo>
                <a:cubicBezTo>
                  <a:pt x="838" y="1437"/>
                  <a:pt x="880" y="1438"/>
                  <a:pt x="921" y="1436"/>
                </a:cubicBezTo>
                <a:cubicBezTo>
                  <a:pt x="944" y="1434"/>
                  <a:pt x="968" y="1435"/>
                  <a:pt x="991" y="1437"/>
                </a:cubicBezTo>
                <a:cubicBezTo>
                  <a:pt x="1002" y="1438"/>
                  <a:pt x="1013" y="1436"/>
                  <a:pt x="1024" y="1436"/>
                </a:cubicBezTo>
                <a:cubicBezTo>
                  <a:pt x="1030" y="1436"/>
                  <a:pt x="1037" y="1438"/>
                  <a:pt x="1042" y="1437"/>
                </a:cubicBezTo>
                <a:cubicBezTo>
                  <a:pt x="1055" y="1439"/>
                  <a:pt x="1070" y="1437"/>
                  <a:pt x="1082" y="1436"/>
                </a:cubicBezTo>
                <a:cubicBezTo>
                  <a:pt x="1102" y="1436"/>
                  <a:pt x="1122" y="1436"/>
                  <a:pt x="1142" y="1437"/>
                </a:cubicBezTo>
                <a:cubicBezTo>
                  <a:pt x="1162" y="1438"/>
                  <a:pt x="1181" y="1437"/>
                  <a:pt x="1200" y="1437"/>
                </a:cubicBezTo>
                <a:cubicBezTo>
                  <a:pt x="1218" y="1437"/>
                  <a:pt x="1235" y="1439"/>
                  <a:pt x="1252" y="1439"/>
                </a:cubicBezTo>
                <a:cubicBezTo>
                  <a:pt x="1252" y="1439"/>
                  <a:pt x="1252" y="1439"/>
                  <a:pt x="1252" y="1439"/>
                </a:cubicBezTo>
                <a:cubicBezTo>
                  <a:pt x="1253" y="1439"/>
                  <a:pt x="1253" y="1439"/>
                  <a:pt x="1253" y="1439"/>
                </a:cubicBezTo>
                <a:cubicBezTo>
                  <a:pt x="1253" y="1439"/>
                  <a:pt x="1253" y="1439"/>
                  <a:pt x="1254" y="1439"/>
                </a:cubicBezTo>
                <a:cubicBezTo>
                  <a:pt x="1263" y="1437"/>
                  <a:pt x="1275" y="1438"/>
                  <a:pt x="1284" y="1439"/>
                </a:cubicBezTo>
                <a:cubicBezTo>
                  <a:pt x="1297" y="1440"/>
                  <a:pt x="1310" y="1439"/>
                  <a:pt x="1322" y="1439"/>
                </a:cubicBezTo>
                <a:cubicBezTo>
                  <a:pt x="1334" y="1439"/>
                  <a:pt x="1345" y="1437"/>
                  <a:pt x="1357" y="1438"/>
                </a:cubicBezTo>
                <a:cubicBezTo>
                  <a:pt x="1368" y="1439"/>
                  <a:pt x="1379" y="1440"/>
                  <a:pt x="1390" y="1439"/>
                </a:cubicBezTo>
                <a:cubicBezTo>
                  <a:pt x="1414" y="1436"/>
                  <a:pt x="1438" y="1441"/>
                  <a:pt x="1461" y="1439"/>
                </a:cubicBezTo>
                <a:cubicBezTo>
                  <a:pt x="1473" y="1438"/>
                  <a:pt x="1485" y="1440"/>
                  <a:pt x="1496" y="1440"/>
                </a:cubicBezTo>
                <a:cubicBezTo>
                  <a:pt x="1506" y="1440"/>
                  <a:pt x="1517" y="1440"/>
                  <a:pt x="1527" y="1440"/>
                </a:cubicBezTo>
                <a:cubicBezTo>
                  <a:pt x="1528" y="1440"/>
                  <a:pt x="1528" y="1440"/>
                  <a:pt x="1528" y="1440"/>
                </a:cubicBezTo>
                <a:cubicBezTo>
                  <a:pt x="1548" y="1439"/>
                  <a:pt x="1569" y="1439"/>
                  <a:pt x="1588" y="1438"/>
                </a:cubicBezTo>
                <a:cubicBezTo>
                  <a:pt x="1610" y="1437"/>
                  <a:pt x="1632" y="1438"/>
                  <a:pt x="1654" y="1439"/>
                </a:cubicBezTo>
                <a:cubicBezTo>
                  <a:pt x="1698" y="1441"/>
                  <a:pt x="1742" y="1438"/>
                  <a:pt x="1786" y="1440"/>
                </a:cubicBezTo>
                <a:cubicBezTo>
                  <a:pt x="1787" y="1440"/>
                  <a:pt x="1787" y="1440"/>
                  <a:pt x="1788" y="1439"/>
                </a:cubicBezTo>
                <a:cubicBezTo>
                  <a:pt x="1805" y="1437"/>
                  <a:pt x="1823" y="1439"/>
                  <a:pt x="1841" y="1439"/>
                </a:cubicBezTo>
                <a:cubicBezTo>
                  <a:pt x="1863" y="1439"/>
                  <a:pt x="1884" y="1438"/>
                  <a:pt x="1906" y="1438"/>
                </a:cubicBezTo>
                <a:cubicBezTo>
                  <a:pt x="1938" y="1439"/>
                  <a:pt x="1971" y="1439"/>
                  <a:pt x="2001" y="1439"/>
                </a:cubicBezTo>
                <a:cubicBezTo>
                  <a:pt x="2010" y="1439"/>
                  <a:pt x="2019" y="1439"/>
                  <a:pt x="2028" y="1439"/>
                </a:cubicBezTo>
                <a:cubicBezTo>
                  <a:pt x="2051" y="1440"/>
                  <a:pt x="2074" y="1438"/>
                  <a:pt x="2097" y="1438"/>
                </a:cubicBezTo>
                <a:cubicBezTo>
                  <a:pt x="2117" y="1439"/>
                  <a:pt x="2138" y="1440"/>
                  <a:pt x="2158" y="1440"/>
                </a:cubicBezTo>
                <a:cubicBezTo>
                  <a:pt x="2162" y="1440"/>
                  <a:pt x="2184" y="1442"/>
                  <a:pt x="2189" y="1437"/>
                </a:cubicBezTo>
                <a:cubicBezTo>
                  <a:pt x="2188" y="1441"/>
                  <a:pt x="2188" y="1447"/>
                  <a:pt x="2188" y="1450"/>
                </a:cubicBezTo>
                <a:cubicBezTo>
                  <a:pt x="2186" y="1459"/>
                  <a:pt x="2184" y="1468"/>
                  <a:pt x="2175" y="147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19" name="Freeform 108"/>
          <p:cNvSpPr>
            <a:spLocks noEditPoints="1"/>
          </p:cNvSpPr>
          <p:nvPr/>
        </p:nvSpPr>
        <p:spPr bwMode="auto">
          <a:xfrm>
            <a:off x="9058588" y="5473659"/>
            <a:ext cx="1903856" cy="316111"/>
          </a:xfrm>
          <a:custGeom>
            <a:avLst/>
            <a:gdLst>
              <a:gd name="T0" fmla="*/ 514 w 560"/>
              <a:gd name="T1" fmla="*/ 7 h 93"/>
              <a:gd name="T2" fmla="*/ 422 w 560"/>
              <a:gd name="T3" fmla="*/ 5 h 93"/>
              <a:gd name="T4" fmla="*/ 345 w 560"/>
              <a:gd name="T5" fmla="*/ 5 h 93"/>
              <a:gd name="T6" fmla="*/ 219 w 560"/>
              <a:gd name="T7" fmla="*/ 2 h 93"/>
              <a:gd name="T8" fmla="*/ 128 w 560"/>
              <a:gd name="T9" fmla="*/ 2 h 93"/>
              <a:gd name="T10" fmla="*/ 51 w 560"/>
              <a:gd name="T11" fmla="*/ 5 h 93"/>
              <a:gd name="T12" fmla="*/ 33 w 560"/>
              <a:gd name="T13" fmla="*/ 30 h 93"/>
              <a:gd name="T14" fmla="*/ 8 w 560"/>
              <a:gd name="T15" fmla="*/ 89 h 93"/>
              <a:gd name="T16" fmla="*/ 162 w 560"/>
              <a:gd name="T17" fmla="*/ 89 h 93"/>
              <a:gd name="T18" fmla="*/ 240 w 560"/>
              <a:gd name="T19" fmla="*/ 88 h 93"/>
              <a:gd name="T20" fmla="*/ 312 w 560"/>
              <a:gd name="T21" fmla="*/ 88 h 93"/>
              <a:gd name="T22" fmla="*/ 453 w 560"/>
              <a:gd name="T23" fmla="*/ 90 h 93"/>
              <a:gd name="T24" fmla="*/ 547 w 560"/>
              <a:gd name="T25" fmla="*/ 89 h 93"/>
              <a:gd name="T26" fmla="*/ 557 w 560"/>
              <a:gd name="T27" fmla="*/ 86 h 93"/>
              <a:gd name="T28" fmla="*/ 531 w 560"/>
              <a:gd name="T29" fmla="*/ 26 h 93"/>
              <a:gd name="T30" fmla="*/ 553 w 560"/>
              <a:gd name="T31" fmla="*/ 83 h 93"/>
              <a:gd name="T32" fmla="*/ 531 w 560"/>
              <a:gd name="T33" fmla="*/ 84 h 93"/>
              <a:gd name="T34" fmla="*/ 528 w 560"/>
              <a:gd name="T35" fmla="*/ 84 h 93"/>
              <a:gd name="T36" fmla="*/ 526 w 560"/>
              <a:gd name="T37" fmla="*/ 85 h 93"/>
              <a:gd name="T38" fmla="*/ 450 w 560"/>
              <a:gd name="T39" fmla="*/ 86 h 93"/>
              <a:gd name="T40" fmla="*/ 312 w 560"/>
              <a:gd name="T41" fmla="*/ 83 h 93"/>
              <a:gd name="T42" fmla="*/ 239 w 560"/>
              <a:gd name="T43" fmla="*/ 83 h 93"/>
              <a:gd name="T44" fmla="*/ 99 w 560"/>
              <a:gd name="T45" fmla="*/ 84 h 93"/>
              <a:gd name="T46" fmla="*/ 35 w 560"/>
              <a:gd name="T47" fmla="*/ 87 h 93"/>
              <a:gd name="T48" fmla="*/ 12 w 560"/>
              <a:gd name="T49" fmla="*/ 85 h 93"/>
              <a:gd name="T50" fmla="*/ 33 w 560"/>
              <a:gd name="T51" fmla="*/ 37 h 93"/>
              <a:gd name="T52" fmla="*/ 61 w 560"/>
              <a:gd name="T53" fmla="*/ 7 h 93"/>
              <a:gd name="T54" fmla="*/ 184 w 560"/>
              <a:gd name="T55" fmla="*/ 6 h 93"/>
              <a:gd name="T56" fmla="*/ 347 w 560"/>
              <a:gd name="T57" fmla="*/ 9 h 93"/>
              <a:gd name="T58" fmla="*/ 494 w 560"/>
              <a:gd name="T59" fmla="*/ 9 h 93"/>
              <a:gd name="T60" fmla="*/ 536 w 560"/>
              <a:gd name="T61" fmla="*/ 44 h 93"/>
              <a:gd name="T62" fmla="*/ 553 w 560"/>
              <a:gd name="T63" fmla="*/ 8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60" h="93">
                <a:moveTo>
                  <a:pt x="531" y="26"/>
                </a:moveTo>
                <a:cubicBezTo>
                  <a:pt x="527" y="18"/>
                  <a:pt x="523" y="10"/>
                  <a:pt x="514" y="7"/>
                </a:cubicBezTo>
                <a:cubicBezTo>
                  <a:pt x="507" y="4"/>
                  <a:pt x="497" y="5"/>
                  <a:pt x="489" y="5"/>
                </a:cubicBezTo>
                <a:cubicBezTo>
                  <a:pt x="467" y="4"/>
                  <a:pt x="444" y="5"/>
                  <a:pt x="422" y="5"/>
                </a:cubicBezTo>
                <a:cubicBezTo>
                  <a:pt x="397" y="5"/>
                  <a:pt x="371" y="4"/>
                  <a:pt x="346" y="4"/>
                </a:cubicBezTo>
                <a:cubicBezTo>
                  <a:pt x="346" y="4"/>
                  <a:pt x="346" y="5"/>
                  <a:pt x="345" y="5"/>
                </a:cubicBezTo>
                <a:cubicBezTo>
                  <a:pt x="318" y="5"/>
                  <a:pt x="290" y="3"/>
                  <a:pt x="262" y="3"/>
                </a:cubicBezTo>
                <a:cubicBezTo>
                  <a:pt x="248" y="3"/>
                  <a:pt x="234" y="2"/>
                  <a:pt x="219" y="2"/>
                </a:cubicBezTo>
                <a:cubicBezTo>
                  <a:pt x="205" y="2"/>
                  <a:pt x="190" y="3"/>
                  <a:pt x="176" y="2"/>
                </a:cubicBezTo>
                <a:cubicBezTo>
                  <a:pt x="160" y="0"/>
                  <a:pt x="144" y="1"/>
                  <a:pt x="128" y="2"/>
                </a:cubicBezTo>
                <a:cubicBezTo>
                  <a:pt x="113" y="2"/>
                  <a:pt x="98" y="2"/>
                  <a:pt x="83" y="3"/>
                </a:cubicBezTo>
                <a:cubicBezTo>
                  <a:pt x="73" y="3"/>
                  <a:pt x="60" y="1"/>
                  <a:pt x="51" y="5"/>
                </a:cubicBezTo>
                <a:cubicBezTo>
                  <a:pt x="43" y="9"/>
                  <a:pt x="37" y="21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24" y="44"/>
                  <a:pt x="14" y="57"/>
                  <a:pt x="6" y="71"/>
                </a:cubicBezTo>
                <a:cubicBezTo>
                  <a:pt x="4" y="75"/>
                  <a:pt x="0" y="88"/>
                  <a:pt x="8" y="89"/>
                </a:cubicBezTo>
                <a:cubicBezTo>
                  <a:pt x="32" y="93"/>
                  <a:pt x="56" y="91"/>
                  <a:pt x="80" y="90"/>
                </a:cubicBezTo>
                <a:cubicBezTo>
                  <a:pt x="107" y="89"/>
                  <a:pt x="134" y="89"/>
                  <a:pt x="162" y="89"/>
                </a:cubicBezTo>
                <a:cubicBezTo>
                  <a:pt x="188" y="89"/>
                  <a:pt x="213" y="88"/>
                  <a:pt x="239" y="88"/>
                </a:cubicBezTo>
                <a:cubicBezTo>
                  <a:pt x="240" y="88"/>
                  <a:pt x="240" y="88"/>
                  <a:pt x="240" y="88"/>
                </a:cubicBezTo>
                <a:cubicBezTo>
                  <a:pt x="250" y="88"/>
                  <a:pt x="261" y="87"/>
                  <a:pt x="271" y="88"/>
                </a:cubicBezTo>
                <a:cubicBezTo>
                  <a:pt x="285" y="88"/>
                  <a:pt x="299" y="88"/>
                  <a:pt x="312" y="88"/>
                </a:cubicBezTo>
                <a:cubicBezTo>
                  <a:pt x="336" y="88"/>
                  <a:pt x="359" y="90"/>
                  <a:pt x="382" y="90"/>
                </a:cubicBezTo>
                <a:cubicBezTo>
                  <a:pt x="406" y="90"/>
                  <a:pt x="429" y="90"/>
                  <a:pt x="453" y="90"/>
                </a:cubicBezTo>
                <a:cubicBezTo>
                  <a:pt x="477" y="90"/>
                  <a:pt x="503" y="92"/>
                  <a:pt x="528" y="89"/>
                </a:cubicBezTo>
                <a:cubicBezTo>
                  <a:pt x="534" y="89"/>
                  <a:pt x="541" y="89"/>
                  <a:pt x="547" y="89"/>
                </a:cubicBezTo>
                <a:cubicBezTo>
                  <a:pt x="550" y="88"/>
                  <a:pt x="553" y="88"/>
                  <a:pt x="555" y="87"/>
                </a:cubicBezTo>
                <a:cubicBezTo>
                  <a:pt x="556" y="87"/>
                  <a:pt x="556" y="87"/>
                  <a:pt x="557" y="86"/>
                </a:cubicBezTo>
                <a:cubicBezTo>
                  <a:pt x="560" y="78"/>
                  <a:pt x="553" y="68"/>
                  <a:pt x="549" y="62"/>
                </a:cubicBezTo>
                <a:cubicBezTo>
                  <a:pt x="543" y="50"/>
                  <a:pt x="537" y="38"/>
                  <a:pt x="531" y="26"/>
                </a:cubicBezTo>
                <a:close/>
                <a:moveTo>
                  <a:pt x="553" y="83"/>
                </a:moveTo>
                <a:cubicBezTo>
                  <a:pt x="553" y="83"/>
                  <a:pt x="553" y="83"/>
                  <a:pt x="553" y="83"/>
                </a:cubicBezTo>
                <a:cubicBezTo>
                  <a:pt x="552" y="85"/>
                  <a:pt x="543" y="85"/>
                  <a:pt x="542" y="85"/>
                </a:cubicBezTo>
                <a:cubicBezTo>
                  <a:pt x="538" y="85"/>
                  <a:pt x="535" y="85"/>
                  <a:pt x="531" y="84"/>
                </a:cubicBezTo>
                <a:cubicBezTo>
                  <a:pt x="530" y="84"/>
                  <a:pt x="530" y="84"/>
                  <a:pt x="529" y="84"/>
                </a:cubicBezTo>
                <a:cubicBezTo>
                  <a:pt x="529" y="84"/>
                  <a:pt x="528" y="84"/>
                  <a:pt x="528" y="84"/>
                </a:cubicBezTo>
                <a:cubicBezTo>
                  <a:pt x="527" y="84"/>
                  <a:pt x="527" y="84"/>
                  <a:pt x="527" y="84"/>
                </a:cubicBezTo>
                <a:cubicBezTo>
                  <a:pt x="526" y="84"/>
                  <a:pt x="526" y="85"/>
                  <a:pt x="526" y="85"/>
                </a:cubicBezTo>
                <a:cubicBezTo>
                  <a:pt x="515" y="86"/>
                  <a:pt x="503" y="85"/>
                  <a:pt x="492" y="85"/>
                </a:cubicBezTo>
                <a:cubicBezTo>
                  <a:pt x="478" y="85"/>
                  <a:pt x="464" y="86"/>
                  <a:pt x="450" y="86"/>
                </a:cubicBezTo>
                <a:cubicBezTo>
                  <a:pt x="426" y="86"/>
                  <a:pt x="403" y="85"/>
                  <a:pt x="380" y="85"/>
                </a:cubicBezTo>
                <a:cubicBezTo>
                  <a:pt x="357" y="85"/>
                  <a:pt x="335" y="83"/>
                  <a:pt x="312" y="83"/>
                </a:cubicBezTo>
                <a:cubicBezTo>
                  <a:pt x="299" y="83"/>
                  <a:pt x="285" y="84"/>
                  <a:pt x="271" y="83"/>
                </a:cubicBezTo>
                <a:cubicBezTo>
                  <a:pt x="260" y="83"/>
                  <a:pt x="249" y="84"/>
                  <a:pt x="239" y="83"/>
                </a:cubicBezTo>
                <a:cubicBezTo>
                  <a:pt x="238" y="83"/>
                  <a:pt x="238" y="83"/>
                  <a:pt x="238" y="84"/>
                </a:cubicBezTo>
                <a:cubicBezTo>
                  <a:pt x="191" y="84"/>
                  <a:pt x="145" y="84"/>
                  <a:pt x="99" y="84"/>
                </a:cubicBezTo>
                <a:cubicBezTo>
                  <a:pt x="89" y="84"/>
                  <a:pt x="80" y="85"/>
                  <a:pt x="71" y="86"/>
                </a:cubicBezTo>
                <a:cubicBezTo>
                  <a:pt x="59" y="87"/>
                  <a:pt x="47" y="85"/>
                  <a:pt x="35" y="87"/>
                </a:cubicBezTo>
                <a:cubicBezTo>
                  <a:pt x="31" y="87"/>
                  <a:pt x="25" y="87"/>
                  <a:pt x="21" y="86"/>
                </a:cubicBezTo>
                <a:cubicBezTo>
                  <a:pt x="18" y="86"/>
                  <a:pt x="15" y="86"/>
                  <a:pt x="12" y="85"/>
                </a:cubicBezTo>
                <a:cubicBezTo>
                  <a:pt x="4" y="84"/>
                  <a:pt x="9" y="74"/>
                  <a:pt x="11" y="71"/>
                </a:cubicBezTo>
                <a:cubicBezTo>
                  <a:pt x="18" y="59"/>
                  <a:pt x="26" y="48"/>
                  <a:pt x="33" y="37"/>
                </a:cubicBezTo>
                <a:cubicBezTo>
                  <a:pt x="34" y="37"/>
                  <a:pt x="34" y="36"/>
                  <a:pt x="35" y="36"/>
                </a:cubicBezTo>
                <a:cubicBezTo>
                  <a:pt x="40" y="25"/>
                  <a:pt x="48" y="7"/>
                  <a:pt x="61" y="7"/>
                </a:cubicBezTo>
                <a:cubicBezTo>
                  <a:pt x="73" y="8"/>
                  <a:pt x="86" y="7"/>
                  <a:pt x="98" y="6"/>
                </a:cubicBezTo>
                <a:cubicBezTo>
                  <a:pt x="127" y="6"/>
                  <a:pt x="155" y="6"/>
                  <a:pt x="184" y="6"/>
                </a:cubicBezTo>
                <a:cubicBezTo>
                  <a:pt x="238" y="6"/>
                  <a:pt x="292" y="9"/>
                  <a:pt x="346" y="9"/>
                </a:cubicBezTo>
                <a:cubicBezTo>
                  <a:pt x="347" y="9"/>
                  <a:pt x="347" y="9"/>
                  <a:pt x="347" y="9"/>
                </a:cubicBezTo>
                <a:cubicBezTo>
                  <a:pt x="386" y="9"/>
                  <a:pt x="426" y="11"/>
                  <a:pt x="465" y="9"/>
                </a:cubicBezTo>
                <a:cubicBezTo>
                  <a:pt x="475" y="9"/>
                  <a:pt x="485" y="9"/>
                  <a:pt x="494" y="9"/>
                </a:cubicBezTo>
                <a:cubicBezTo>
                  <a:pt x="505" y="10"/>
                  <a:pt x="516" y="8"/>
                  <a:pt x="522" y="19"/>
                </a:cubicBezTo>
                <a:cubicBezTo>
                  <a:pt x="527" y="27"/>
                  <a:pt x="531" y="36"/>
                  <a:pt x="536" y="44"/>
                </a:cubicBezTo>
                <a:cubicBezTo>
                  <a:pt x="539" y="50"/>
                  <a:pt x="541" y="55"/>
                  <a:pt x="544" y="60"/>
                </a:cubicBezTo>
                <a:cubicBezTo>
                  <a:pt x="546" y="65"/>
                  <a:pt x="555" y="77"/>
                  <a:pt x="553" y="8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20" name="Freeform 109"/>
          <p:cNvSpPr>
            <a:spLocks noEditPoints="1"/>
          </p:cNvSpPr>
          <p:nvPr/>
        </p:nvSpPr>
        <p:spPr bwMode="auto">
          <a:xfrm>
            <a:off x="7128868" y="4913278"/>
            <a:ext cx="5781973" cy="176735"/>
          </a:xfrm>
          <a:custGeom>
            <a:avLst/>
            <a:gdLst>
              <a:gd name="T0" fmla="*/ 148 w 1701"/>
              <a:gd name="T1" fmla="*/ 43 h 52"/>
              <a:gd name="T2" fmla="*/ 318 w 1701"/>
              <a:gd name="T3" fmla="*/ 31 h 52"/>
              <a:gd name="T4" fmla="*/ 483 w 1701"/>
              <a:gd name="T5" fmla="*/ 40 h 52"/>
              <a:gd name="T6" fmla="*/ 639 w 1701"/>
              <a:gd name="T7" fmla="*/ 43 h 52"/>
              <a:gd name="T8" fmla="*/ 800 w 1701"/>
              <a:gd name="T9" fmla="*/ 45 h 52"/>
              <a:gd name="T10" fmla="*/ 953 w 1701"/>
              <a:gd name="T11" fmla="*/ 43 h 52"/>
              <a:gd name="T12" fmla="*/ 1062 w 1701"/>
              <a:gd name="T13" fmla="*/ 43 h 52"/>
              <a:gd name="T14" fmla="*/ 1217 w 1701"/>
              <a:gd name="T15" fmla="*/ 43 h 52"/>
              <a:gd name="T16" fmla="*/ 1360 w 1701"/>
              <a:gd name="T17" fmla="*/ 49 h 52"/>
              <a:gd name="T18" fmla="*/ 1491 w 1701"/>
              <a:gd name="T19" fmla="*/ 46 h 52"/>
              <a:gd name="T20" fmla="*/ 1644 w 1701"/>
              <a:gd name="T21" fmla="*/ 41 h 52"/>
              <a:gd name="T22" fmla="*/ 1619 w 1701"/>
              <a:gd name="T23" fmla="*/ 8 h 52"/>
              <a:gd name="T24" fmla="*/ 1501 w 1701"/>
              <a:gd name="T25" fmla="*/ 4 h 52"/>
              <a:gd name="T26" fmla="*/ 1404 w 1701"/>
              <a:gd name="T27" fmla="*/ 5 h 52"/>
              <a:gd name="T28" fmla="*/ 1266 w 1701"/>
              <a:gd name="T29" fmla="*/ 7 h 52"/>
              <a:gd name="T30" fmla="*/ 1194 w 1701"/>
              <a:gd name="T31" fmla="*/ 5 h 52"/>
              <a:gd name="T32" fmla="*/ 1066 w 1701"/>
              <a:gd name="T33" fmla="*/ 7 h 52"/>
              <a:gd name="T34" fmla="*/ 961 w 1701"/>
              <a:gd name="T35" fmla="*/ 6 h 52"/>
              <a:gd name="T36" fmla="*/ 848 w 1701"/>
              <a:gd name="T37" fmla="*/ 11 h 52"/>
              <a:gd name="T38" fmla="*/ 718 w 1701"/>
              <a:gd name="T39" fmla="*/ 5 h 52"/>
              <a:gd name="T40" fmla="*/ 573 w 1701"/>
              <a:gd name="T41" fmla="*/ 6 h 52"/>
              <a:gd name="T42" fmla="*/ 466 w 1701"/>
              <a:gd name="T43" fmla="*/ 6 h 52"/>
              <a:gd name="T44" fmla="*/ 307 w 1701"/>
              <a:gd name="T45" fmla="*/ 6 h 52"/>
              <a:gd name="T46" fmla="*/ 199 w 1701"/>
              <a:gd name="T47" fmla="*/ 6 h 52"/>
              <a:gd name="T48" fmla="*/ 79 w 1701"/>
              <a:gd name="T49" fmla="*/ 12 h 52"/>
              <a:gd name="T50" fmla="*/ 1677 w 1701"/>
              <a:gd name="T51" fmla="*/ 21 h 52"/>
              <a:gd name="T52" fmla="*/ 1602 w 1701"/>
              <a:gd name="T53" fmla="*/ 9 h 52"/>
              <a:gd name="T54" fmla="*/ 1553 w 1701"/>
              <a:gd name="T55" fmla="*/ 9 h 52"/>
              <a:gd name="T56" fmla="*/ 1483 w 1701"/>
              <a:gd name="T57" fmla="*/ 8 h 52"/>
              <a:gd name="T58" fmla="*/ 1483 w 1701"/>
              <a:gd name="T59" fmla="*/ 8 h 52"/>
              <a:gd name="T60" fmla="*/ 1464 w 1701"/>
              <a:gd name="T61" fmla="*/ 45 h 52"/>
              <a:gd name="T62" fmla="*/ 1393 w 1701"/>
              <a:gd name="T63" fmla="*/ 43 h 52"/>
              <a:gd name="T64" fmla="*/ 1360 w 1701"/>
              <a:gd name="T65" fmla="*/ 44 h 52"/>
              <a:gd name="T66" fmla="*/ 1314 w 1701"/>
              <a:gd name="T67" fmla="*/ 43 h 52"/>
              <a:gd name="T68" fmla="*/ 1263 w 1701"/>
              <a:gd name="T69" fmla="*/ 42 h 52"/>
              <a:gd name="T70" fmla="*/ 1212 w 1701"/>
              <a:gd name="T71" fmla="*/ 15 h 52"/>
              <a:gd name="T72" fmla="*/ 1161 w 1701"/>
              <a:gd name="T73" fmla="*/ 25 h 52"/>
              <a:gd name="T74" fmla="*/ 1099 w 1701"/>
              <a:gd name="T75" fmla="*/ 11 h 52"/>
              <a:gd name="T76" fmla="*/ 1038 w 1701"/>
              <a:gd name="T77" fmla="*/ 11 h 52"/>
              <a:gd name="T78" fmla="*/ 966 w 1701"/>
              <a:gd name="T79" fmla="*/ 10 h 52"/>
              <a:gd name="T80" fmla="*/ 903 w 1701"/>
              <a:gd name="T81" fmla="*/ 20 h 52"/>
              <a:gd name="T82" fmla="*/ 878 w 1701"/>
              <a:gd name="T83" fmla="*/ 10 h 52"/>
              <a:gd name="T84" fmla="*/ 812 w 1701"/>
              <a:gd name="T85" fmla="*/ 9 h 52"/>
              <a:gd name="T86" fmla="*/ 751 w 1701"/>
              <a:gd name="T87" fmla="*/ 10 h 52"/>
              <a:gd name="T88" fmla="*/ 747 w 1701"/>
              <a:gd name="T89" fmla="*/ 20 h 52"/>
              <a:gd name="T90" fmla="*/ 702 w 1701"/>
              <a:gd name="T91" fmla="*/ 10 h 52"/>
              <a:gd name="T92" fmla="*/ 648 w 1701"/>
              <a:gd name="T93" fmla="*/ 43 h 52"/>
              <a:gd name="T94" fmla="*/ 623 w 1701"/>
              <a:gd name="T95" fmla="*/ 11 h 52"/>
              <a:gd name="T96" fmla="*/ 575 w 1701"/>
              <a:gd name="T97" fmla="*/ 10 h 52"/>
              <a:gd name="T98" fmla="*/ 518 w 1701"/>
              <a:gd name="T99" fmla="*/ 10 h 52"/>
              <a:gd name="T100" fmla="*/ 461 w 1701"/>
              <a:gd name="T101" fmla="*/ 10 h 52"/>
              <a:gd name="T102" fmla="*/ 397 w 1701"/>
              <a:gd name="T103" fmla="*/ 10 h 52"/>
              <a:gd name="T104" fmla="*/ 341 w 1701"/>
              <a:gd name="T105" fmla="*/ 11 h 52"/>
              <a:gd name="T106" fmla="*/ 326 w 1701"/>
              <a:gd name="T107" fmla="*/ 24 h 52"/>
              <a:gd name="T108" fmla="*/ 237 w 1701"/>
              <a:gd name="T109" fmla="*/ 11 h 52"/>
              <a:gd name="T110" fmla="*/ 216 w 1701"/>
              <a:gd name="T111" fmla="*/ 41 h 52"/>
              <a:gd name="T112" fmla="*/ 201 w 1701"/>
              <a:gd name="T113" fmla="*/ 41 h 52"/>
              <a:gd name="T114" fmla="*/ 151 w 1701"/>
              <a:gd name="T115" fmla="*/ 38 h 52"/>
              <a:gd name="T116" fmla="*/ 62 w 1701"/>
              <a:gd name="T117" fmla="*/ 41 h 52"/>
              <a:gd name="T118" fmla="*/ 50 w 1701"/>
              <a:gd name="T119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01" h="52">
                <a:moveTo>
                  <a:pt x="20" y="45"/>
                </a:moveTo>
                <a:cubicBezTo>
                  <a:pt x="30" y="45"/>
                  <a:pt x="40" y="46"/>
                  <a:pt x="50" y="45"/>
                </a:cubicBezTo>
                <a:cubicBezTo>
                  <a:pt x="52" y="44"/>
                  <a:pt x="55" y="42"/>
                  <a:pt x="58" y="40"/>
                </a:cubicBezTo>
                <a:cubicBezTo>
                  <a:pt x="57" y="41"/>
                  <a:pt x="57" y="43"/>
                  <a:pt x="58" y="44"/>
                </a:cubicBezTo>
                <a:cubicBezTo>
                  <a:pt x="63" y="47"/>
                  <a:pt x="73" y="46"/>
                  <a:pt x="78" y="46"/>
                </a:cubicBezTo>
                <a:cubicBezTo>
                  <a:pt x="78" y="46"/>
                  <a:pt x="79" y="46"/>
                  <a:pt x="79" y="46"/>
                </a:cubicBezTo>
                <a:cubicBezTo>
                  <a:pt x="89" y="46"/>
                  <a:pt x="98" y="44"/>
                  <a:pt x="105" y="37"/>
                </a:cubicBezTo>
                <a:cubicBezTo>
                  <a:pt x="105" y="39"/>
                  <a:pt x="104" y="40"/>
                  <a:pt x="104" y="41"/>
                </a:cubicBezTo>
                <a:cubicBezTo>
                  <a:pt x="105" y="42"/>
                  <a:pt x="105" y="43"/>
                  <a:pt x="106" y="43"/>
                </a:cubicBezTo>
                <a:cubicBezTo>
                  <a:pt x="111" y="46"/>
                  <a:pt x="120" y="45"/>
                  <a:pt x="127" y="45"/>
                </a:cubicBezTo>
                <a:cubicBezTo>
                  <a:pt x="134" y="45"/>
                  <a:pt x="141" y="44"/>
                  <a:pt x="148" y="43"/>
                </a:cubicBezTo>
                <a:cubicBezTo>
                  <a:pt x="153" y="42"/>
                  <a:pt x="157" y="39"/>
                  <a:pt x="160" y="36"/>
                </a:cubicBezTo>
                <a:cubicBezTo>
                  <a:pt x="159" y="38"/>
                  <a:pt x="159" y="41"/>
                  <a:pt x="162" y="43"/>
                </a:cubicBezTo>
                <a:cubicBezTo>
                  <a:pt x="165" y="45"/>
                  <a:pt x="170" y="45"/>
                  <a:pt x="175" y="45"/>
                </a:cubicBezTo>
                <a:cubicBezTo>
                  <a:pt x="182" y="45"/>
                  <a:pt x="190" y="46"/>
                  <a:pt x="198" y="45"/>
                </a:cubicBezTo>
                <a:cubicBezTo>
                  <a:pt x="204" y="45"/>
                  <a:pt x="208" y="45"/>
                  <a:pt x="212" y="41"/>
                </a:cubicBezTo>
                <a:cubicBezTo>
                  <a:pt x="212" y="42"/>
                  <a:pt x="213" y="44"/>
                  <a:pt x="215" y="45"/>
                </a:cubicBezTo>
                <a:cubicBezTo>
                  <a:pt x="220" y="48"/>
                  <a:pt x="231" y="46"/>
                  <a:pt x="237" y="46"/>
                </a:cubicBezTo>
                <a:cubicBezTo>
                  <a:pt x="244" y="46"/>
                  <a:pt x="254" y="47"/>
                  <a:pt x="261" y="43"/>
                </a:cubicBezTo>
                <a:cubicBezTo>
                  <a:pt x="261" y="42"/>
                  <a:pt x="261" y="42"/>
                  <a:pt x="262" y="41"/>
                </a:cubicBezTo>
                <a:cubicBezTo>
                  <a:pt x="264" y="51"/>
                  <a:pt x="295" y="46"/>
                  <a:pt x="301" y="46"/>
                </a:cubicBezTo>
                <a:cubicBezTo>
                  <a:pt x="311" y="46"/>
                  <a:pt x="314" y="39"/>
                  <a:pt x="318" y="31"/>
                </a:cubicBezTo>
                <a:cubicBezTo>
                  <a:pt x="316" y="36"/>
                  <a:pt x="314" y="42"/>
                  <a:pt x="319" y="45"/>
                </a:cubicBezTo>
                <a:cubicBezTo>
                  <a:pt x="323" y="47"/>
                  <a:pt x="331" y="46"/>
                  <a:pt x="336" y="46"/>
                </a:cubicBezTo>
                <a:cubicBezTo>
                  <a:pt x="343" y="46"/>
                  <a:pt x="350" y="46"/>
                  <a:pt x="356" y="46"/>
                </a:cubicBezTo>
                <a:cubicBezTo>
                  <a:pt x="363" y="46"/>
                  <a:pt x="371" y="46"/>
                  <a:pt x="375" y="40"/>
                </a:cubicBezTo>
                <a:cubicBezTo>
                  <a:pt x="374" y="43"/>
                  <a:pt x="375" y="45"/>
                  <a:pt x="378" y="46"/>
                </a:cubicBezTo>
                <a:cubicBezTo>
                  <a:pt x="389" y="48"/>
                  <a:pt x="399" y="47"/>
                  <a:pt x="410" y="47"/>
                </a:cubicBezTo>
                <a:cubicBezTo>
                  <a:pt x="417" y="47"/>
                  <a:pt x="425" y="47"/>
                  <a:pt x="429" y="41"/>
                </a:cubicBezTo>
                <a:cubicBezTo>
                  <a:pt x="429" y="42"/>
                  <a:pt x="430" y="44"/>
                  <a:pt x="431" y="45"/>
                </a:cubicBezTo>
                <a:cubicBezTo>
                  <a:pt x="438" y="50"/>
                  <a:pt x="453" y="46"/>
                  <a:pt x="461" y="46"/>
                </a:cubicBezTo>
                <a:cubicBezTo>
                  <a:pt x="465" y="46"/>
                  <a:pt x="478" y="48"/>
                  <a:pt x="481" y="43"/>
                </a:cubicBezTo>
                <a:cubicBezTo>
                  <a:pt x="482" y="42"/>
                  <a:pt x="483" y="41"/>
                  <a:pt x="483" y="40"/>
                </a:cubicBezTo>
                <a:cubicBezTo>
                  <a:pt x="483" y="43"/>
                  <a:pt x="485" y="45"/>
                  <a:pt x="488" y="46"/>
                </a:cubicBezTo>
                <a:cubicBezTo>
                  <a:pt x="498" y="48"/>
                  <a:pt x="510" y="46"/>
                  <a:pt x="520" y="46"/>
                </a:cubicBezTo>
                <a:cubicBezTo>
                  <a:pt x="524" y="46"/>
                  <a:pt x="532" y="47"/>
                  <a:pt x="534" y="42"/>
                </a:cubicBezTo>
                <a:cubicBezTo>
                  <a:pt x="535" y="43"/>
                  <a:pt x="536" y="44"/>
                  <a:pt x="537" y="45"/>
                </a:cubicBezTo>
                <a:cubicBezTo>
                  <a:pt x="544" y="49"/>
                  <a:pt x="557" y="46"/>
                  <a:pt x="565" y="46"/>
                </a:cubicBezTo>
                <a:cubicBezTo>
                  <a:pt x="571" y="46"/>
                  <a:pt x="584" y="48"/>
                  <a:pt x="589" y="43"/>
                </a:cubicBezTo>
                <a:cubicBezTo>
                  <a:pt x="589" y="43"/>
                  <a:pt x="589" y="42"/>
                  <a:pt x="590" y="42"/>
                </a:cubicBezTo>
                <a:cubicBezTo>
                  <a:pt x="590" y="43"/>
                  <a:pt x="592" y="44"/>
                  <a:pt x="593" y="45"/>
                </a:cubicBezTo>
                <a:cubicBezTo>
                  <a:pt x="602" y="50"/>
                  <a:pt x="615" y="47"/>
                  <a:pt x="624" y="47"/>
                </a:cubicBezTo>
                <a:cubicBezTo>
                  <a:pt x="629" y="47"/>
                  <a:pt x="636" y="47"/>
                  <a:pt x="639" y="43"/>
                </a:cubicBezTo>
                <a:cubicBezTo>
                  <a:pt x="639" y="43"/>
                  <a:pt x="639" y="43"/>
                  <a:pt x="639" y="43"/>
                </a:cubicBezTo>
                <a:cubicBezTo>
                  <a:pt x="644" y="49"/>
                  <a:pt x="653" y="48"/>
                  <a:pt x="659" y="48"/>
                </a:cubicBezTo>
                <a:cubicBezTo>
                  <a:pt x="668" y="47"/>
                  <a:pt x="677" y="49"/>
                  <a:pt x="686" y="46"/>
                </a:cubicBezTo>
                <a:cubicBezTo>
                  <a:pt x="688" y="46"/>
                  <a:pt x="689" y="44"/>
                  <a:pt x="690" y="42"/>
                </a:cubicBezTo>
                <a:cubicBezTo>
                  <a:pt x="691" y="45"/>
                  <a:pt x="693" y="47"/>
                  <a:pt x="696" y="47"/>
                </a:cubicBezTo>
                <a:cubicBezTo>
                  <a:pt x="706" y="48"/>
                  <a:pt x="716" y="48"/>
                  <a:pt x="726" y="48"/>
                </a:cubicBezTo>
                <a:cubicBezTo>
                  <a:pt x="732" y="48"/>
                  <a:pt x="741" y="48"/>
                  <a:pt x="744" y="41"/>
                </a:cubicBezTo>
                <a:cubicBezTo>
                  <a:pt x="744" y="42"/>
                  <a:pt x="745" y="43"/>
                  <a:pt x="745" y="44"/>
                </a:cubicBezTo>
                <a:cubicBezTo>
                  <a:pt x="748" y="47"/>
                  <a:pt x="752" y="47"/>
                  <a:pt x="756" y="47"/>
                </a:cubicBezTo>
                <a:cubicBezTo>
                  <a:pt x="762" y="46"/>
                  <a:pt x="769" y="47"/>
                  <a:pt x="775" y="47"/>
                </a:cubicBezTo>
                <a:cubicBezTo>
                  <a:pt x="781" y="47"/>
                  <a:pt x="794" y="49"/>
                  <a:pt x="798" y="43"/>
                </a:cubicBezTo>
                <a:cubicBezTo>
                  <a:pt x="799" y="44"/>
                  <a:pt x="799" y="45"/>
                  <a:pt x="800" y="45"/>
                </a:cubicBezTo>
                <a:cubicBezTo>
                  <a:pt x="805" y="50"/>
                  <a:pt x="815" y="47"/>
                  <a:pt x="821" y="48"/>
                </a:cubicBezTo>
                <a:cubicBezTo>
                  <a:pt x="827" y="48"/>
                  <a:pt x="833" y="47"/>
                  <a:pt x="838" y="47"/>
                </a:cubicBezTo>
                <a:cubicBezTo>
                  <a:pt x="840" y="47"/>
                  <a:pt x="846" y="46"/>
                  <a:pt x="847" y="45"/>
                </a:cubicBezTo>
                <a:cubicBezTo>
                  <a:pt x="848" y="44"/>
                  <a:pt x="849" y="43"/>
                  <a:pt x="849" y="42"/>
                </a:cubicBezTo>
                <a:cubicBezTo>
                  <a:pt x="850" y="44"/>
                  <a:pt x="851" y="45"/>
                  <a:pt x="852" y="46"/>
                </a:cubicBezTo>
                <a:cubicBezTo>
                  <a:pt x="859" y="49"/>
                  <a:pt x="869" y="47"/>
                  <a:pt x="876" y="46"/>
                </a:cubicBezTo>
                <a:cubicBezTo>
                  <a:pt x="883" y="46"/>
                  <a:pt x="890" y="46"/>
                  <a:pt x="897" y="45"/>
                </a:cubicBezTo>
                <a:cubicBezTo>
                  <a:pt x="898" y="45"/>
                  <a:pt x="899" y="44"/>
                  <a:pt x="900" y="43"/>
                </a:cubicBezTo>
                <a:cubicBezTo>
                  <a:pt x="900" y="43"/>
                  <a:pt x="900" y="44"/>
                  <a:pt x="900" y="44"/>
                </a:cubicBezTo>
                <a:cubicBezTo>
                  <a:pt x="906" y="49"/>
                  <a:pt x="921" y="47"/>
                  <a:pt x="927" y="47"/>
                </a:cubicBezTo>
                <a:cubicBezTo>
                  <a:pt x="932" y="47"/>
                  <a:pt x="949" y="48"/>
                  <a:pt x="953" y="43"/>
                </a:cubicBezTo>
                <a:cubicBezTo>
                  <a:pt x="954" y="43"/>
                  <a:pt x="955" y="41"/>
                  <a:pt x="955" y="40"/>
                </a:cubicBezTo>
                <a:cubicBezTo>
                  <a:pt x="955" y="41"/>
                  <a:pt x="956" y="42"/>
                  <a:pt x="956" y="42"/>
                </a:cubicBezTo>
                <a:cubicBezTo>
                  <a:pt x="961" y="49"/>
                  <a:pt x="976" y="46"/>
                  <a:pt x="983" y="47"/>
                </a:cubicBezTo>
                <a:cubicBezTo>
                  <a:pt x="990" y="47"/>
                  <a:pt x="997" y="46"/>
                  <a:pt x="1004" y="45"/>
                </a:cubicBezTo>
                <a:cubicBezTo>
                  <a:pt x="1006" y="45"/>
                  <a:pt x="1007" y="44"/>
                  <a:pt x="1008" y="43"/>
                </a:cubicBezTo>
                <a:cubicBezTo>
                  <a:pt x="1008" y="43"/>
                  <a:pt x="1009" y="44"/>
                  <a:pt x="1009" y="44"/>
                </a:cubicBezTo>
                <a:cubicBezTo>
                  <a:pt x="1016" y="50"/>
                  <a:pt x="1026" y="48"/>
                  <a:pt x="1034" y="48"/>
                </a:cubicBezTo>
                <a:cubicBezTo>
                  <a:pt x="1039" y="48"/>
                  <a:pt x="1045" y="48"/>
                  <a:pt x="1050" y="48"/>
                </a:cubicBezTo>
                <a:cubicBezTo>
                  <a:pt x="1052" y="47"/>
                  <a:pt x="1058" y="48"/>
                  <a:pt x="1060" y="46"/>
                </a:cubicBezTo>
                <a:cubicBezTo>
                  <a:pt x="1061" y="45"/>
                  <a:pt x="1062" y="44"/>
                  <a:pt x="1062" y="42"/>
                </a:cubicBezTo>
                <a:cubicBezTo>
                  <a:pt x="1062" y="43"/>
                  <a:pt x="1062" y="43"/>
                  <a:pt x="1062" y="43"/>
                </a:cubicBezTo>
                <a:cubicBezTo>
                  <a:pt x="1067" y="50"/>
                  <a:pt x="1078" y="47"/>
                  <a:pt x="1085" y="47"/>
                </a:cubicBezTo>
                <a:cubicBezTo>
                  <a:pt x="1091" y="47"/>
                  <a:pt x="1104" y="49"/>
                  <a:pt x="1109" y="46"/>
                </a:cubicBezTo>
                <a:cubicBezTo>
                  <a:pt x="1113" y="43"/>
                  <a:pt x="1113" y="38"/>
                  <a:pt x="1113" y="33"/>
                </a:cubicBezTo>
                <a:cubicBezTo>
                  <a:pt x="1113" y="35"/>
                  <a:pt x="1113" y="37"/>
                  <a:pt x="1114" y="38"/>
                </a:cubicBezTo>
                <a:cubicBezTo>
                  <a:pt x="1115" y="48"/>
                  <a:pt x="1120" y="48"/>
                  <a:pt x="1129" y="48"/>
                </a:cubicBezTo>
                <a:cubicBezTo>
                  <a:pt x="1139" y="47"/>
                  <a:pt x="1153" y="49"/>
                  <a:pt x="1162" y="45"/>
                </a:cubicBezTo>
                <a:cubicBezTo>
                  <a:pt x="1164" y="45"/>
                  <a:pt x="1165" y="43"/>
                  <a:pt x="1166" y="42"/>
                </a:cubicBezTo>
                <a:cubicBezTo>
                  <a:pt x="1166" y="43"/>
                  <a:pt x="1167" y="44"/>
                  <a:pt x="1168" y="45"/>
                </a:cubicBezTo>
                <a:cubicBezTo>
                  <a:pt x="1172" y="50"/>
                  <a:pt x="1181" y="48"/>
                  <a:pt x="1186" y="48"/>
                </a:cubicBezTo>
                <a:cubicBezTo>
                  <a:pt x="1195" y="48"/>
                  <a:pt x="1204" y="48"/>
                  <a:pt x="1213" y="47"/>
                </a:cubicBezTo>
                <a:cubicBezTo>
                  <a:pt x="1215" y="46"/>
                  <a:pt x="1217" y="45"/>
                  <a:pt x="1217" y="43"/>
                </a:cubicBezTo>
                <a:cubicBezTo>
                  <a:pt x="1218" y="45"/>
                  <a:pt x="1220" y="47"/>
                  <a:pt x="1223" y="47"/>
                </a:cubicBezTo>
                <a:cubicBezTo>
                  <a:pt x="1233" y="47"/>
                  <a:pt x="1243" y="46"/>
                  <a:pt x="1252" y="46"/>
                </a:cubicBezTo>
                <a:cubicBezTo>
                  <a:pt x="1256" y="46"/>
                  <a:pt x="1265" y="48"/>
                  <a:pt x="1268" y="44"/>
                </a:cubicBezTo>
                <a:cubicBezTo>
                  <a:pt x="1268" y="43"/>
                  <a:pt x="1269" y="41"/>
                  <a:pt x="1269" y="39"/>
                </a:cubicBezTo>
                <a:cubicBezTo>
                  <a:pt x="1269" y="41"/>
                  <a:pt x="1270" y="43"/>
                  <a:pt x="1272" y="44"/>
                </a:cubicBezTo>
                <a:cubicBezTo>
                  <a:pt x="1278" y="50"/>
                  <a:pt x="1295" y="48"/>
                  <a:pt x="1302" y="48"/>
                </a:cubicBezTo>
                <a:cubicBezTo>
                  <a:pt x="1306" y="48"/>
                  <a:pt x="1321" y="50"/>
                  <a:pt x="1324" y="45"/>
                </a:cubicBezTo>
                <a:cubicBezTo>
                  <a:pt x="1324" y="43"/>
                  <a:pt x="1324" y="42"/>
                  <a:pt x="1324" y="41"/>
                </a:cubicBezTo>
                <a:cubicBezTo>
                  <a:pt x="1326" y="43"/>
                  <a:pt x="1327" y="45"/>
                  <a:pt x="1329" y="46"/>
                </a:cubicBezTo>
                <a:cubicBezTo>
                  <a:pt x="1331" y="49"/>
                  <a:pt x="1337" y="48"/>
                  <a:pt x="1340" y="48"/>
                </a:cubicBezTo>
                <a:cubicBezTo>
                  <a:pt x="1347" y="48"/>
                  <a:pt x="1353" y="48"/>
                  <a:pt x="1360" y="49"/>
                </a:cubicBezTo>
                <a:cubicBezTo>
                  <a:pt x="1366" y="49"/>
                  <a:pt x="1377" y="51"/>
                  <a:pt x="1382" y="47"/>
                </a:cubicBezTo>
                <a:cubicBezTo>
                  <a:pt x="1384" y="45"/>
                  <a:pt x="1385" y="42"/>
                  <a:pt x="1385" y="40"/>
                </a:cubicBezTo>
                <a:cubicBezTo>
                  <a:pt x="1386" y="42"/>
                  <a:pt x="1387" y="43"/>
                  <a:pt x="1388" y="45"/>
                </a:cubicBezTo>
                <a:cubicBezTo>
                  <a:pt x="1392" y="50"/>
                  <a:pt x="1406" y="49"/>
                  <a:pt x="1412" y="49"/>
                </a:cubicBezTo>
                <a:cubicBezTo>
                  <a:pt x="1417" y="49"/>
                  <a:pt x="1432" y="52"/>
                  <a:pt x="1437" y="47"/>
                </a:cubicBezTo>
                <a:cubicBezTo>
                  <a:pt x="1438" y="47"/>
                  <a:pt x="1438" y="45"/>
                  <a:pt x="1438" y="44"/>
                </a:cubicBezTo>
                <a:cubicBezTo>
                  <a:pt x="1439" y="45"/>
                  <a:pt x="1439" y="45"/>
                  <a:pt x="1440" y="46"/>
                </a:cubicBezTo>
                <a:cubicBezTo>
                  <a:pt x="1444" y="50"/>
                  <a:pt x="1456" y="50"/>
                  <a:pt x="1461" y="50"/>
                </a:cubicBezTo>
                <a:cubicBezTo>
                  <a:pt x="1467" y="50"/>
                  <a:pt x="1481" y="51"/>
                  <a:pt x="1485" y="47"/>
                </a:cubicBezTo>
                <a:cubicBezTo>
                  <a:pt x="1486" y="46"/>
                  <a:pt x="1487" y="45"/>
                  <a:pt x="1487" y="43"/>
                </a:cubicBezTo>
                <a:cubicBezTo>
                  <a:pt x="1488" y="45"/>
                  <a:pt x="1490" y="46"/>
                  <a:pt x="1491" y="46"/>
                </a:cubicBezTo>
                <a:cubicBezTo>
                  <a:pt x="1500" y="51"/>
                  <a:pt x="1512" y="48"/>
                  <a:pt x="1521" y="48"/>
                </a:cubicBezTo>
                <a:cubicBezTo>
                  <a:pt x="1526" y="48"/>
                  <a:pt x="1535" y="49"/>
                  <a:pt x="1539" y="45"/>
                </a:cubicBezTo>
                <a:cubicBezTo>
                  <a:pt x="1540" y="44"/>
                  <a:pt x="1540" y="42"/>
                  <a:pt x="1539" y="39"/>
                </a:cubicBezTo>
                <a:cubicBezTo>
                  <a:pt x="1540" y="40"/>
                  <a:pt x="1540" y="41"/>
                  <a:pt x="1541" y="41"/>
                </a:cubicBezTo>
                <a:cubicBezTo>
                  <a:pt x="1547" y="49"/>
                  <a:pt x="1557" y="47"/>
                  <a:pt x="1566" y="47"/>
                </a:cubicBezTo>
                <a:cubicBezTo>
                  <a:pt x="1574" y="46"/>
                  <a:pt x="1582" y="47"/>
                  <a:pt x="1589" y="46"/>
                </a:cubicBezTo>
                <a:cubicBezTo>
                  <a:pt x="1592" y="45"/>
                  <a:pt x="1593" y="43"/>
                  <a:pt x="1592" y="40"/>
                </a:cubicBezTo>
                <a:cubicBezTo>
                  <a:pt x="1593" y="42"/>
                  <a:pt x="1595" y="43"/>
                  <a:pt x="1596" y="44"/>
                </a:cubicBezTo>
                <a:cubicBezTo>
                  <a:pt x="1601" y="50"/>
                  <a:pt x="1616" y="47"/>
                  <a:pt x="1623" y="47"/>
                </a:cubicBezTo>
                <a:cubicBezTo>
                  <a:pt x="1627" y="47"/>
                  <a:pt x="1641" y="49"/>
                  <a:pt x="1644" y="45"/>
                </a:cubicBezTo>
                <a:cubicBezTo>
                  <a:pt x="1644" y="44"/>
                  <a:pt x="1644" y="42"/>
                  <a:pt x="1644" y="41"/>
                </a:cubicBezTo>
                <a:cubicBezTo>
                  <a:pt x="1646" y="42"/>
                  <a:pt x="1647" y="43"/>
                  <a:pt x="1649" y="44"/>
                </a:cubicBezTo>
                <a:cubicBezTo>
                  <a:pt x="1656" y="47"/>
                  <a:pt x="1666" y="46"/>
                  <a:pt x="1673" y="46"/>
                </a:cubicBezTo>
                <a:cubicBezTo>
                  <a:pt x="1680" y="46"/>
                  <a:pt x="1689" y="47"/>
                  <a:pt x="1695" y="43"/>
                </a:cubicBezTo>
                <a:cubicBezTo>
                  <a:pt x="1701" y="40"/>
                  <a:pt x="1693" y="30"/>
                  <a:pt x="1690" y="27"/>
                </a:cubicBezTo>
                <a:cubicBezTo>
                  <a:pt x="1682" y="20"/>
                  <a:pt x="1674" y="13"/>
                  <a:pt x="1665" y="7"/>
                </a:cubicBezTo>
                <a:cubicBezTo>
                  <a:pt x="1661" y="4"/>
                  <a:pt x="1653" y="4"/>
                  <a:pt x="1648" y="4"/>
                </a:cubicBezTo>
                <a:cubicBezTo>
                  <a:pt x="1648" y="4"/>
                  <a:pt x="1648" y="4"/>
                  <a:pt x="1648" y="4"/>
                </a:cubicBezTo>
                <a:cubicBezTo>
                  <a:pt x="1648" y="4"/>
                  <a:pt x="1647" y="4"/>
                  <a:pt x="1647" y="4"/>
                </a:cubicBezTo>
                <a:cubicBezTo>
                  <a:pt x="1639" y="4"/>
                  <a:pt x="1629" y="3"/>
                  <a:pt x="1622" y="6"/>
                </a:cubicBezTo>
                <a:cubicBezTo>
                  <a:pt x="1621" y="7"/>
                  <a:pt x="1620" y="8"/>
                  <a:pt x="1620" y="9"/>
                </a:cubicBezTo>
                <a:cubicBezTo>
                  <a:pt x="1620" y="8"/>
                  <a:pt x="1619" y="8"/>
                  <a:pt x="1619" y="8"/>
                </a:cubicBezTo>
                <a:cubicBezTo>
                  <a:pt x="1615" y="4"/>
                  <a:pt x="1607" y="5"/>
                  <a:pt x="1602" y="5"/>
                </a:cubicBezTo>
                <a:cubicBezTo>
                  <a:pt x="1602" y="5"/>
                  <a:pt x="1602" y="5"/>
                  <a:pt x="1602" y="5"/>
                </a:cubicBezTo>
                <a:cubicBezTo>
                  <a:pt x="1602" y="5"/>
                  <a:pt x="1601" y="5"/>
                  <a:pt x="1601" y="4"/>
                </a:cubicBezTo>
                <a:cubicBezTo>
                  <a:pt x="1594" y="4"/>
                  <a:pt x="1585" y="5"/>
                  <a:pt x="1577" y="7"/>
                </a:cubicBezTo>
                <a:cubicBezTo>
                  <a:pt x="1575" y="8"/>
                  <a:pt x="1575" y="11"/>
                  <a:pt x="1576" y="13"/>
                </a:cubicBezTo>
                <a:cubicBezTo>
                  <a:pt x="1570" y="7"/>
                  <a:pt x="1563" y="2"/>
                  <a:pt x="1553" y="5"/>
                </a:cubicBezTo>
                <a:cubicBezTo>
                  <a:pt x="1553" y="5"/>
                  <a:pt x="1553" y="5"/>
                  <a:pt x="1553" y="5"/>
                </a:cubicBezTo>
                <a:cubicBezTo>
                  <a:pt x="1546" y="5"/>
                  <a:pt x="1519" y="1"/>
                  <a:pt x="1522" y="13"/>
                </a:cubicBezTo>
                <a:cubicBezTo>
                  <a:pt x="1520" y="11"/>
                  <a:pt x="1519" y="9"/>
                  <a:pt x="1517" y="7"/>
                </a:cubicBezTo>
                <a:cubicBezTo>
                  <a:pt x="1514" y="3"/>
                  <a:pt x="1506" y="4"/>
                  <a:pt x="1501" y="4"/>
                </a:cubicBezTo>
                <a:cubicBezTo>
                  <a:pt x="1501" y="4"/>
                  <a:pt x="1501" y="4"/>
                  <a:pt x="1501" y="4"/>
                </a:cubicBezTo>
                <a:cubicBezTo>
                  <a:pt x="1501" y="4"/>
                  <a:pt x="1501" y="4"/>
                  <a:pt x="1501" y="4"/>
                </a:cubicBezTo>
                <a:cubicBezTo>
                  <a:pt x="1491" y="4"/>
                  <a:pt x="1482" y="4"/>
                  <a:pt x="1473" y="5"/>
                </a:cubicBezTo>
                <a:cubicBezTo>
                  <a:pt x="1471" y="5"/>
                  <a:pt x="1470" y="7"/>
                  <a:pt x="1470" y="10"/>
                </a:cubicBezTo>
                <a:cubicBezTo>
                  <a:pt x="1469" y="9"/>
                  <a:pt x="1468" y="7"/>
                  <a:pt x="1466" y="6"/>
                </a:cubicBezTo>
                <a:cubicBezTo>
                  <a:pt x="1462" y="4"/>
                  <a:pt x="1456" y="4"/>
                  <a:pt x="1451" y="4"/>
                </a:cubicBezTo>
                <a:cubicBezTo>
                  <a:pt x="1444" y="4"/>
                  <a:pt x="1434" y="2"/>
                  <a:pt x="1428" y="6"/>
                </a:cubicBezTo>
                <a:cubicBezTo>
                  <a:pt x="1426" y="7"/>
                  <a:pt x="1425" y="9"/>
                  <a:pt x="1426" y="12"/>
                </a:cubicBezTo>
                <a:cubicBezTo>
                  <a:pt x="1424" y="10"/>
                  <a:pt x="1422" y="8"/>
                  <a:pt x="1420" y="7"/>
                </a:cubicBezTo>
                <a:cubicBezTo>
                  <a:pt x="1416" y="5"/>
                  <a:pt x="1410" y="5"/>
                  <a:pt x="1405" y="5"/>
                </a:cubicBezTo>
                <a:cubicBezTo>
                  <a:pt x="1405" y="5"/>
                  <a:pt x="1405" y="5"/>
                  <a:pt x="1405" y="5"/>
                </a:cubicBezTo>
                <a:cubicBezTo>
                  <a:pt x="1404" y="5"/>
                  <a:pt x="1404" y="5"/>
                  <a:pt x="1404" y="5"/>
                </a:cubicBezTo>
                <a:cubicBezTo>
                  <a:pt x="1396" y="5"/>
                  <a:pt x="1387" y="4"/>
                  <a:pt x="1379" y="6"/>
                </a:cubicBezTo>
                <a:cubicBezTo>
                  <a:pt x="1373" y="7"/>
                  <a:pt x="1372" y="11"/>
                  <a:pt x="1374" y="15"/>
                </a:cubicBezTo>
                <a:cubicBezTo>
                  <a:pt x="1372" y="12"/>
                  <a:pt x="1369" y="9"/>
                  <a:pt x="1365" y="8"/>
                </a:cubicBezTo>
                <a:cubicBezTo>
                  <a:pt x="1359" y="6"/>
                  <a:pt x="1353" y="5"/>
                  <a:pt x="1347" y="5"/>
                </a:cubicBezTo>
                <a:cubicBezTo>
                  <a:pt x="1347" y="5"/>
                  <a:pt x="1347" y="5"/>
                  <a:pt x="1347" y="5"/>
                </a:cubicBezTo>
                <a:cubicBezTo>
                  <a:pt x="1346" y="5"/>
                  <a:pt x="1346" y="5"/>
                  <a:pt x="1346" y="5"/>
                </a:cubicBezTo>
                <a:cubicBezTo>
                  <a:pt x="1338" y="4"/>
                  <a:pt x="1308" y="0"/>
                  <a:pt x="1312" y="13"/>
                </a:cubicBezTo>
                <a:cubicBezTo>
                  <a:pt x="1310" y="11"/>
                  <a:pt x="1308" y="8"/>
                  <a:pt x="1305" y="8"/>
                </a:cubicBezTo>
                <a:cubicBezTo>
                  <a:pt x="1300" y="6"/>
                  <a:pt x="1295" y="5"/>
                  <a:pt x="1290" y="5"/>
                </a:cubicBezTo>
                <a:cubicBezTo>
                  <a:pt x="1290" y="5"/>
                  <a:pt x="1290" y="5"/>
                  <a:pt x="1289" y="5"/>
                </a:cubicBezTo>
                <a:cubicBezTo>
                  <a:pt x="1282" y="5"/>
                  <a:pt x="1273" y="5"/>
                  <a:pt x="1266" y="7"/>
                </a:cubicBezTo>
                <a:cubicBezTo>
                  <a:pt x="1264" y="7"/>
                  <a:pt x="1263" y="10"/>
                  <a:pt x="1263" y="12"/>
                </a:cubicBezTo>
                <a:cubicBezTo>
                  <a:pt x="1262" y="9"/>
                  <a:pt x="1260" y="7"/>
                  <a:pt x="1256" y="6"/>
                </a:cubicBezTo>
                <a:cubicBezTo>
                  <a:pt x="1251" y="5"/>
                  <a:pt x="1246" y="5"/>
                  <a:pt x="1241" y="5"/>
                </a:cubicBezTo>
                <a:cubicBezTo>
                  <a:pt x="1241" y="5"/>
                  <a:pt x="1241" y="5"/>
                  <a:pt x="1241" y="5"/>
                </a:cubicBezTo>
                <a:cubicBezTo>
                  <a:pt x="1237" y="5"/>
                  <a:pt x="1234" y="5"/>
                  <a:pt x="1230" y="6"/>
                </a:cubicBezTo>
                <a:cubicBezTo>
                  <a:pt x="1228" y="6"/>
                  <a:pt x="1221" y="5"/>
                  <a:pt x="1218" y="7"/>
                </a:cubicBezTo>
                <a:cubicBezTo>
                  <a:pt x="1217" y="8"/>
                  <a:pt x="1216" y="9"/>
                  <a:pt x="1216" y="11"/>
                </a:cubicBezTo>
                <a:cubicBezTo>
                  <a:pt x="1216" y="10"/>
                  <a:pt x="1215" y="10"/>
                  <a:pt x="1215" y="9"/>
                </a:cubicBezTo>
                <a:cubicBezTo>
                  <a:pt x="1212" y="4"/>
                  <a:pt x="1199" y="5"/>
                  <a:pt x="1194" y="5"/>
                </a:cubicBezTo>
                <a:cubicBezTo>
                  <a:pt x="1194" y="5"/>
                  <a:pt x="1194" y="5"/>
                  <a:pt x="1194" y="5"/>
                </a:cubicBezTo>
                <a:cubicBezTo>
                  <a:pt x="1194" y="5"/>
                  <a:pt x="1194" y="5"/>
                  <a:pt x="1194" y="5"/>
                </a:cubicBezTo>
                <a:cubicBezTo>
                  <a:pt x="1186" y="5"/>
                  <a:pt x="1178" y="5"/>
                  <a:pt x="1171" y="6"/>
                </a:cubicBezTo>
                <a:cubicBezTo>
                  <a:pt x="1167" y="7"/>
                  <a:pt x="1165" y="9"/>
                  <a:pt x="1164" y="12"/>
                </a:cubicBezTo>
                <a:cubicBezTo>
                  <a:pt x="1164" y="11"/>
                  <a:pt x="1163" y="10"/>
                  <a:pt x="1162" y="9"/>
                </a:cubicBezTo>
                <a:cubicBezTo>
                  <a:pt x="1158" y="5"/>
                  <a:pt x="1147" y="5"/>
                  <a:pt x="1143" y="5"/>
                </a:cubicBezTo>
                <a:cubicBezTo>
                  <a:pt x="1143" y="5"/>
                  <a:pt x="1142" y="5"/>
                  <a:pt x="1142" y="5"/>
                </a:cubicBezTo>
                <a:cubicBezTo>
                  <a:pt x="1135" y="5"/>
                  <a:pt x="1112" y="3"/>
                  <a:pt x="1111" y="11"/>
                </a:cubicBezTo>
                <a:cubicBezTo>
                  <a:pt x="1111" y="11"/>
                  <a:pt x="1111" y="12"/>
                  <a:pt x="1111" y="12"/>
                </a:cubicBezTo>
                <a:cubicBezTo>
                  <a:pt x="1111" y="10"/>
                  <a:pt x="1110" y="9"/>
                  <a:pt x="1109" y="8"/>
                </a:cubicBezTo>
                <a:cubicBezTo>
                  <a:pt x="1104" y="6"/>
                  <a:pt x="1094" y="6"/>
                  <a:pt x="1089" y="6"/>
                </a:cubicBezTo>
                <a:cubicBezTo>
                  <a:pt x="1089" y="6"/>
                  <a:pt x="1089" y="6"/>
                  <a:pt x="1089" y="7"/>
                </a:cubicBezTo>
                <a:cubicBezTo>
                  <a:pt x="1082" y="6"/>
                  <a:pt x="1073" y="5"/>
                  <a:pt x="1066" y="7"/>
                </a:cubicBezTo>
                <a:cubicBezTo>
                  <a:pt x="1063" y="8"/>
                  <a:pt x="1062" y="9"/>
                  <a:pt x="1061" y="11"/>
                </a:cubicBezTo>
                <a:cubicBezTo>
                  <a:pt x="1060" y="10"/>
                  <a:pt x="1059" y="9"/>
                  <a:pt x="1058" y="8"/>
                </a:cubicBezTo>
                <a:cubicBezTo>
                  <a:pt x="1052" y="6"/>
                  <a:pt x="1045" y="7"/>
                  <a:pt x="1038" y="7"/>
                </a:cubicBezTo>
                <a:cubicBezTo>
                  <a:pt x="1038" y="7"/>
                  <a:pt x="1038" y="7"/>
                  <a:pt x="1038" y="7"/>
                </a:cubicBezTo>
                <a:cubicBezTo>
                  <a:pt x="1038" y="7"/>
                  <a:pt x="1038" y="7"/>
                  <a:pt x="1037" y="7"/>
                </a:cubicBezTo>
                <a:cubicBezTo>
                  <a:pt x="1031" y="6"/>
                  <a:pt x="1021" y="4"/>
                  <a:pt x="1015" y="6"/>
                </a:cubicBezTo>
                <a:cubicBezTo>
                  <a:pt x="1011" y="7"/>
                  <a:pt x="1009" y="9"/>
                  <a:pt x="1008" y="11"/>
                </a:cubicBezTo>
                <a:cubicBezTo>
                  <a:pt x="1008" y="9"/>
                  <a:pt x="1007" y="8"/>
                  <a:pt x="1005" y="8"/>
                </a:cubicBezTo>
                <a:cubicBezTo>
                  <a:pt x="999" y="7"/>
                  <a:pt x="994" y="6"/>
                  <a:pt x="988" y="6"/>
                </a:cubicBezTo>
                <a:cubicBezTo>
                  <a:pt x="988" y="6"/>
                  <a:pt x="988" y="6"/>
                  <a:pt x="988" y="6"/>
                </a:cubicBezTo>
                <a:cubicBezTo>
                  <a:pt x="979" y="6"/>
                  <a:pt x="970" y="5"/>
                  <a:pt x="961" y="6"/>
                </a:cubicBezTo>
                <a:cubicBezTo>
                  <a:pt x="957" y="7"/>
                  <a:pt x="955" y="9"/>
                  <a:pt x="954" y="12"/>
                </a:cubicBezTo>
                <a:cubicBezTo>
                  <a:pt x="953" y="9"/>
                  <a:pt x="951" y="7"/>
                  <a:pt x="947" y="6"/>
                </a:cubicBezTo>
                <a:cubicBezTo>
                  <a:pt x="942" y="5"/>
                  <a:pt x="936" y="5"/>
                  <a:pt x="931" y="5"/>
                </a:cubicBezTo>
                <a:cubicBezTo>
                  <a:pt x="931" y="5"/>
                  <a:pt x="931" y="5"/>
                  <a:pt x="931" y="5"/>
                </a:cubicBezTo>
                <a:cubicBezTo>
                  <a:pt x="924" y="5"/>
                  <a:pt x="917" y="5"/>
                  <a:pt x="910" y="6"/>
                </a:cubicBezTo>
                <a:cubicBezTo>
                  <a:pt x="905" y="6"/>
                  <a:pt x="902" y="7"/>
                  <a:pt x="901" y="10"/>
                </a:cubicBezTo>
                <a:cubicBezTo>
                  <a:pt x="900" y="9"/>
                  <a:pt x="899" y="8"/>
                  <a:pt x="898" y="7"/>
                </a:cubicBezTo>
                <a:cubicBezTo>
                  <a:pt x="892" y="6"/>
                  <a:pt x="885" y="5"/>
                  <a:pt x="879" y="6"/>
                </a:cubicBezTo>
                <a:cubicBezTo>
                  <a:pt x="879" y="6"/>
                  <a:pt x="878" y="6"/>
                  <a:pt x="878" y="6"/>
                </a:cubicBezTo>
                <a:cubicBezTo>
                  <a:pt x="870" y="6"/>
                  <a:pt x="860" y="4"/>
                  <a:pt x="853" y="7"/>
                </a:cubicBezTo>
                <a:cubicBezTo>
                  <a:pt x="850" y="7"/>
                  <a:pt x="849" y="9"/>
                  <a:pt x="848" y="11"/>
                </a:cubicBezTo>
                <a:cubicBezTo>
                  <a:pt x="848" y="9"/>
                  <a:pt x="847" y="8"/>
                  <a:pt x="846" y="7"/>
                </a:cubicBezTo>
                <a:cubicBezTo>
                  <a:pt x="842" y="5"/>
                  <a:pt x="835" y="5"/>
                  <a:pt x="830" y="5"/>
                </a:cubicBezTo>
                <a:cubicBezTo>
                  <a:pt x="830" y="5"/>
                  <a:pt x="830" y="5"/>
                  <a:pt x="830" y="5"/>
                </a:cubicBezTo>
                <a:cubicBezTo>
                  <a:pt x="830" y="5"/>
                  <a:pt x="830" y="5"/>
                  <a:pt x="830" y="5"/>
                </a:cubicBezTo>
                <a:cubicBezTo>
                  <a:pt x="822" y="5"/>
                  <a:pt x="813" y="4"/>
                  <a:pt x="804" y="6"/>
                </a:cubicBezTo>
                <a:cubicBezTo>
                  <a:pt x="801" y="7"/>
                  <a:pt x="799" y="8"/>
                  <a:pt x="798" y="10"/>
                </a:cubicBezTo>
                <a:cubicBezTo>
                  <a:pt x="795" y="4"/>
                  <a:pt x="782" y="4"/>
                  <a:pt x="774" y="5"/>
                </a:cubicBezTo>
                <a:cubicBezTo>
                  <a:pt x="767" y="5"/>
                  <a:pt x="760" y="5"/>
                  <a:pt x="754" y="5"/>
                </a:cubicBezTo>
                <a:cubicBezTo>
                  <a:pt x="747" y="6"/>
                  <a:pt x="745" y="7"/>
                  <a:pt x="744" y="11"/>
                </a:cubicBezTo>
                <a:cubicBezTo>
                  <a:pt x="743" y="7"/>
                  <a:pt x="739" y="6"/>
                  <a:pt x="733" y="6"/>
                </a:cubicBezTo>
                <a:cubicBezTo>
                  <a:pt x="728" y="6"/>
                  <a:pt x="723" y="5"/>
                  <a:pt x="718" y="5"/>
                </a:cubicBezTo>
                <a:cubicBezTo>
                  <a:pt x="710" y="5"/>
                  <a:pt x="702" y="5"/>
                  <a:pt x="695" y="6"/>
                </a:cubicBezTo>
                <a:cubicBezTo>
                  <a:pt x="693" y="7"/>
                  <a:pt x="692" y="8"/>
                  <a:pt x="691" y="10"/>
                </a:cubicBezTo>
                <a:cubicBezTo>
                  <a:pt x="691" y="10"/>
                  <a:pt x="691" y="9"/>
                  <a:pt x="690" y="8"/>
                </a:cubicBezTo>
                <a:cubicBezTo>
                  <a:pt x="686" y="4"/>
                  <a:pt x="674" y="5"/>
                  <a:pt x="668" y="6"/>
                </a:cubicBezTo>
                <a:cubicBezTo>
                  <a:pt x="661" y="6"/>
                  <a:pt x="654" y="6"/>
                  <a:pt x="648" y="7"/>
                </a:cubicBezTo>
                <a:cubicBezTo>
                  <a:pt x="644" y="7"/>
                  <a:pt x="642" y="8"/>
                  <a:pt x="641" y="10"/>
                </a:cubicBezTo>
                <a:cubicBezTo>
                  <a:pt x="638" y="5"/>
                  <a:pt x="627" y="6"/>
                  <a:pt x="620" y="6"/>
                </a:cubicBezTo>
                <a:cubicBezTo>
                  <a:pt x="611" y="6"/>
                  <a:pt x="602" y="5"/>
                  <a:pt x="593" y="7"/>
                </a:cubicBezTo>
                <a:cubicBezTo>
                  <a:pt x="591" y="7"/>
                  <a:pt x="590" y="9"/>
                  <a:pt x="590" y="10"/>
                </a:cubicBezTo>
                <a:cubicBezTo>
                  <a:pt x="588" y="7"/>
                  <a:pt x="585" y="6"/>
                  <a:pt x="579" y="6"/>
                </a:cubicBezTo>
                <a:cubicBezTo>
                  <a:pt x="576" y="6"/>
                  <a:pt x="574" y="6"/>
                  <a:pt x="573" y="6"/>
                </a:cubicBezTo>
                <a:cubicBezTo>
                  <a:pt x="572" y="6"/>
                  <a:pt x="572" y="5"/>
                  <a:pt x="571" y="5"/>
                </a:cubicBezTo>
                <a:cubicBezTo>
                  <a:pt x="571" y="5"/>
                  <a:pt x="570" y="5"/>
                  <a:pt x="569" y="5"/>
                </a:cubicBezTo>
                <a:cubicBezTo>
                  <a:pt x="569" y="5"/>
                  <a:pt x="569" y="5"/>
                  <a:pt x="569" y="5"/>
                </a:cubicBezTo>
                <a:cubicBezTo>
                  <a:pt x="568" y="5"/>
                  <a:pt x="568" y="5"/>
                  <a:pt x="568" y="5"/>
                </a:cubicBezTo>
                <a:cubicBezTo>
                  <a:pt x="559" y="6"/>
                  <a:pt x="550" y="6"/>
                  <a:pt x="541" y="6"/>
                </a:cubicBezTo>
                <a:cubicBezTo>
                  <a:pt x="539" y="6"/>
                  <a:pt x="537" y="8"/>
                  <a:pt x="537" y="11"/>
                </a:cubicBezTo>
                <a:cubicBezTo>
                  <a:pt x="536" y="9"/>
                  <a:pt x="535" y="7"/>
                  <a:pt x="533" y="7"/>
                </a:cubicBezTo>
                <a:cubicBezTo>
                  <a:pt x="528" y="6"/>
                  <a:pt x="522" y="6"/>
                  <a:pt x="516" y="6"/>
                </a:cubicBezTo>
                <a:cubicBezTo>
                  <a:pt x="508" y="6"/>
                  <a:pt x="500" y="5"/>
                  <a:pt x="492" y="7"/>
                </a:cubicBezTo>
                <a:cubicBezTo>
                  <a:pt x="490" y="8"/>
                  <a:pt x="488" y="9"/>
                  <a:pt x="487" y="11"/>
                </a:cubicBezTo>
                <a:cubicBezTo>
                  <a:pt x="485" y="5"/>
                  <a:pt x="473" y="5"/>
                  <a:pt x="466" y="6"/>
                </a:cubicBezTo>
                <a:cubicBezTo>
                  <a:pt x="459" y="5"/>
                  <a:pt x="450" y="4"/>
                  <a:pt x="443" y="6"/>
                </a:cubicBezTo>
                <a:cubicBezTo>
                  <a:pt x="440" y="7"/>
                  <a:pt x="438" y="10"/>
                  <a:pt x="437" y="12"/>
                </a:cubicBezTo>
                <a:cubicBezTo>
                  <a:pt x="437" y="3"/>
                  <a:pt x="417" y="5"/>
                  <a:pt x="407" y="5"/>
                </a:cubicBezTo>
                <a:cubicBezTo>
                  <a:pt x="401" y="5"/>
                  <a:pt x="395" y="5"/>
                  <a:pt x="391" y="8"/>
                </a:cubicBezTo>
                <a:cubicBezTo>
                  <a:pt x="388" y="10"/>
                  <a:pt x="386" y="12"/>
                  <a:pt x="385" y="16"/>
                </a:cubicBezTo>
                <a:cubicBezTo>
                  <a:pt x="385" y="14"/>
                  <a:pt x="385" y="13"/>
                  <a:pt x="385" y="11"/>
                </a:cubicBezTo>
                <a:cubicBezTo>
                  <a:pt x="385" y="3"/>
                  <a:pt x="350" y="6"/>
                  <a:pt x="342" y="7"/>
                </a:cubicBezTo>
                <a:cubicBezTo>
                  <a:pt x="339" y="7"/>
                  <a:pt x="336" y="7"/>
                  <a:pt x="332" y="7"/>
                </a:cubicBezTo>
                <a:cubicBezTo>
                  <a:pt x="330" y="7"/>
                  <a:pt x="328" y="9"/>
                  <a:pt x="326" y="12"/>
                </a:cubicBezTo>
                <a:cubicBezTo>
                  <a:pt x="326" y="11"/>
                  <a:pt x="326" y="10"/>
                  <a:pt x="326" y="9"/>
                </a:cubicBezTo>
                <a:cubicBezTo>
                  <a:pt x="323" y="4"/>
                  <a:pt x="311" y="6"/>
                  <a:pt x="307" y="6"/>
                </a:cubicBezTo>
                <a:cubicBezTo>
                  <a:pt x="307" y="6"/>
                  <a:pt x="306" y="6"/>
                  <a:pt x="306" y="6"/>
                </a:cubicBezTo>
                <a:cubicBezTo>
                  <a:pt x="306" y="6"/>
                  <a:pt x="306" y="6"/>
                  <a:pt x="306" y="6"/>
                </a:cubicBezTo>
                <a:cubicBezTo>
                  <a:pt x="306" y="6"/>
                  <a:pt x="306" y="6"/>
                  <a:pt x="306" y="6"/>
                </a:cubicBezTo>
                <a:cubicBezTo>
                  <a:pt x="304" y="6"/>
                  <a:pt x="301" y="6"/>
                  <a:pt x="299" y="6"/>
                </a:cubicBezTo>
                <a:cubicBezTo>
                  <a:pt x="292" y="5"/>
                  <a:pt x="285" y="4"/>
                  <a:pt x="281" y="8"/>
                </a:cubicBezTo>
                <a:cubicBezTo>
                  <a:pt x="280" y="9"/>
                  <a:pt x="279" y="10"/>
                  <a:pt x="278" y="11"/>
                </a:cubicBezTo>
                <a:cubicBezTo>
                  <a:pt x="277" y="8"/>
                  <a:pt x="274" y="8"/>
                  <a:pt x="269" y="7"/>
                </a:cubicBezTo>
                <a:cubicBezTo>
                  <a:pt x="265" y="7"/>
                  <a:pt x="262" y="7"/>
                  <a:pt x="259" y="7"/>
                </a:cubicBezTo>
                <a:cubicBezTo>
                  <a:pt x="252" y="6"/>
                  <a:pt x="243" y="6"/>
                  <a:pt x="235" y="7"/>
                </a:cubicBezTo>
                <a:cubicBezTo>
                  <a:pt x="233" y="8"/>
                  <a:pt x="231" y="9"/>
                  <a:pt x="230" y="10"/>
                </a:cubicBezTo>
                <a:cubicBezTo>
                  <a:pt x="228" y="6"/>
                  <a:pt x="210" y="6"/>
                  <a:pt x="199" y="6"/>
                </a:cubicBezTo>
                <a:cubicBezTo>
                  <a:pt x="194" y="6"/>
                  <a:pt x="189" y="5"/>
                  <a:pt x="184" y="7"/>
                </a:cubicBezTo>
                <a:cubicBezTo>
                  <a:pt x="181" y="7"/>
                  <a:pt x="179" y="9"/>
                  <a:pt x="177" y="11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77" y="10"/>
                  <a:pt x="176" y="9"/>
                  <a:pt x="175" y="9"/>
                </a:cubicBezTo>
                <a:cubicBezTo>
                  <a:pt x="168" y="7"/>
                  <a:pt x="160" y="8"/>
                  <a:pt x="152" y="8"/>
                </a:cubicBezTo>
                <a:cubicBezTo>
                  <a:pt x="152" y="8"/>
                  <a:pt x="152" y="7"/>
                  <a:pt x="151" y="7"/>
                </a:cubicBezTo>
                <a:cubicBezTo>
                  <a:pt x="141" y="7"/>
                  <a:pt x="129" y="5"/>
                  <a:pt x="122" y="13"/>
                </a:cubicBezTo>
                <a:cubicBezTo>
                  <a:pt x="122" y="13"/>
                  <a:pt x="122" y="13"/>
                  <a:pt x="122" y="13"/>
                </a:cubicBezTo>
                <a:cubicBezTo>
                  <a:pt x="123" y="7"/>
                  <a:pt x="119" y="7"/>
                  <a:pt x="114" y="7"/>
                </a:cubicBezTo>
                <a:cubicBezTo>
                  <a:pt x="105" y="7"/>
                  <a:pt x="93" y="6"/>
                  <a:pt x="84" y="8"/>
                </a:cubicBezTo>
                <a:cubicBezTo>
                  <a:pt x="82" y="9"/>
                  <a:pt x="81" y="10"/>
                  <a:pt x="79" y="12"/>
                </a:cubicBezTo>
                <a:cubicBezTo>
                  <a:pt x="77" y="5"/>
                  <a:pt x="66" y="7"/>
                  <a:pt x="61" y="7"/>
                </a:cubicBezTo>
                <a:cubicBezTo>
                  <a:pt x="55" y="7"/>
                  <a:pt x="47" y="8"/>
                  <a:pt x="40" y="8"/>
                </a:cubicBezTo>
                <a:cubicBezTo>
                  <a:pt x="33" y="9"/>
                  <a:pt x="26" y="18"/>
                  <a:pt x="22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13" y="31"/>
                  <a:pt x="0" y="45"/>
                  <a:pt x="20" y="45"/>
                </a:cubicBezTo>
                <a:close/>
                <a:moveTo>
                  <a:pt x="1627" y="9"/>
                </a:moveTo>
                <a:cubicBezTo>
                  <a:pt x="1633" y="8"/>
                  <a:pt x="1641" y="8"/>
                  <a:pt x="1647" y="8"/>
                </a:cubicBezTo>
                <a:cubicBezTo>
                  <a:pt x="1647" y="8"/>
                  <a:pt x="1647" y="8"/>
                  <a:pt x="1647" y="8"/>
                </a:cubicBezTo>
                <a:cubicBezTo>
                  <a:pt x="1648" y="8"/>
                  <a:pt x="1648" y="8"/>
                  <a:pt x="1648" y="8"/>
                </a:cubicBezTo>
                <a:cubicBezTo>
                  <a:pt x="1650" y="8"/>
                  <a:pt x="1652" y="8"/>
                  <a:pt x="1654" y="9"/>
                </a:cubicBezTo>
                <a:cubicBezTo>
                  <a:pt x="1664" y="9"/>
                  <a:pt x="1670" y="16"/>
                  <a:pt x="1677" y="21"/>
                </a:cubicBezTo>
                <a:cubicBezTo>
                  <a:pt x="1678" y="23"/>
                  <a:pt x="1697" y="40"/>
                  <a:pt x="1690" y="41"/>
                </a:cubicBezTo>
                <a:cubicBezTo>
                  <a:pt x="1685" y="41"/>
                  <a:pt x="1679" y="42"/>
                  <a:pt x="1673" y="42"/>
                </a:cubicBezTo>
                <a:cubicBezTo>
                  <a:pt x="1668" y="42"/>
                  <a:pt x="1663" y="42"/>
                  <a:pt x="1659" y="42"/>
                </a:cubicBezTo>
                <a:cubicBezTo>
                  <a:pt x="1649" y="42"/>
                  <a:pt x="1646" y="36"/>
                  <a:pt x="1640" y="30"/>
                </a:cubicBezTo>
                <a:cubicBezTo>
                  <a:pt x="1638" y="26"/>
                  <a:pt x="1635" y="23"/>
                  <a:pt x="1633" y="20"/>
                </a:cubicBezTo>
                <a:cubicBezTo>
                  <a:pt x="1632" y="19"/>
                  <a:pt x="1631" y="17"/>
                  <a:pt x="1630" y="16"/>
                </a:cubicBezTo>
                <a:cubicBezTo>
                  <a:pt x="1628" y="14"/>
                  <a:pt x="1621" y="10"/>
                  <a:pt x="1627" y="9"/>
                </a:cubicBezTo>
                <a:close/>
                <a:moveTo>
                  <a:pt x="1584" y="10"/>
                </a:moveTo>
                <a:cubicBezTo>
                  <a:pt x="1590" y="10"/>
                  <a:pt x="1595" y="8"/>
                  <a:pt x="1601" y="9"/>
                </a:cubicBezTo>
                <a:cubicBezTo>
                  <a:pt x="1601" y="9"/>
                  <a:pt x="1601" y="9"/>
                  <a:pt x="1601" y="9"/>
                </a:cubicBezTo>
                <a:cubicBezTo>
                  <a:pt x="1602" y="9"/>
                  <a:pt x="1602" y="9"/>
                  <a:pt x="1602" y="9"/>
                </a:cubicBezTo>
                <a:cubicBezTo>
                  <a:pt x="1605" y="9"/>
                  <a:pt x="1609" y="9"/>
                  <a:pt x="1612" y="10"/>
                </a:cubicBezTo>
                <a:cubicBezTo>
                  <a:pt x="1619" y="11"/>
                  <a:pt x="1623" y="18"/>
                  <a:pt x="1627" y="22"/>
                </a:cubicBezTo>
                <a:cubicBezTo>
                  <a:pt x="1631" y="26"/>
                  <a:pt x="1635" y="30"/>
                  <a:pt x="1637" y="35"/>
                </a:cubicBezTo>
                <a:cubicBezTo>
                  <a:pt x="1640" y="41"/>
                  <a:pt x="1642" y="42"/>
                  <a:pt x="1634" y="42"/>
                </a:cubicBezTo>
                <a:cubicBezTo>
                  <a:pt x="1631" y="43"/>
                  <a:pt x="1628" y="42"/>
                  <a:pt x="1625" y="42"/>
                </a:cubicBezTo>
                <a:cubicBezTo>
                  <a:pt x="1619" y="42"/>
                  <a:pt x="1612" y="43"/>
                  <a:pt x="1606" y="42"/>
                </a:cubicBezTo>
                <a:cubicBezTo>
                  <a:pt x="1596" y="42"/>
                  <a:pt x="1590" y="30"/>
                  <a:pt x="1585" y="23"/>
                </a:cubicBezTo>
                <a:cubicBezTo>
                  <a:pt x="1582" y="18"/>
                  <a:pt x="1575" y="11"/>
                  <a:pt x="1584" y="10"/>
                </a:cubicBezTo>
                <a:close/>
                <a:moveTo>
                  <a:pt x="1536" y="10"/>
                </a:moveTo>
                <a:cubicBezTo>
                  <a:pt x="1542" y="10"/>
                  <a:pt x="1547" y="10"/>
                  <a:pt x="1552" y="9"/>
                </a:cubicBezTo>
                <a:cubicBezTo>
                  <a:pt x="1552" y="9"/>
                  <a:pt x="1553" y="9"/>
                  <a:pt x="1553" y="9"/>
                </a:cubicBezTo>
                <a:cubicBezTo>
                  <a:pt x="1553" y="9"/>
                  <a:pt x="1553" y="9"/>
                  <a:pt x="1553" y="9"/>
                </a:cubicBezTo>
                <a:cubicBezTo>
                  <a:pt x="1553" y="9"/>
                  <a:pt x="1553" y="9"/>
                  <a:pt x="1554" y="9"/>
                </a:cubicBezTo>
                <a:cubicBezTo>
                  <a:pt x="1554" y="9"/>
                  <a:pt x="1554" y="9"/>
                  <a:pt x="1554" y="9"/>
                </a:cubicBezTo>
                <a:cubicBezTo>
                  <a:pt x="1567" y="5"/>
                  <a:pt x="1576" y="19"/>
                  <a:pt x="1582" y="29"/>
                </a:cubicBezTo>
                <a:cubicBezTo>
                  <a:pt x="1584" y="32"/>
                  <a:pt x="1585" y="34"/>
                  <a:pt x="1586" y="37"/>
                </a:cubicBezTo>
                <a:cubicBezTo>
                  <a:pt x="1589" y="42"/>
                  <a:pt x="1586" y="42"/>
                  <a:pt x="1582" y="42"/>
                </a:cubicBezTo>
                <a:cubicBezTo>
                  <a:pt x="1576" y="43"/>
                  <a:pt x="1571" y="42"/>
                  <a:pt x="1565" y="43"/>
                </a:cubicBezTo>
                <a:cubicBezTo>
                  <a:pt x="1554" y="43"/>
                  <a:pt x="1547" y="44"/>
                  <a:pt x="1541" y="34"/>
                </a:cubicBezTo>
                <a:cubicBezTo>
                  <a:pt x="1536" y="28"/>
                  <a:pt x="1532" y="22"/>
                  <a:pt x="1528" y="15"/>
                </a:cubicBezTo>
                <a:cubicBezTo>
                  <a:pt x="1523" y="9"/>
                  <a:pt x="1532" y="10"/>
                  <a:pt x="1536" y="10"/>
                </a:cubicBezTo>
                <a:close/>
                <a:moveTo>
                  <a:pt x="1483" y="8"/>
                </a:moveTo>
                <a:cubicBezTo>
                  <a:pt x="1488" y="8"/>
                  <a:pt x="1495" y="8"/>
                  <a:pt x="1501" y="8"/>
                </a:cubicBezTo>
                <a:cubicBezTo>
                  <a:pt x="1501" y="8"/>
                  <a:pt x="1501" y="8"/>
                  <a:pt x="1501" y="8"/>
                </a:cubicBezTo>
                <a:cubicBezTo>
                  <a:pt x="1501" y="8"/>
                  <a:pt x="1501" y="8"/>
                  <a:pt x="1501" y="8"/>
                </a:cubicBezTo>
                <a:cubicBezTo>
                  <a:pt x="1505" y="8"/>
                  <a:pt x="1508" y="8"/>
                  <a:pt x="1511" y="9"/>
                </a:cubicBezTo>
                <a:cubicBezTo>
                  <a:pt x="1516" y="9"/>
                  <a:pt x="1521" y="20"/>
                  <a:pt x="1524" y="23"/>
                </a:cubicBezTo>
                <a:cubicBezTo>
                  <a:pt x="1529" y="28"/>
                  <a:pt x="1532" y="34"/>
                  <a:pt x="1534" y="40"/>
                </a:cubicBezTo>
                <a:cubicBezTo>
                  <a:pt x="1537" y="45"/>
                  <a:pt x="1524" y="44"/>
                  <a:pt x="1521" y="44"/>
                </a:cubicBezTo>
                <a:cubicBezTo>
                  <a:pt x="1514" y="43"/>
                  <a:pt x="1506" y="44"/>
                  <a:pt x="1499" y="44"/>
                </a:cubicBezTo>
                <a:cubicBezTo>
                  <a:pt x="1489" y="44"/>
                  <a:pt x="1484" y="31"/>
                  <a:pt x="1480" y="24"/>
                </a:cubicBezTo>
                <a:cubicBezTo>
                  <a:pt x="1478" y="20"/>
                  <a:pt x="1476" y="15"/>
                  <a:pt x="1475" y="10"/>
                </a:cubicBezTo>
                <a:cubicBezTo>
                  <a:pt x="1474" y="8"/>
                  <a:pt x="1480" y="8"/>
                  <a:pt x="1483" y="8"/>
                </a:cubicBezTo>
                <a:close/>
                <a:moveTo>
                  <a:pt x="1431" y="9"/>
                </a:moveTo>
                <a:cubicBezTo>
                  <a:pt x="1436" y="7"/>
                  <a:pt x="1445" y="8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4" y="8"/>
                  <a:pt x="1457" y="8"/>
                  <a:pt x="1459" y="9"/>
                </a:cubicBezTo>
                <a:cubicBezTo>
                  <a:pt x="1466" y="10"/>
                  <a:pt x="1469" y="16"/>
                  <a:pt x="1471" y="21"/>
                </a:cubicBezTo>
                <a:cubicBezTo>
                  <a:pt x="1474" y="26"/>
                  <a:pt x="1477" y="31"/>
                  <a:pt x="1479" y="36"/>
                </a:cubicBezTo>
                <a:cubicBezTo>
                  <a:pt x="1483" y="43"/>
                  <a:pt x="1482" y="44"/>
                  <a:pt x="1475" y="45"/>
                </a:cubicBezTo>
                <a:cubicBezTo>
                  <a:pt x="1471" y="45"/>
                  <a:pt x="1467" y="45"/>
                  <a:pt x="1464" y="45"/>
                </a:cubicBezTo>
                <a:cubicBezTo>
                  <a:pt x="1458" y="46"/>
                  <a:pt x="1453" y="45"/>
                  <a:pt x="1448" y="44"/>
                </a:cubicBezTo>
                <a:cubicBezTo>
                  <a:pt x="1439" y="43"/>
                  <a:pt x="1437" y="33"/>
                  <a:pt x="1435" y="25"/>
                </a:cubicBezTo>
                <a:cubicBezTo>
                  <a:pt x="1434" y="22"/>
                  <a:pt x="1429" y="10"/>
                  <a:pt x="1431" y="9"/>
                </a:cubicBezTo>
                <a:close/>
                <a:moveTo>
                  <a:pt x="1385" y="10"/>
                </a:moveTo>
                <a:cubicBezTo>
                  <a:pt x="1391" y="9"/>
                  <a:pt x="1397" y="9"/>
                  <a:pt x="1404" y="9"/>
                </a:cubicBezTo>
                <a:cubicBezTo>
                  <a:pt x="1404" y="9"/>
                  <a:pt x="1404" y="9"/>
                  <a:pt x="1405" y="9"/>
                </a:cubicBezTo>
                <a:cubicBezTo>
                  <a:pt x="1407" y="9"/>
                  <a:pt x="1409" y="9"/>
                  <a:pt x="1410" y="10"/>
                </a:cubicBezTo>
                <a:cubicBezTo>
                  <a:pt x="1418" y="10"/>
                  <a:pt x="1420" y="12"/>
                  <a:pt x="1424" y="18"/>
                </a:cubicBezTo>
                <a:cubicBezTo>
                  <a:pt x="1429" y="25"/>
                  <a:pt x="1431" y="33"/>
                  <a:pt x="1434" y="40"/>
                </a:cubicBezTo>
                <a:cubicBezTo>
                  <a:pt x="1437" y="46"/>
                  <a:pt x="1414" y="45"/>
                  <a:pt x="1412" y="45"/>
                </a:cubicBezTo>
                <a:cubicBezTo>
                  <a:pt x="1405" y="44"/>
                  <a:pt x="1399" y="44"/>
                  <a:pt x="1393" y="43"/>
                </a:cubicBezTo>
                <a:cubicBezTo>
                  <a:pt x="1389" y="43"/>
                  <a:pt x="1386" y="31"/>
                  <a:pt x="1384" y="28"/>
                </a:cubicBezTo>
                <a:cubicBezTo>
                  <a:pt x="1380" y="21"/>
                  <a:pt x="1373" y="11"/>
                  <a:pt x="1385" y="10"/>
                </a:cubicBezTo>
                <a:close/>
                <a:moveTo>
                  <a:pt x="1319" y="9"/>
                </a:moveTo>
                <a:cubicBezTo>
                  <a:pt x="1322" y="9"/>
                  <a:pt x="1325" y="9"/>
                  <a:pt x="1328" y="9"/>
                </a:cubicBezTo>
                <a:cubicBezTo>
                  <a:pt x="1333" y="8"/>
                  <a:pt x="1339" y="8"/>
                  <a:pt x="1345" y="9"/>
                </a:cubicBezTo>
                <a:cubicBezTo>
                  <a:pt x="1345" y="9"/>
                  <a:pt x="1345" y="9"/>
                  <a:pt x="1345" y="9"/>
                </a:cubicBezTo>
                <a:cubicBezTo>
                  <a:pt x="1346" y="9"/>
                  <a:pt x="1346" y="9"/>
                  <a:pt x="1347" y="9"/>
                </a:cubicBezTo>
                <a:cubicBezTo>
                  <a:pt x="1350" y="9"/>
                  <a:pt x="1354" y="10"/>
                  <a:pt x="1358" y="10"/>
                </a:cubicBezTo>
                <a:cubicBezTo>
                  <a:pt x="1366" y="12"/>
                  <a:pt x="1370" y="16"/>
                  <a:pt x="1374" y="24"/>
                </a:cubicBezTo>
                <a:cubicBezTo>
                  <a:pt x="1376" y="28"/>
                  <a:pt x="1386" y="44"/>
                  <a:pt x="1376" y="44"/>
                </a:cubicBezTo>
                <a:cubicBezTo>
                  <a:pt x="1371" y="45"/>
                  <a:pt x="1366" y="44"/>
                  <a:pt x="1360" y="44"/>
                </a:cubicBezTo>
                <a:cubicBezTo>
                  <a:pt x="1353" y="44"/>
                  <a:pt x="1347" y="44"/>
                  <a:pt x="1340" y="44"/>
                </a:cubicBezTo>
                <a:cubicBezTo>
                  <a:pt x="1328" y="43"/>
                  <a:pt x="1326" y="36"/>
                  <a:pt x="1322" y="27"/>
                </a:cubicBezTo>
                <a:cubicBezTo>
                  <a:pt x="1320" y="23"/>
                  <a:pt x="1319" y="19"/>
                  <a:pt x="1317" y="16"/>
                </a:cubicBezTo>
                <a:cubicBezTo>
                  <a:pt x="1314" y="12"/>
                  <a:pt x="1314" y="10"/>
                  <a:pt x="1319" y="9"/>
                </a:cubicBezTo>
                <a:close/>
                <a:moveTo>
                  <a:pt x="1270" y="10"/>
                </a:moveTo>
                <a:cubicBezTo>
                  <a:pt x="1276" y="9"/>
                  <a:pt x="1283" y="9"/>
                  <a:pt x="1289" y="9"/>
                </a:cubicBezTo>
                <a:cubicBezTo>
                  <a:pt x="1289" y="9"/>
                  <a:pt x="1290" y="9"/>
                  <a:pt x="1290" y="9"/>
                </a:cubicBezTo>
                <a:cubicBezTo>
                  <a:pt x="1293" y="9"/>
                  <a:pt x="1296" y="10"/>
                  <a:pt x="1298" y="10"/>
                </a:cubicBezTo>
                <a:cubicBezTo>
                  <a:pt x="1305" y="11"/>
                  <a:pt x="1307" y="14"/>
                  <a:pt x="1309" y="20"/>
                </a:cubicBezTo>
                <a:cubicBezTo>
                  <a:pt x="1312" y="25"/>
                  <a:pt x="1315" y="31"/>
                  <a:pt x="1318" y="37"/>
                </a:cubicBezTo>
                <a:cubicBezTo>
                  <a:pt x="1321" y="43"/>
                  <a:pt x="1320" y="43"/>
                  <a:pt x="1314" y="43"/>
                </a:cubicBezTo>
                <a:cubicBezTo>
                  <a:pt x="1310" y="43"/>
                  <a:pt x="1306" y="44"/>
                  <a:pt x="1302" y="44"/>
                </a:cubicBezTo>
                <a:cubicBezTo>
                  <a:pt x="1294" y="44"/>
                  <a:pt x="1286" y="44"/>
                  <a:pt x="1278" y="42"/>
                </a:cubicBezTo>
                <a:cubicBezTo>
                  <a:pt x="1272" y="41"/>
                  <a:pt x="1271" y="30"/>
                  <a:pt x="1270" y="25"/>
                </a:cubicBezTo>
                <a:cubicBezTo>
                  <a:pt x="1269" y="23"/>
                  <a:pt x="1269" y="20"/>
                  <a:pt x="1268" y="17"/>
                </a:cubicBezTo>
                <a:cubicBezTo>
                  <a:pt x="1267" y="12"/>
                  <a:pt x="1266" y="11"/>
                  <a:pt x="1270" y="10"/>
                </a:cubicBezTo>
                <a:close/>
                <a:moveTo>
                  <a:pt x="1225" y="10"/>
                </a:moveTo>
                <a:cubicBezTo>
                  <a:pt x="1231" y="10"/>
                  <a:pt x="1237" y="9"/>
                  <a:pt x="1243" y="9"/>
                </a:cubicBezTo>
                <a:cubicBezTo>
                  <a:pt x="1243" y="9"/>
                  <a:pt x="1243" y="9"/>
                  <a:pt x="1244" y="9"/>
                </a:cubicBezTo>
                <a:cubicBezTo>
                  <a:pt x="1250" y="9"/>
                  <a:pt x="1258" y="8"/>
                  <a:pt x="1260" y="16"/>
                </a:cubicBezTo>
                <a:cubicBezTo>
                  <a:pt x="1262" y="23"/>
                  <a:pt x="1263" y="30"/>
                  <a:pt x="1264" y="37"/>
                </a:cubicBezTo>
                <a:cubicBezTo>
                  <a:pt x="1264" y="38"/>
                  <a:pt x="1265" y="42"/>
                  <a:pt x="1263" y="42"/>
                </a:cubicBezTo>
                <a:cubicBezTo>
                  <a:pt x="1260" y="42"/>
                  <a:pt x="1258" y="42"/>
                  <a:pt x="1255" y="42"/>
                </a:cubicBezTo>
                <a:cubicBezTo>
                  <a:pt x="1248" y="42"/>
                  <a:pt x="1241" y="42"/>
                  <a:pt x="1234" y="42"/>
                </a:cubicBezTo>
                <a:cubicBezTo>
                  <a:pt x="1231" y="42"/>
                  <a:pt x="1228" y="42"/>
                  <a:pt x="1224" y="42"/>
                </a:cubicBezTo>
                <a:cubicBezTo>
                  <a:pt x="1219" y="43"/>
                  <a:pt x="1220" y="36"/>
                  <a:pt x="1220" y="32"/>
                </a:cubicBezTo>
                <a:cubicBezTo>
                  <a:pt x="1220" y="27"/>
                  <a:pt x="1216" y="11"/>
                  <a:pt x="1225" y="10"/>
                </a:cubicBezTo>
                <a:close/>
                <a:moveTo>
                  <a:pt x="1169" y="11"/>
                </a:moveTo>
                <a:cubicBezTo>
                  <a:pt x="1169" y="10"/>
                  <a:pt x="1176" y="10"/>
                  <a:pt x="1177" y="10"/>
                </a:cubicBezTo>
                <a:cubicBezTo>
                  <a:pt x="1183" y="9"/>
                  <a:pt x="1188" y="9"/>
                  <a:pt x="1194" y="10"/>
                </a:cubicBezTo>
                <a:cubicBezTo>
                  <a:pt x="1194" y="10"/>
                  <a:pt x="1194" y="10"/>
                  <a:pt x="1194" y="10"/>
                </a:cubicBezTo>
                <a:cubicBezTo>
                  <a:pt x="1194" y="10"/>
                  <a:pt x="1194" y="10"/>
                  <a:pt x="1194" y="10"/>
                </a:cubicBezTo>
                <a:cubicBezTo>
                  <a:pt x="1200" y="10"/>
                  <a:pt x="1211" y="8"/>
                  <a:pt x="1212" y="15"/>
                </a:cubicBezTo>
                <a:cubicBezTo>
                  <a:pt x="1213" y="20"/>
                  <a:pt x="1213" y="25"/>
                  <a:pt x="1214" y="30"/>
                </a:cubicBezTo>
                <a:cubicBezTo>
                  <a:pt x="1215" y="38"/>
                  <a:pt x="1214" y="43"/>
                  <a:pt x="1205" y="43"/>
                </a:cubicBezTo>
                <a:cubicBezTo>
                  <a:pt x="1199" y="44"/>
                  <a:pt x="1193" y="44"/>
                  <a:pt x="1186" y="44"/>
                </a:cubicBezTo>
                <a:cubicBezTo>
                  <a:pt x="1182" y="44"/>
                  <a:pt x="1175" y="45"/>
                  <a:pt x="1171" y="42"/>
                </a:cubicBezTo>
                <a:cubicBezTo>
                  <a:pt x="1167" y="40"/>
                  <a:pt x="1169" y="28"/>
                  <a:pt x="1168" y="24"/>
                </a:cubicBezTo>
                <a:cubicBezTo>
                  <a:pt x="1168" y="20"/>
                  <a:pt x="1168" y="15"/>
                  <a:pt x="1169" y="11"/>
                </a:cubicBezTo>
                <a:close/>
                <a:moveTo>
                  <a:pt x="1142" y="10"/>
                </a:moveTo>
                <a:cubicBezTo>
                  <a:pt x="1142" y="10"/>
                  <a:pt x="1142" y="10"/>
                  <a:pt x="1143" y="10"/>
                </a:cubicBezTo>
                <a:cubicBezTo>
                  <a:pt x="1143" y="10"/>
                  <a:pt x="1143" y="10"/>
                  <a:pt x="1143" y="10"/>
                </a:cubicBezTo>
                <a:cubicBezTo>
                  <a:pt x="1147" y="10"/>
                  <a:pt x="1151" y="10"/>
                  <a:pt x="1155" y="11"/>
                </a:cubicBezTo>
                <a:cubicBezTo>
                  <a:pt x="1162" y="12"/>
                  <a:pt x="1161" y="18"/>
                  <a:pt x="1161" y="25"/>
                </a:cubicBezTo>
                <a:cubicBezTo>
                  <a:pt x="1162" y="31"/>
                  <a:pt x="1165" y="41"/>
                  <a:pt x="1156" y="42"/>
                </a:cubicBezTo>
                <a:cubicBezTo>
                  <a:pt x="1149" y="42"/>
                  <a:pt x="1143" y="43"/>
                  <a:pt x="1137" y="43"/>
                </a:cubicBezTo>
                <a:cubicBezTo>
                  <a:pt x="1133" y="44"/>
                  <a:pt x="1130" y="43"/>
                  <a:pt x="1126" y="44"/>
                </a:cubicBezTo>
                <a:cubicBezTo>
                  <a:pt x="1120" y="44"/>
                  <a:pt x="1118" y="40"/>
                  <a:pt x="1117" y="35"/>
                </a:cubicBezTo>
                <a:cubicBezTo>
                  <a:pt x="1116" y="29"/>
                  <a:pt x="1116" y="22"/>
                  <a:pt x="1115" y="15"/>
                </a:cubicBezTo>
                <a:cubicBezTo>
                  <a:pt x="1115" y="8"/>
                  <a:pt x="1137" y="9"/>
                  <a:pt x="1142" y="10"/>
                </a:cubicBezTo>
                <a:close/>
                <a:moveTo>
                  <a:pt x="1064" y="17"/>
                </a:moveTo>
                <a:cubicBezTo>
                  <a:pt x="1064" y="11"/>
                  <a:pt x="1068" y="11"/>
                  <a:pt x="1073" y="11"/>
                </a:cubicBezTo>
                <a:cubicBezTo>
                  <a:pt x="1078" y="11"/>
                  <a:pt x="1084" y="11"/>
                  <a:pt x="1090" y="11"/>
                </a:cubicBezTo>
                <a:cubicBezTo>
                  <a:pt x="1090" y="11"/>
                  <a:pt x="1090" y="11"/>
                  <a:pt x="1090" y="11"/>
                </a:cubicBezTo>
                <a:cubicBezTo>
                  <a:pt x="1093" y="10"/>
                  <a:pt x="1096" y="11"/>
                  <a:pt x="1099" y="11"/>
                </a:cubicBezTo>
                <a:cubicBezTo>
                  <a:pt x="1104" y="11"/>
                  <a:pt x="1107" y="11"/>
                  <a:pt x="1108" y="16"/>
                </a:cubicBezTo>
                <a:cubicBezTo>
                  <a:pt x="1108" y="19"/>
                  <a:pt x="1108" y="22"/>
                  <a:pt x="1108" y="25"/>
                </a:cubicBezTo>
                <a:cubicBezTo>
                  <a:pt x="1108" y="30"/>
                  <a:pt x="1111" y="42"/>
                  <a:pt x="1102" y="43"/>
                </a:cubicBezTo>
                <a:cubicBezTo>
                  <a:pt x="1097" y="43"/>
                  <a:pt x="1091" y="43"/>
                  <a:pt x="1085" y="43"/>
                </a:cubicBezTo>
                <a:cubicBezTo>
                  <a:pt x="1079" y="43"/>
                  <a:pt x="1067" y="46"/>
                  <a:pt x="1065" y="38"/>
                </a:cubicBezTo>
                <a:cubicBezTo>
                  <a:pt x="1064" y="33"/>
                  <a:pt x="1064" y="28"/>
                  <a:pt x="1064" y="23"/>
                </a:cubicBezTo>
                <a:cubicBezTo>
                  <a:pt x="1064" y="21"/>
                  <a:pt x="1064" y="19"/>
                  <a:pt x="1064" y="17"/>
                </a:cubicBezTo>
                <a:close/>
                <a:moveTo>
                  <a:pt x="1011" y="23"/>
                </a:moveTo>
                <a:cubicBezTo>
                  <a:pt x="1011" y="14"/>
                  <a:pt x="1015" y="10"/>
                  <a:pt x="1024" y="10"/>
                </a:cubicBezTo>
                <a:cubicBezTo>
                  <a:pt x="1029" y="10"/>
                  <a:pt x="1033" y="10"/>
                  <a:pt x="1037" y="11"/>
                </a:cubicBezTo>
                <a:cubicBezTo>
                  <a:pt x="1038" y="11"/>
                  <a:pt x="1038" y="11"/>
                  <a:pt x="1038" y="11"/>
                </a:cubicBezTo>
                <a:cubicBezTo>
                  <a:pt x="1038" y="11"/>
                  <a:pt x="1038" y="11"/>
                  <a:pt x="1038" y="11"/>
                </a:cubicBezTo>
                <a:cubicBezTo>
                  <a:pt x="1038" y="11"/>
                  <a:pt x="1038" y="11"/>
                  <a:pt x="1038" y="11"/>
                </a:cubicBezTo>
                <a:cubicBezTo>
                  <a:pt x="1040" y="11"/>
                  <a:pt x="1042" y="11"/>
                  <a:pt x="1044" y="11"/>
                </a:cubicBezTo>
                <a:cubicBezTo>
                  <a:pt x="1047" y="11"/>
                  <a:pt x="1055" y="10"/>
                  <a:pt x="1056" y="14"/>
                </a:cubicBezTo>
                <a:cubicBezTo>
                  <a:pt x="1057" y="18"/>
                  <a:pt x="1058" y="22"/>
                  <a:pt x="1058" y="26"/>
                </a:cubicBezTo>
                <a:cubicBezTo>
                  <a:pt x="1058" y="30"/>
                  <a:pt x="1058" y="35"/>
                  <a:pt x="1058" y="40"/>
                </a:cubicBezTo>
                <a:cubicBezTo>
                  <a:pt x="1058" y="45"/>
                  <a:pt x="1040" y="44"/>
                  <a:pt x="1037" y="44"/>
                </a:cubicBezTo>
                <a:cubicBezTo>
                  <a:pt x="1030" y="44"/>
                  <a:pt x="1023" y="44"/>
                  <a:pt x="1016" y="43"/>
                </a:cubicBezTo>
                <a:cubicBezTo>
                  <a:pt x="1009" y="42"/>
                  <a:pt x="1011" y="28"/>
                  <a:pt x="1011" y="23"/>
                </a:cubicBezTo>
                <a:close/>
                <a:moveTo>
                  <a:pt x="959" y="12"/>
                </a:moveTo>
                <a:cubicBezTo>
                  <a:pt x="959" y="10"/>
                  <a:pt x="965" y="10"/>
                  <a:pt x="966" y="10"/>
                </a:cubicBezTo>
                <a:cubicBezTo>
                  <a:pt x="973" y="10"/>
                  <a:pt x="980" y="10"/>
                  <a:pt x="987" y="10"/>
                </a:cubicBezTo>
                <a:cubicBezTo>
                  <a:pt x="987" y="10"/>
                  <a:pt x="987" y="10"/>
                  <a:pt x="988" y="10"/>
                </a:cubicBezTo>
                <a:cubicBezTo>
                  <a:pt x="990" y="10"/>
                  <a:pt x="992" y="11"/>
                  <a:pt x="995" y="11"/>
                </a:cubicBezTo>
                <a:cubicBezTo>
                  <a:pt x="997" y="11"/>
                  <a:pt x="1003" y="11"/>
                  <a:pt x="1004" y="13"/>
                </a:cubicBezTo>
                <a:cubicBezTo>
                  <a:pt x="1005" y="15"/>
                  <a:pt x="1005" y="19"/>
                  <a:pt x="1005" y="21"/>
                </a:cubicBezTo>
                <a:cubicBezTo>
                  <a:pt x="1005" y="26"/>
                  <a:pt x="1007" y="41"/>
                  <a:pt x="1001" y="41"/>
                </a:cubicBezTo>
                <a:cubicBezTo>
                  <a:pt x="997" y="42"/>
                  <a:pt x="992" y="42"/>
                  <a:pt x="987" y="42"/>
                </a:cubicBezTo>
                <a:cubicBezTo>
                  <a:pt x="980" y="43"/>
                  <a:pt x="973" y="42"/>
                  <a:pt x="967" y="42"/>
                </a:cubicBezTo>
                <a:cubicBezTo>
                  <a:pt x="957" y="42"/>
                  <a:pt x="959" y="32"/>
                  <a:pt x="958" y="26"/>
                </a:cubicBezTo>
                <a:cubicBezTo>
                  <a:pt x="958" y="21"/>
                  <a:pt x="958" y="16"/>
                  <a:pt x="959" y="12"/>
                </a:cubicBezTo>
                <a:close/>
                <a:moveTo>
                  <a:pt x="903" y="20"/>
                </a:moveTo>
                <a:cubicBezTo>
                  <a:pt x="903" y="7"/>
                  <a:pt x="920" y="9"/>
                  <a:pt x="929" y="9"/>
                </a:cubicBezTo>
                <a:cubicBezTo>
                  <a:pt x="929" y="9"/>
                  <a:pt x="929" y="10"/>
                  <a:pt x="930" y="10"/>
                </a:cubicBezTo>
                <a:cubicBezTo>
                  <a:pt x="932" y="9"/>
                  <a:pt x="935" y="10"/>
                  <a:pt x="937" y="10"/>
                </a:cubicBezTo>
                <a:cubicBezTo>
                  <a:pt x="945" y="10"/>
                  <a:pt x="951" y="10"/>
                  <a:pt x="951" y="19"/>
                </a:cubicBezTo>
                <a:cubicBezTo>
                  <a:pt x="951" y="24"/>
                  <a:pt x="952" y="30"/>
                  <a:pt x="951" y="35"/>
                </a:cubicBezTo>
                <a:cubicBezTo>
                  <a:pt x="950" y="45"/>
                  <a:pt x="934" y="42"/>
                  <a:pt x="927" y="43"/>
                </a:cubicBezTo>
                <a:cubicBezTo>
                  <a:pt x="921" y="43"/>
                  <a:pt x="909" y="44"/>
                  <a:pt x="904" y="41"/>
                </a:cubicBezTo>
                <a:cubicBezTo>
                  <a:pt x="901" y="39"/>
                  <a:pt x="902" y="23"/>
                  <a:pt x="903" y="20"/>
                </a:cubicBezTo>
                <a:close/>
                <a:moveTo>
                  <a:pt x="852" y="21"/>
                </a:moveTo>
                <a:cubicBezTo>
                  <a:pt x="852" y="14"/>
                  <a:pt x="852" y="10"/>
                  <a:pt x="860" y="10"/>
                </a:cubicBezTo>
                <a:cubicBezTo>
                  <a:pt x="866" y="10"/>
                  <a:pt x="872" y="11"/>
                  <a:pt x="878" y="10"/>
                </a:cubicBezTo>
                <a:cubicBezTo>
                  <a:pt x="878" y="11"/>
                  <a:pt x="878" y="11"/>
                  <a:pt x="879" y="10"/>
                </a:cubicBezTo>
                <a:cubicBezTo>
                  <a:pt x="882" y="10"/>
                  <a:pt x="886" y="10"/>
                  <a:pt x="890" y="11"/>
                </a:cubicBezTo>
                <a:cubicBezTo>
                  <a:pt x="895" y="11"/>
                  <a:pt x="897" y="11"/>
                  <a:pt x="897" y="18"/>
                </a:cubicBezTo>
                <a:cubicBezTo>
                  <a:pt x="898" y="22"/>
                  <a:pt x="897" y="25"/>
                  <a:pt x="897" y="29"/>
                </a:cubicBezTo>
                <a:cubicBezTo>
                  <a:pt x="898" y="34"/>
                  <a:pt x="899" y="41"/>
                  <a:pt x="893" y="41"/>
                </a:cubicBezTo>
                <a:cubicBezTo>
                  <a:pt x="887" y="42"/>
                  <a:pt x="882" y="42"/>
                  <a:pt x="876" y="42"/>
                </a:cubicBezTo>
                <a:cubicBezTo>
                  <a:pt x="871" y="42"/>
                  <a:pt x="866" y="43"/>
                  <a:pt x="860" y="43"/>
                </a:cubicBezTo>
                <a:cubicBezTo>
                  <a:pt x="850" y="44"/>
                  <a:pt x="852" y="28"/>
                  <a:pt x="852" y="21"/>
                </a:cubicBezTo>
                <a:close/>
                <a:moveTo>
                  <a:pt x="802" y="20"/>
                </a:moveTo>
                <a:cubicBezTo>
                  <a:pt x="802" y="17"/>
                  <a:pt x="802" y="14"/>
                  <a:pt x="802" y="12"/>
                </a:cubicBezTo>
                <a:cubicBezTo>
                  <a:pt x="802" y="9"/>
                  <a:pt x="809" y="10"/>
                  <a:pt x="812" y="9"/>
                </a:cubicBezTo>
                <a:cubicBezTo>
                  <a:pt x="818" y="9"/>
                  <a:pt x="824" y="9"/>
                  <a:pt x="830" y="9"/>
                </a:cubicBezTo>
                <a:cubicBezTo>
                  <a:pt x="830" y="9"/>
                  <a:pt x="831" y="9"/>
                  <a:pt x="831" y="9"/>
                </a:cubicBezTo>
                <a:cubicBezTo>
                  <a:pt x="831" y="9"/>
                  <a:pt x="831" y="9"/>
                  <a:pt x="831" y="9"/>
                </a:cubicBezTo>
                <a:cubicBezTo>
                  <a:pt x="834" y="9"/>
                  <a:pt x="839" y="9"/>
                  <a:pt x="842" y="10"/>
                </a:cubicBezTo>
                <a:cubicBezTo>
                  <a:pt x="846" y="11"/>
                  <a:pt x="845" y="21"/>
                  <a:pt x="845" y="24"/>
                </a:cubicBezTo>
                <a:cubicBezTo>
                  <a:pt x="845" y="27"/>
                  <a:pt x="847" y="41"/>
                  <a:pt x="844" y="42"/>
                </a:cubicBezTo>
                <a:cubicBezTo>
                  <a:pt x="836" y="43"/>
                  <a:pt x="829" y="43"/>
                  <a:pt x="821" y="43"/>
                </a:cubicBezTo>
                <a:cubicBezTo>
                  <a:pt x="816" y="44"/>
                  <a:pt x="810" y="44"/>
                  <a:pt x="805" y="43"/>
                </a:cubicBezTo>
                <a:cubicBezTo>
                  <a:pt x="799" y="43"/>
                  <a:pt x="802" y="23"/>
                  <a:pt x="802" y="20"/>
                </a:cubicBezTo>
                <a:close/>
                <a:moveTo>
                  <a:pt x="747" y="20"/>
                </a:moveTo>
                <a:cubicBezTo>
                  <a:pt x="747" y="16"/>
                  <a:pt x="747" y="10"/>
                  <a:pt x="751" y="10"/>
                </a:cubicBezTo>
                <a:cubicBezTo>
                  <a:pt x="753" y="10"/>
                  <a:pt x="755" y="9"/>
                  <a:pt x="758" y="9"/>
                </a:cubicBezTo>
                <a:cubicBezTo>
                  <a:pt x="760" y="9"/>
                  <a:pt x="764" y="9"/>
                  <a:pt x="767" y="9"/>
                </a:cubicBezTo>
                <a:cubicBezTo>
                  <a:pt x="767" y="9"/>
                  <a:pt x="768" y="10"/>
                  <a:pt x="768" y="10"/>
                </a:cubicBezTo>
                <a:cubicBezTo>
                  <a:pt x="770" y="10"/>
                  <a:pt x="772" y="9"/>
                  <a:pt x="774" y="9"/>
                </a:cubicBezTo>
                <a:cubicBezTo>
                  <a:pt x="775" y="9"/>
                  <a:pt x="776" y="9"/>
                  <a:pt x="777" y="9"/>
                </a:cubicBezTo>
                <a:cubicBezTo>
                  <a:pt x="778" y="10"/>
                  <a:pt x="779" y="9"/>
                  <a:pt x="779" y="9"/>
                </a:cubicBezTo>
                <a:cubicBezTo>
                  <a:pt x="786" y="9"/>
                  <a:pt x="794" y="9"/>
                  <a:pt x="795" y="13"/>
                </a:cubicBezTo>
                <a:cubicBezTo>
                  <a:pt x="797" y="19"/>
                  <a:pt x="796" y="28"/>
                  <a:pt x="796" y="35"/>
                </a:cubicBezTo>
                <a:cubicBezTo>
                  <a:pt x="796" y="45"/>
                  <a:pt x="786" y="42"/>
                  <a:pt x="779" y="42"/>
                </a:cubicBezTo>
                <a:cubicBezTo>
                  <a:pt x="771" y="43"/>
                  <a:pt x="764" y="42"/>
                  <a:pt x="756" y="42"/>
                </a:cubicBezTo>
                <a:cubicBezTo>
                  <a:pt x="745" y="43"/>
                  <a:pt x="746" y="28"/>
                  <a:pt x="747" y="20"/>
                </a:cubicBezTo>
                <a:close/>
                <a:moveTo>
                  <a:pt x="702" y="10"/>
                </a:moveTo>
                <a:cubicBezTo>
                  <a:pt x="708" y="10"/>
                  <a:pt x="714" y="10"/>
                  <a:pt x="721" y="10"/>
                </a:cubicBezTo>
                <a:cubicBezTo>
                  <a:pt x="721" y="10"/>
                  <a:pt x="722" y="10"/>
                  <a:pt x="722" y="9"/>
                </a:cubicBezTo>
                <a:cubicBezTo>
                  <a:pt x="729" y="9"/>
                  <a:pt x="740" y="10"/>
                  <a:pt x="741" y="16"/>
                </a:cubicBezTo>
                <a:cubicBezTo>
                  <a:pt x="741" y="20"/>
                  <a:pt x="740" y="24"/>
                  <a:pt x="741" y="29"/>
                </a:cubicBezTo>
                <a:cubicBezTo>
                  <a:pt x="741" y="31"/>
                  <a:pt x="741" y="33"/>
                  <a:pt x="740" y="35"/>
                </a:cubicBezTo>
                <a:cubicBezTo>
                  <a:pt x="740" y="42"/>
                  <a:pt x="731" y="43"/>
                  <a:pt x="726" y="44"/>
                </a:cubicBezTo>
                <a:cubicBezTo>
                  <a:pt x="719" y="44"/>
                  <a:pt x="712" y="44"/>
                  <a:pt x="705" y="44"/>
                </a:cubicBezTo>
                <a:cubicBezTo>
                  <a:pt x="703" y="44"/>
                  <a:pt x="700" y="43"/>
                  <a:pt x="698" y="43"/>
                </a:cubicBezTo>
                <a:cubicBezTo>
                  <a:pt x="692" y="43"/>
                  <a:pt x="694" y="31"/>
                  <a:pt x="694" y="28"/>
                </a:cubicBezTo>
                <a:cubicBezTo>
                  <a:pt x="695" y="21"/>
                  <a:pt x="693" y="10"/>
                  <a:pt x="702" y="10"/>
                </a:cubicBezTo>
                <a:close/>
                <a:moveTo>
                  <a:pt x="656" y="10"/>
                </a:moveTo>
                <a:cubicBezTo>
                  <a:pt x="660" y="10"/>
                  <a:pt x="663" y="10"/>
                  <a:pt x="666" y="10"/>
                </a:cubicBezTo>
                <a:cubicBezTo>
                  <a:pt x="667" y="10"/>
                  <a:pt x="667" y="10"/>
                  <a:pt x="667" y="10"/>
                </a:cubicBezTo>
                <a:cubicBezTo>
                  <a:pt x="668" y="10"/>
                  <a:pt x="668" y="10"/>
                  <a:pt x="669" y="10"/>
                </a:cubicBezTo>
                <a:cubicBezTo>
                  <a:pt x="670" y="10"/>
                  <a:pt x="671" y="10"/>
                  <a:pt x="672" y="10"/>
                </a:cubicBezTo>
                <a:cubicBezTo>
                  <a:pt x="672" y="10"/>
                  <a:pt x="673" y="10"/>
                  <a:pt x="673" y="10"/>
                </a:cubicBezTo>
                <a:cubicBezTo>
                  <a:pt x="676" y="10"/>
                  <a:pt x="679" y="10"/>
                  <a:pt x="681" y="11"/>
                </a:cubicBezTo>
                <a:cubicBezTo>
                  <a:pt x="690" y="11"/>
                  <a:pt x="688" y="17"/>
                  <a:pt x="688" y="24"/>
                </a:cubicBezTo>
                <a:cubicBezTo>
                  <a:pt x="688" y="31"/>
                  <a:pt x="689" y="42"/>
                  <a:pt x="681" y="43"/>
                </a:cubicBezTo>
                <a:cubicBezTo>
                  <a:pt x="674" y="44"/>
                  <a:pt x="668" y="44"/>
                  <a:pt x="661" y="44"/>
                </a:cubicBezTo>
                <a:cubicBezTo>
                  <a:pt x="657" y="44"/>
                  <a:pt x="652" y="44"/>
                  <a:pt x="648" y="43"/>
                </a:cubicBezTo>
                <a:cubicBezTo>
                  <a:pt x="643" y="43"/>
                  <a:pt x="642" y="38"/>
                  <a:pt x="642" y="33"/>
                </a:cubicBezTo>
                <a:cubicBezTo>
                  <a:pt x="643" y="31"/>
                  <a:pt x="643" y="29"/>
                  <a:pt x="643" y="26"/>
                </a:cubicBezTo>
                <a:cubicBezTo>
                  <a:pt x="643" y="24"/>
                  <a:pt x="643" y="23"/>
                  <a:pt x="643" y="22"/>
                </a:cubicBezTo>
                <a:cubicBezTo>
                  <a:pt x="644" y="11"/>
                  <a:pt x="647" y="10"/>
                  <a:pt x="656" y="10"/>
                </a:cubicBezTo>
                <a:close/>
                <a:moveTo>
                  <a:pt x="592" y="26"/>
                </a:moveTo>
                <a:cubicBezTo>
                  <a:pt x="592" y="22"/>
                  <a:pt x="592" y="18"/>
                  <a:pt x="593" y="15"/>
                </a:cubicBezTo>
                <a:cubicBezTo>
                  <a:pt x="594" y="10"/>
                  <a:pt x="598" y="10"/>
                  <a:pt x="602" y="10"/>
                </a:cubicBezTo>
                <a:cubicBezTo>
                  <a:pt x="607" y="10"/>
                  <a:pt x="612" y="10"/>
                  <a:pt x="617" y="10"/>
                </a:cubicBezTo>
                <a:cubicBezTo>
                  <a:pt x="617" y="10"/>
                  <a:pt x="618" y="11"/>
                  <a:pt x="618" y="11"/>
                </a:cubicBezTo>
                <a:cubicBezTo>
                  <a:pt x="619" y="10"/>
                  <a:pt x="621" y="11"/>
                  <a:pt x="622" y="11"/>
                </a:cubicBezTo>
                <a:cubicBezTo>
                  <a:pt x="622" y="11"/>
                  <a:pt x="623" y="11"/>
                  <a:pt x="623" y="11"/>
                </a:cubicBezTo>
                <a:cubicBezTo>
                  <a:pt x="623" y="11"/>
                  <a:pt x="623" y="11"/>
                  <a:pt x="623" y="10"/>
                </a:cubicBezTo>
                <a:cubicBezTo>
                  <a:pt x="626" y="10"/>
                  <a:pt x="629" y="11"/>
                  <a:pt x="632" y="11"/>
                </a:cubicBezTo>
                <a:cubicBezTo>
                  <a:pt x="640" y="11"/>
                  <a:pt x="638" y="18"/>
                  <a:pt x="638" y="24"/>
                </a:cubicBezTo>
                <a:cubicBezTo>
                  <a:pt x="638" y="32"/>
                  <a:pt x="637" y="42"/>
                  <a:pt x="627" y="42"/>
                </a:cubicBezTo>
                <a:cubicBezTo>
                  <a:pt x="620" y="43"/>
                  <a:pt x="613" y="43"/>
                  <a:pt x="607" y="43"/>
                </a:cubicBezTo>
                <a:cubicBezTo>
                  <a:pt x="603" y="43"/>
                  <a:pt x="600" y="43"/>
                  <a:pt x="597" y="42"/>
                </a:cubicBezTo>
                <a:cubicBezTo>
                  <a:pt x="590" y="41"/>
                  <a:pt x="592" y="30"/>
                  <a:pt x="592" y="26"/>
                </a:cubicBezTo>
                <a:close/>
                <a:moveTo>
                  <a:pt x="540" y="22"/>
                </a:moveTo>
                <a:cubicBezTo>
                  <a:pt x="540" y="17"/>
                  <a:pt x="539" y="11"/>
                  <a:pt x="545" y="10"/>
                </a:cubicBezTo>
                <a:cubicBezTo>
                  <a:pt x="553" y="9"/>
                  <a:pt x="561" y="10"/>
                  <a:pt x="569" y="10"/>
                </a:cubicBezTo>
                <a:cubicBezTo>
                  <a:pt x="571" y="10"/>
                  <a:pt x="573" y="9"/>
                  <a:pt x="575" y="10"/>
                </a:cubicBezTo>
                <a:cubicBezTo>
                  <a:pt x="576" y="10"/>
                  <a:pt x="577" y="10"/>
                  <a:pt x="578" y="10"/>
                </a:cubicBezTo>
                <a:cubicBezTo>
                  <a:pt x="585" y="10"/>
                  <a:pt x="586" y="12"/>
                  <a:pt x="586" y="19"/>
                </a:cubicBezTo>
                <a:cubicBezTo>
                  <a:pt x="586" y="24"/>
                  <a:pt x="587" y="30"/>
                  <a:pt x="586" y="36"/>
                </a:cubicBezTo>
                <a:cubicBezTo>
                  <a:pt x="586" y="44"/>
                  <a:pt x="570" y="41"/>
                  <a:pt x="565" y="42"/>
                </a:cubicBezTo>
                <a:cubicBezTo>
                  <a:pt x="558" y="42"/>
                  <a:pt x="551" y="41"/>
                  <a:pt x="544" y="42"/>
                </a:cubicBezTo>
                <a:cubicBezTo>
                  <a:pt x="535" y="43"/>
                  <a:pt x="539" y="27"/>
                  <a:pt x="540" y="22"/>
                </a:cubicBezTo>
                <a:close/>
                <a:moveTo>
                  <a:pt x="499" y="10"/>
                </a:moveTo>
                <a:cubicBezTo>
                  <a:pt x="504" y="10"/>
                  <a:pt x="509" y="10"/>
                  <a:pt x="514" y="10"/>
                </a:cubicBezTo>
                <a:cubicBezTo>
                  <a:pt x="514" y="10"/>
                  <a:pt x="514" y="10"/>
                  <a:pt x="514" y="10"/>
                </a:cubicBezTo>
                <a:cubicBezTo>
                  <a:pt x="515" y="10"/>
                  <a:pt x="515" y="10"/>
                  <a:pt x="515" y="10"/>
                </a:cubicBezTo>
                <a:cubicBezTo>
                  <a:pt x="516" y="10"/>
                  <a:pt x="517" y="10"/>
                  <a:pt x="518" y="10"/>
                </a:cubicBezTo>
                <a:cubicBezTo>
                  <a:pt x="518" y="10"/>
                  <a:pt x="518" y="10"/>
                  <a:pt x="519" y="10"/>
                </a:cubicBezTo>
                <a:cubicBezTo>
                  <a:pt x="521" y="10"/>
                  <a:pt x="524" y="10"/>
                  <a:pt x="527" y="10"/>
                </a:cubicBezTo>
                <a:cubicBezTo>
                  <a:pt x="533" y="11"/>
                  <a:pt x="533" y="14"/>
                  <a:pt x="533" y="20"/>
                </a:cubicBezTo>
                <a:cubicBezTo>
                  <a:pt x="533" y="24"/>
                  <a:pt x="533" y="28"/>
                  <a:pt x="532" y="32"/>
                </a:cubicBezTo>
                <a:cubicBezTo>
                  <a:pt x="531" y="41"/>
                  <a:pt x="529" y="42"/>
                  <a:pt x="520" y="42"/>
                </a:cubicBezTo>
                <a:cubicBezTo>
                  <a:pt x="514" y="42"/>
                  <a:pt x="508" y="42"/>
                  <a:pt x="502" y="42"/>
                </a:cubicBezTo>
                <a:cubicBezTo>
                  <a:pt x="499" y="42"/>
                  <a:pt x="488" y="44"/>
                  <a:pt x="487" y="39"/>
                </a:cubicBezTo>
                <a:cubicBezTo>
                  <a:pt x="487" y="36"/>
                  <a:pt x="488" y="33"/>
                  <a:pt x="488" y="30"/>
                </a:cubicBezTo>
                <a:cubicBezTo>
                  <a:pt x="489" y="21"/>
                  <a:pt x="488" y="11"/>
                  <a:pt x="499" y="10"/>
                </a:cubicBezTo>
                <a:close/>
                <a:moveTo>
                  <a:pt x="452" y="10"/>
                </a:moveTo>
                <a:cubicBezTo>
                  <a:pt x="455" y="10"/>
                  <a:pt x="458" y="10"/>
                  <a:pt x="461" y="10"/>
                </a:cubicBezTo>
                <a:cubicBezTo>
                  <a:pt x="461" y="10"/>
                  <a:pt x="461" y="10"/>
                  <a:pt x="462" y="10"/>
                </a:cubicBezTo>
                <a:cubicBezTo>
                  <a:pt x="462" y="10"/>
                  <a:pt x="464" y="10"/>
                  <a:pt x="465" y="10"/>
                </a:cubicBezTo>
                <a:cubicBezTo>
                  <a:pt x="466" y="10"/>
                  <a:pt x="467" y="10"/>
                  <a:pt x="467" y="10"/>
                </a:cubicBezTo>
                <a:cubicBezTo>
                  <a:pt x="468" y="10"/>
                  <a:pt x="468" y="10"/>
                  <a:pt x="468" y="10"/>
                </a:cubicBezTo>
                <a:cubicBezTo>
                  <a:pt x="475" y="10"/>
                  <a:pt x="484" y="10"/>
                  <a:pt x="483" y="14"/>
                </a:cubicBezTo>
                <a:cubicBezTo>
                  <a:pt x="482" y="21"/>
                  <a:pt x="481" y="28"/>
                  <a:pt x="480" y="34"/>
                </a:cubicBezTo>
                <a:cubicBezTo>
                  <a:pt x="479" y="44"/>
                  <a:pt x="467" y="41"/>
                  <a:pt x="461" y="42"/>
                </a:cubicBezTo>
                <a:cubicBezTo>
                  <a:pt x="453" y="42"/>
                  <a:pt x="446" y="42"/>
                  <a:pt x="438" y="42"/>
                </a:cubicBezTo>
                <a:cubicBezTo>
                  <a:pt x="429" y="42"/>
                  <a:pt x="435" y="29"/>
                  <a:pt x="437" y="24"/>
                </a:cubicBezTo>
                <a:cubicBezTo>
                  <a:pt x="440" y="15"/>
                  <a:pt x="442" y="10"/>
                  <a:pt x="452" y="10"/>
                </a:cubicBezTo>
                <a:close/>
                <a:moveTo>
                  <a:pt x="397" y="10"/>
                </a:moveTo>
                <a:cubicBezTo>
                  <a:pt x="399" y="10"/>
                  <a:pt x="401" y="10"/>
                  <a:pt x="404" y="10"/>
                </a:cubicBezTo>
                <a:cubicBezTo>
                  <a:pt x="412" y="10"/>
                  <a:pt x="421" y="9"/>
                  <a:pt x="429" y="10"/>
                </a:cubicBezTo>
                <a:cubicBezTo>
                  <a:pt x="435" y="11"/>
                  <a:pt x="429" y="26"/>
                  <a:pt x="429" y="29"/>
                </a:cubicBezTo>
                <a:cubicBezTo>
                  <a:pt x="428" y="32"/>
                  <a:pt x="426" y="41"/>
                  <a:pt x="422" y="41"/>
                </a:cubicBezTo>
                <a:cubicBezTo>
                  <a:pt x="419" y="42"/>
                  <a:pt x="416" y="42"/>
                  <a:pt x="413" y="42"/>
                </a:cubicBezTo>
                <a:cubicBezTo>
                  <a:pt x="407" y="43"/>
                  <a:pt x="401" y="43"/>
                  <a:pt x="396" y="43"/>
                </a:cubicBezTo>
                <a:cubicBezTo>
                  <a:pt x="392" y="43"/>
                  <a:pt x="388" y="43"/>
                  <a:pt x="384" y="43"/>
                </a:cubicBezTo>
                <a:cubicBezTo>
                  <a:pt x="375" y="42"/>
                  <a:pt x="380" y="36"/>
                  <a:pt x="383" y="30"/>
                </a:cubicBezTo>
                <a:cubicBezTo>
                  <a:pt x="385" y="25"/>
                  <a:pt x="390" y="10"/>
                  <a:pt x="397" y="10"/>
                </a:cubicBezTo>
                <a:close/>
                <a:moveTo>
                  <a:pt x="332" y="12"/>
                </a:moveTo>
                <a:cubicBezTo>
                  <a:pt x="333" y="10"/>
                  <a:pt x="337" y="11"/>
                  <a:pt x="341" y="11"/>
                </a:cubicBezTo>
                <a:cubicBezTo>
                  <a:pt x="341" y="11"/>
                  <a:pt x="341" y="11"/>
                  <a:pt x="341" y="11"/>
                </a:cubicBezTo>
                <a:cubicBezTo>
                  <a:pt x="342" y="11"/>
                  <a:pt x="344" y="11"/>
                  <a:pt x="345" y="11"/>
                </a:cubicBezTo>
                <a:cubicBezTo>
                  <a:pt x="350" y="11"/>
                  <a:pt x="355" y="11"/>
                  <a:pt x="360" y="11"/>
                </a:cubicBezTo>
                <a:cubicBezTo>
                  <a:pt x="360" y="11"/>
                  <a:pt x="360" y="11"/>
                  <a:pt x="361" y="11"/>
                </a:cubicBezTo>
                <a:cubicBezTo>
                  <a:pt x="366" y="11"/>
                  <a:pt x="371" y="11"/>
                  <a:pt x="376" y="11"/>
                </a:cubicBezTo>
                <a:cubicBezTo>
                  <a:pt x="382" y="12"/>
                  <a:pt x="381" y="13"/>
                  <a:pt x="379" y="18"/>
                </a:cubicBezTo>
                <a:cubicBezTo>
                  <a:pt x="378" y="23"/>
                  <a:pt x="376" y="27"/>
                  <a:pt x="374" y="31"/>
                </a:cubicBezTo>
                <a:cubicBezTo>
                  <a:pt x="370" y="41"/>
                  <a:pt x="363" y="42"/>
                  <a:pt x="354" y="42"/>
                </a:cubicBezTo>
                <a:cubicBezTo>
                  <a:pt x="345" y="42"/>
                  <a:pt x="337" y="42"/>
                  <a:pt x="329" y="42"/>
                </a:cubicBezTo>
                <a:cubicBezTo>
                  <a:pt x="322" y="42"/>
                  <a:pt x="319" y="41"/>
                  <a:pt x="322" y="35"/>
                </a:cubicBezTo>
                <a:cubicBezTo>
                  <a:pt x="323" y="31"/>
                  <a:pt x="324" y="27"/>
                  <a:pt x="326" y="24"/>
                </a:cubicBezTo>
                <a:cubicBezTo>
                  <a:pt x="327" y="20"/>
                  <a:pt x="330" y="16"/>
                  <a:pt x="332" y="12"/>
                </a:cubicBezTo>
                <a:close/>
                <a:moveTo>
                  <a:pt x="286" y="10"/>
                </a:moveTo>
                <a:cubicBezTo>
                  <a:pt x="286" y="10"/>
                  <a:pt x="287" y="10"/>
                  <a:pt x="287" y="10"/>
                </a:cubicBezTo>
                <a:cubicBezTo>
                  <a:pt x="295" y="10"/>
                  <a:pt x="303" y="10"/>
                  <a:pt x="311" y="10"/>
                </a:cubicBezTo>
                <a:cubicBezTo>
                  <a:pt x="313" y="10"/>
                  <a:pt x="316" y="10"/>
                  <a:pt x="319" y="11"/>
                </a:cubicBezTo>
                <a:cubicBezTo>
                  <a:pt x="325" y="11"/>
                  <a:pt x="318" y="20"/>
                  <a:pt x="317" y="23"/>
                </a:cubicBezTo>
                <a:cubicBezTo>
                  <a:pt x="313" y="30"/>
                  <a:pt x="312" y="42"/>
                  <a:pt x="300" y="42"/>
                </a:cubicBezTo>
                <a:cubicBezTo>
                  <a:pt x="294" y="42"/>
                  <a:pt x="288" y="42"/>
                  <a:pt x="282" y="42"/>
                </a:cubicBezTo>
                <a:cubicBezTo>
                  <a:pt x="275" y="43"/>
                  <a:pt x="264" y="43"/>
                  <a:pt x="270" y="33"/>
                </a:cubicBezTo>
                <a:cubicBezTo>
                  <a:pt x="273" y="26"/>
                  <a:pt x="279" y="13"/>
                  <a:pt x="286" y="10"/>
                </a:cubicBezTo>
                <a:close/>
                <a:moveTo>
                  <a:pt x="237" y="11"/>
                </a:moveTo>
                <a:cubicBezTo>
                  <a:pt x="241" y="10"/>
                  <a:pt x="247" y="10"/>
                  <a:pt x="252" y="10"/>
                </a:cubicBezTo>
                <a:cubicBezTo>
                  <a:pt x="253" y="11"/>
                  <a:pt x="257" y="11"/>
                  <a:pt x="258" y="11"/>
                </a:cubicBezTo>
                <a:cubicBezTo>
                  <a:pt x="259" y="11"/>
                  <a:pt x="259" y="11"/>
                  <a:pt x="259" y="11"/>
                </a:cubicBezTo>
                <a:cubicBezTo>
                  <a:pt x="259" y="11"/>
                  <a:pt x="260" y="11"/>
                  <a:pt x="260" y="11"/>
                </a:cubicBezTo>
                <a:cubicBezTo>
                  <a:pt x="260" y="11"/>
                  <a:pt x="261" y="11"/>
                  <a:pt x="262" y="11"/>
                </a:cubicBezTo>
                <a:cubicBezTo>
                  <a:pt x="263" y="11"/>
                  <a:pt x="265" y="11"/>
                  <a:pt x="267" y="11"/>
                </a:cubicBezTo>
                <a:cubicBezTo>
                  <a:pt x="271" y="12"/>
                  <a:pt x="275" y="10"/>
                  <a:pt x="272" y="16"/>
                </a:cubicBezTo>
                <a:cubicBezTo>
                  <a:pt x="269" y="23"/>
                  <a:pt x="264" y="32"/>
                  <a:pt x="259" y="38"/>
                </a:cubicBezTo>
                <a:cubicBezTo>
                  <a:pt x="255" y="43"/>
                  <a:pt x="244" y="41"/>
                  <a:pt x="239" y="42"/>
                </a:cubicBezTo>
                <a:cubicBezTo>
                  <a:pt x="233" y="42"/>
                  <a:pt x="228" y="42"/>
                  <a:pt x="222" y="42"/>
                </a:cubicBezTo>
                <a:cubicBezTo>
                  <a:pt x="222" y="42"/>
                  <a:pt x="216" y="42"/>
                  <a:pt x="216" y="41"/>
                </a:cubicBezTo>
                <a:cubicBezTo>
                  <a:pt x="217" y="37"/>
                  <a:pt x="220" y="34"/>
                  <a:pt x="222" y="31"/>
                </a:cubicBezTo>
                <a:cubicBezTo>
                  <a:pt x="226" y="25"/>
                  <a:pt x="229" y="13"/>
                  <a:pt x="237" y="11"/>
                </a:cubicBezTo>
                <a:close/>
                <a:moveTo>
                  <a:pt x="190" y="10"/>
                </a:moveTo>
                <a:cubicBezTo>
                  <a:pt x="190" y="10"/>
                  <a:pt x="190" y="10"/>
                  <a:pt x="191" y="10"/>
                </a:cubicBezTo>
                <a:cubicBezTo>
                  <a:pt x="191" y="11"/>
                  <a:pt x="191" y="11"/>
                  <a:pt x="192" y="11"/>
                </a:cubicBezTo>
                <a:cubicBezTo>
                  <a:pt x="194" y="11"/>
                  <a:pt x="196" y="10"/>
                  <a:pt x="199" y="10"/>
                </a:cubicBezTo>
                <a:cubicBezTo>
                  <a:pt x="202" y="11"/>
                  <a:pt x="205" y="11"/>
                  <a:pt x="208" y="11"/>
                </a:cubicBezTo>
                <a:cubicBezTo>
                  <a:pt x="213" y="11"/>
                  <a:pt x="218" y="11"/>
                  <a:pt x="223" y="11"/>
                </a:cubicBezTo>
                <a:cubicBezTo>
                  <a:pt x="227" y="11"/>
                  <a:pt x="225" y="13"/>
                  <a:pt x="224" y="16"/>
                </a:cubicBezTo>
                <a:cubicBezTo>
                  <a:pt x="222" y="20"/>
                  <a:pt x="220" y="23"/>
                  <a:pt x="217" y="27"/>
                </a:cubicBezTo>
                <a:cubicBezTo>
                  <a:pt x="213" y="33"/>
                  <a:pt x="210" y="41"/>
                  <a:pt x="201" y="41"/>
                </a:cubicBezTo>
                <a:cubicBezTo>
                  <a:pt x="192" y="41"/>
                  <a:pt x="184" y="41"/>
                  <a:pt x="175" y="41"/>
                </a:cubicBezTo>
                <a:cubicBezTo>
                  <a:pt x="170" y="41"/>
                  <a:pt x="161" y="41"/>
                  <a:pt x="165" y="34"/>
                </a:cubicBezTo>
                <a:cubicBezTo>
                  <a:pt x="168" y="31"/>
                  <a:pt x="170" y="28"/>
                  <a:pt x="173" y="24"/>
                </a:cubicBezTo>
                <a:cubicBezTo>
                  <a:pt x="177" y="18"/>
                  <a:pt x="181" y="11"/>
                  <a:pt x="190" y="10"/>
                </a:cubicBezTo>
                <a:close/>
                <a:moveTo>
                  <a:pt x="131" y="12"/>
                </a:moveTo>
                <a:cubicBezTo>
                  <a:pt x="135" y="10"/>
                  <a:pt x="141" y="11"/>
                  <a:pt x="146" y="11"/>
                </a:cubicBezTo>
                <a:cubicBezTo>
                  <a:pt x="146" y="11"/>
                  <a:pt x="146" y="11"/>
                  <a:pt x="146" y="11"/>
                </a:cubicBezTo>
                <a:cubicBezTo>
                  <a:pt x="154" y="13"/>
                  <a:pt x="162" y="13"/>
                  <a:pt x="170" y="13"/>
                </a:cubicBezTo>
                <a:cubicBezTo>
                  <a:pt x="173" y="13"/>
                  <a:pt x="172" y="13"/>
                  <a:pt x="171" y="15"/>
                </a:cubicBezTo>
                <a:cubicBezTo>
                  <a:pt x="168" y="18"/>
                  <a:pt x="165" y="21"/>
                  <a:pt x="163" y="25"/>
                </a:cubicBezTo>
                <a:cubicBezTo>
                  <a:pt x="159" y="30"/>
                  <a:pt x="156" y="34"/>
                  <a:pt x="151" y="38"/>
                </a:cubicBezTo>
                <a:cubicBezTo>
                  <a:pt x="149" y="40"/>
                  <a:pt x="142" y="40"/>
                  <a:pt x="139" y="40"/>
                </a:cubicBezTo>
                <a:cubicBezTo>
                  <a:pt x="132" y="40"/>
                  <a:pt x="125" y="40"/>
                  <a:pt x="119" y="40"/>
                </a:cubicBezTo>
                <a:cubicBezTo>
                  <a:pt x="118" y="40"/>
                  <a:pt x="109" y="40"/>
                  <a:pt x="109" y="39"/>
                </a:cubicBezTo>
                <a:cubicBezTo>
                  <a:pt x="110" y="36"/>
                  <a:pt x="113" y="33"/>
                  <a:pt x="115" y="31"/>
                </a:cubicBezTo>
                <a:cubicBezTo>
                  <a:pt x="119" y="25"/>
                  <a:pt x="124" y="14"/>
                  <a:pt x="131" y="12"/>
                </a:cubicBezTo>
                <a:close/>
                <a:moveTo>
                  <a:pt x="92" y="12"/>
                </a:moveTo>
                <a:cubicBezTo>
                  <a:pt x="99" y="12"/>
                  <a:pt x="107" y="11"/>
                  <a:pt x="114" y="11"/>
                </a:cubicBezTo>
                <a:cubicBezTo>
                  <a:pt x="123" y="11"/>
                  <a:pt x="113" y="20"/>
                  <a:pt x="110" y="24"/>
                </a:cubicBezTo>
                <a:cubicBezTo>
                  <a:pt x="106" y="31"/>
                  <a:pt x="101" y="38"/>
                  <a:pt x="93" y="40"/>
                </a:cubicBezTo>
                <a:cubicBezTo>
                  <a:pt x="88" y="41"/>
                  <a:pt x="83" y="42"/>
                  <a:pt x="78" y="42"/>
                </a:cubicBezTo>
                <a:cubicBezTo>
                  <a:pt x="73" y="42"/>
                  <a:pt x="67" y="42"/>
                  <a:pt x="62" y="41"/>
                </a:cubicBezTo>
                <a:cubicBezTo>
                  <a:pt x="62" y="41"/>
                  <a:pt x="73" y="25"/>
                  <a:pt x="74" y="24"/>
                </a:cubicBezTo>
                <a:cubicBezTo>
                  <a:pt x="80" y="18"/>
                  <a:pt x="84" y="12"/>
                  <a:pt x="92" y="12"/>
                </a:cubicBezTo>
                <a:close/>
                <a:moveTo>
                  <a:pt x="13" y="39"/>
                </a:moveTo>
                <a:cubicBezTo>
                  <a:pt x="17" y="33"/>
                  <a:pt x="22" y="28"/>
                  <a:pt x="27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31" y="19"/>
                  <a:pt x="34" y="16"/>
                  <a:pt x="37" y="14"/>
                </a:cubicBezTo>
                <a:cubicBezTo>
                  <a:pt x="41" y="11"/>
                  <a:pt x="49" y="12"/>
                  <a:pt x="53" y="12"/>
                </a:cubicBezTo>
                <a:cubicBezTo>
                  <a:pt x="57" y="11"/>
                  <a:pt x="62" y="11"/>
                  <a:pt x="66" y="11"/>
                </a:cubicBezTo>
                <a:cubicBezTo>
                  <a:pt x="72" y="11"/>
                  <a:pt x="75" y="12"/>
                  <a:pt x="72" y="17"/>
                </a:cubicBezTo>
                <a:cubicBezTo>
                  <a:pt x="70" y="19"/>
                  <a:pt x="67" y="21"/>
                  <a:pt x="65" y="24"/>
                </a:cubicBezTo>
                <a:cubicBezTo>
                  <a:pt x="60" y="29"/>
                  <a:pt x="56" y="36"/>
                  <a:pt x="50" y="40"/>
                </a:cubicBezTo>
                <a:cubicBezTo>
                  <a:pt x="47" y="42"/>
                  <a:pt x="37" y="41"/>
                  <a:pt x="33" y="41"/>
                </a:cubicBezTo>
                <a:cubicBezTo>
                  <a:pt x="31" y="41"/>
                  <a:pt x="12" y="41"/>
                  <a:pt x="13" y="39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21" name="Freeform 110"/>
          <p:cNvSpPr>
            <a:spLocks noEditPoints="1"/>
          </p:cNvSpPr>
          <p:nvPr/>
        </p:nvSpPr>
        <p:spPr bwMode="auto">
          <a:xfrm>
            <a:off x="6942076" y="5102946"/>
            <a:ext cx="6175677" cy="313238"/>
          </a:xfrm>
          <a:custGeom>
            <a:avLst/>
            <a:gdLst>
              <a:gd name="T0" fmla="*/ 243 w 1817"/>
              <a:gd name="T1" fmla="*/ 88 h 92"/>
              <a:gd name="T2" fmla="*/ 502 w 1817"/>
              <a:gd name="T3" fmla="*/ 86 h 92"/>
              <a:gd name="T4" fmla="*/ 721 w 1817"/>
              <a:gd name="T5" fmla="*/ 87 h 92"/>
              <a:gd name="T6" fmla="*/ 964 w 1817"/>
              <a:gd name="T7" fmla="*/ 88 h 92"/>
              <a:gd name="T8" fmla="*/ 1172 w 1817"/>
              <a:gd name="T9" fmla="*/ 78 h 92"/>
              <a:gd name="T10" fmla="*/ 1358 w 1817"/>
              <a:gd name="T11" fmla="*/ 88 h 92"/>
              <a:gd name="T12" fmla="*/ 1594 w 1817"/>
              <a:gd name="T13" fmla="*/ 82 h 92"/>
              <a:gd name="T14" fmla="*/ 1763 w 1817"/>
              <a:gd name="T15" fmla="*/ 84 h 92"/>
              <a:gd name="T16" fmla="*/ 1593 w 1817"/>
              <a:gd name="T17" fmla="*/ 3 h 92"/>
              <a:gd name="T18" fmla="*/ 1419 w 1817"/>
              <a:gd name="T19" fmla="*/ 2 h 92"/>
              <a:gd name="T20" fmla="*/ 1168 w 1817"/>
              <a:gd name="T21" fmla="*/ 8 h 92"/>
              <a:gd name="T22" fmla="*/ 1003 w 1817"/>
              <a:gd name="T23" fmla="*/ 5 h 92"/>
              <a:gd name="T24" fmla="*/ 747 w 1817"/>
              <a:gd name="T25" fmla="*/ 5 h 92"/>
              <a:gd name="T26" fmla="*/ 488 w 1817"/>
              <a:gd name="T27" fmla="*/ 5 h 92"/>
              <a:gd name="T28" fmla="*/ 207 w 1817"/>
              <a:gd name="T29" fmla="*/ 10 h 92"/>
              <a:gd name="T30" fmla="*/ 77 w 1817"/>
              <a:gd name="T31" fmla="*/ 44 h 92"/>
              <a:gd name="T32" fmla="*/ 185 w 1817"/>
              <a:gd name="T33" fmla="*/ 41 h 92"/>
              <a:gd name="T34" fmla="*/ 356 w 1817"/>
              <a:gd name="T35" fmla="*/ 39 h 92"/>
              <a:gd name="T36" fmla="*/ 468 w 1817"/>
              <a:gd name="T37" fmla="*/ 41 h 92"/>
              <a:gd name="T38" fmla="*/ 102 w 1817"/>
              <a:gd name="T39" fmla="*/ 76 h 92"/>
              <a:gd name="T40" fmla="*/ 278 w 1817"/>
              <a:gd name="T41" fmla="*/ 75 h 92"/>
              <a:gd name="T42" fmla="*/ 324 w 1817"/>
              <a:gd name="T43" fmla="*/ 79 h 92"/>
              <a:gd name="T44" fmla="*/ 463 w 1817"/>
              <a:gd name="T45" fmla="*/ 57 h 92"/>
              <a:gd name="T46" fmla="*/ 564 w 1817"/>
              <a:gd name="T47" fmla="*/ 43 h 92"/>
              <a:gd name="T48" fmla="*/ 667 w 1817"/>
              <a:gd name="T49" fmla="*/ 83 h 92"/>
              <a:gd name="T50" fmla="*/ 744 w 1817"/>
              <a:gd name="T51" fmla="*/ 46 h 92"/>
              <a:gd name="T52" fmla="*/ 829 w 1817"/>
              <a:gd name="T53" fmla="*/ 82 h 92"/>
              <a:gd name="T54" fmla="*/ 900 w 1817"/>
              <a:gd name="T55" fmla="*/ 44 h 92"/>
              <a:gd name="T56" fmla="*/ 970 w 1817"/>
              <a:gd name="T57" fmla="*/ 45 h 92"/>
              <a:gd name="T58" fmla="*/ 1086 w 1817"/>
              <a:gd name="T59" fmla="*/ 46 h 92"/>
              <a:gd name="T60" fmla="*/ 1174 w 1817"/>
              <a:gd name="T61" fmla="*/ 55 h 92"/>
              <a:gd name="T62" fmla="*/ 1257 w 1817"/>
              <a:gd name="T63" fmla="*/ 45 h 92"/>
              <a:gd name="T64" fmla="*/ 1341 w 1817"/>
              <a:gd name="T65" fmla="*/ 44 h 92"/>
              <a:gd name="T66" fmla="*/ 1352 w 1817"/>
              <a:gd name="T67" fmla="*/ 77 h 92"/>
              <a:gd name="T68" fmla="*/ 1509 w 1817"/>
              <a:gd name="T69" fmla="*/ 83 h 92"/>
              <a:gd name="T70" fmla="*/ 1579 w 1817"/>
              <a:gd name="T71" fmla="*/ 41 h 92"/>
              <a:gd name="T72" fmla="*/ 1539 w 1817"/>
              <a:gd name="T73" fmla="*/ 44 h 92"/>
              <a:gd name="T74" fmla="*/ 1673 w 1817"/>
              <a:gd name="T75" fmla="*/ 43 h 92"/>
              <a:gd name="T76" fmla="*/ 1741 w 1817"/>
              <a:gd name="T77" fmla="*/ 83 h 92"/>
              <a:gd name="T78" fmla="*/ 1739 w 1817"/>
              <a:gd name="T79" fmla="*/ 7 h 92"/>
              <a:gd name="T80" fmla="*/ 1666 w 1817"/>
              <a:gd name="T81" fmla="*/ 8 h 92"/>
              <a:gd name="T82" fmla="*/ 1622 w 1817"/>
              <a:gd name="T83" fmla="*/ 39 h 92"/>
              <a:gd name="T84" fmla="*/ 1513 w 1817"/>
              <a:gd name="T85" fmla="*/ 7 h 92"/>
              <a:gd name="T86" fmla="*/ 1452 w 1817"/>
              <a:gd name="T87" fmla="*/ 28 h 92"/>
              <a:gd name="T88" fmla="*/ 1306 w 1817"/>
              <a:gd name="T89" fmla="*/ 8 h 92"/>
              <a:gd name="T90" fmla="*/ 1250 w 1817"/>
              <a:gd name="T91" fmla="*/ 7 h 92"/>
              <a:gd name="T92" fmla="*/ 1169 w 1817"/>
              <a:gd name="T93" fmla="*/ 39 h 92"/>
              <a:gd name="T94" fmla="*/ 1119 w 1817"/>
              <a:gd name="T95" fmla="*/ 38 h 92"/>
              <a:gd name="T96" fmla="*/ 1064 w 1817"/>
              <a:gd name="T97" fmla="*/ 41 h 92"/>
              <a:gd name="T98" fmla="*/ 1011 w 1817"/>
              <a:gd name="T99" fmla="*/ 36 h 92"/>
              <a:gd name="T100" fmla="*/ 951 w 1817"/>
              <a:gd name="T101" fmla="*/ 41 h 92"/>
              <a:gd name="T102" fmla="*/ 904 w 1817"/>
              <a:gd name="T103" fmla="*/ 42 h 92"/>
              <a:gd name="T104" fmla="*/ 826 w 1817"/>
              <a:gd name="T105" fmla="*/ 9 h 92"/>
              <a:gd name="T106" fmla="*/ 773 w 1817"/>
              <a:gd name="T107" fmla="*/ 8 h 92"/>
              <a:gd name="T108" fmla="*/ 696 w 1817"/>
              <a:gd name="T109" fmla="*/ 41 h 92"/>
              <a:gd name="T110" fmla="*/ 633 w 1817"/>
              <a:gd name="T111" fmla="*/ 41 h 92"/>
              <a:gd name="T112" fmla="*/ 585 w 1817"/>
              <a:gd name="T113" fmla="*/ 38 h 92"/>
              <a:gd name="T114" fmla="*/ 492 w 1817"/>
              <a:gd name="T115" fmla="*/ 38 h 92"/>
              <a:gd name="T116" fmla="*/ 390 w 1817"/>
              <a:gd name="T117" fmla="*/ 36 h 92"/>
              <a:gd name="T118" fmla="*/ 297 w 1817"/>
              <a:gd name="T119" fmla="*/ 31 h 92"/>
              <a:gd name="T120" fmla="*/ 193 w 1817"/>
              <a:gd name="T121" fmla="*/ 30 h 92"/>
              <a:gd name="T122" fmla="*/ 84 w 1817"/>
              <a:gd name="T123" fmla="*/ 1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17" h="92">
                <a:moveTo>
                  <a:pt x="23" y="85"/>
                </a:moveTo>
                <a:cubicBezTo>
                  <a:pt x="30" y="86"/>
                  <a:pt x="44" y="88"/>
                  <a:pt x="52" y="83"/>
                </a:cubicBezTo>
                <a:cubicBezTo>
                  <a:pt x="53" y="82"/>
                  <a:pt x="55" y="81"/>
                  <a:pt x="56" y="80"/>
                </a:cubicBezTo>
                <a:cubicBezTo>
                  <a:pt x="56" y="82"/>
                  <a:pt x="56" y="84"/>
                  <a:pt x="58" y="85"/>
                </a:cubicBezTo>
                <a:cubicBezTo>
                  <a:pt x="64" y="88"/>
                  <a:pt x="74" y="87"/>
                  <a:pt x="80" y="87"/>
                </a:cubicBezTo>
                <a:cubicBezTo>
                  <a:pt x="81" y="87"/>
                  <a:pt x="81" y="87"/>
                  <a:pt x="81" y="87"/>
                </a:cubicBezTo>
                <a:cubicBezTo>
                  <a:pt x="89" y="87"/>
                  <a:pt x="98" y="86"/>
                  <a:pt x="103" y="81"/>
                </a:cubicBezTo>
                <a:cubicBezTo>
                  <a:pt x="105" y="79"/>
                  <a:pt x="106" y="78"/>
                  <a:pt x="108" y="76"/>
                </a:cubicBezTo>
                <a:cubicBezTo>
                  <a:pt x="107" y="79"/>
                  <a:pt x="107" y="81"/>
                  <a:pt x="108" y="84"/>
                </a:cubicBezTo>
                <a:cubicBezTo>
                  <a:pt x="111" y="89"/>
                  <a:pt x="128" y="87"/>
                  <a:pt x="135" y="87"/>
                </a:cubicBezTo>
                <a:cubicBezTo>
                  <a:pt x="135" y="87"/>
                  <a:pt x="135" y="87"/>
                  <a:pt x="135" y="87"/>
                </a:cubicBezTo>
                <a:cubicBezTo>
                  <a:pt x="143" y="87"/>
                  <a:pt x="153" y="87"/>
                  <a:pt x="160" y="82"/>
                </a:cubicBezTo>
                <a:cubicBezTo>
                  <a:pt x="163" y="81"/>
                  <a:pt x="165" y="78"/>
                  <a:pt x="167" y="76"/>
                </a:cubicBezTo>
                <a:cubicBezTo>
                  <a:pt x="165" y="89"/>
                  <a:pt x="186" y="87"/>
                  <a:pt x="195" y="87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206" y="87"/>
                  <a:pt x="214" y="79"/>
                  <a:pt x="220" y="71"/>
                </a:cubicBezTo>
                <a:cubicBezTo>
                  <a:pt x="219" y="75"/>
                  <a:pt x="218" y="80"/>
                  <a:pt x="219" y="83"/>
                </a:cubicBezTo>
                <a:cubicBezTo>
                  <a:pt x="222" y="90"/>
                  <a:pt x="238" y="88"/>
                  <a:pt x="243" y="88"/>
                </a:cubicBezTo>
                <a:cubicBezTo>
                  <a:pt x="243" y="88"/>
                  <a:pt x="243" y="88"/>
                  <a:pt x="243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2" y="88"/>
                  <a:pt x="259" y="88"/>
                  <a:pt x="266" y="87"/>
                </a:cubicBezTo>
                <a:cubicBezTo>
                  <a:pt x="275" y="85"/>
                  <a:pt x="278" y="82"/>
                  <a:pt x="282" y="76"/>
                </a:cubicBezTo>
                <a:cubicBezTo>
                  <a:pt x="281" y="79"/>
                  <a:pt x="281" y="83"/>
                  <a:pt x="286" y="84"/>
                </a:cubicBezTo>
                <a:cubicBezTo>
                  <a:pt x="293" y="86"/>
                  <a:pt x="301" y="85"/>
                  <a:pt x="309" y="85"/>
                </a:cubicBezTo>
                <a:cubicBezTo>
                  <a:pt x="309" y="85"/>
                  <a:pt x="309" y="85"/>
                  <a:pt x="310" y="85"/>
                </a:cubicBezTo>
                <a:cubicBezTo>
                  <a:pt x="315" y="85"/>
                  <a:pt x="325" y="85"/>
                  <a:pt x="330" y="82"/>
                </a:cubicBezTo>
                <a:cubicBezTo>
                  <a:pt x="331" y="81"/>
                  <a:pt x="332" y="80"/>
                  <a:pt x="334" y="79"/>
                </a:cubicBezTo>
                <a:cubicBezTo>
                  <a:pt x="334" y="81"/>
                  <a:pt x="335" y="84"/>
                  <a:pt x="338" y="85"/>
                </a:cubicBezTo>
                <a:cubicBezTo>
                  <a:pt x="343" y="87"/>
                  <a:pt x="350" y="86"/>
                  <a:pt x="355" y="86"/>
                </a:cubicBezTo>
                <a:cubicBezTo>
                  <a:pt x="359" y="86"/>
                  <a:pt x="364" y="87"/>
                  <a:pt x="369" y="86"/>
                </a:cubicBezTo>
                <a:cubicBezTo>
                  <a:pt x="375" y="87"/>
                  <a:pt x="383" y="86"/>
                  <a:pt x="389" y="85"/>
                </a:cubicBezTo>
                <a:cubicBezTo>
                  <a:pt x="394" y="83"/>
                  <a:pt x="397" y="79"/>
                  <a:pt x="399" y="74"/>
                </a:cubicBezTo>
                <a:cubicBezTo>
                  <a:pt x="398" y="80"/>
                  <a:pt x="399" y="85"/>
                  <a:pt x="406" y="86"/>
                </a:cubicBezTo>
                <a:cubicBezTo>
                  <a:pt x="415" y="86"/>
                  <a:pt x="425" y="87"/>
                  <a:pt x="435" y="87"/>
                </a:cubicBezTo>
                <a:cubicBezTo>
                  <a:pt x="435" y="87"/>
                  <a:pt x="435" y="87"/>
                  <a:pt x="436" y="87"/>
                </a:cubicBezTo>
                <a:cubicBezTo>
                  <a:pt x="441" y="87"/>
                  <a:pt x="448" y="86"/>
                  <a:pt x="454" y="85"/>
                </a:cubicBezTo>
                <a:cubicBezTo>
                  <a:pt x="458" y="84"/>
                  <a:pt x="460" y="81"/>
                  <a:pt x="462" y="77"/>
                </a:cubicBezTo>
                <a:cubicBezTo>
                  <a:pt x="462" y="82"/>
                  <a:pt x="465" y="84"/>
                  <a:pt x="471" y="85"/>
                </a:cubicBezTo>
                <a:cubicBezTo>
                  <a:pt x="481" y="87"/>
                  <a:pt x="492" y="87"/>
                  <a:pt x="502" y="86"/>
                </a:cubicBezTo>
                <a:cubicBezTo>
                  <a:pt x="502" y="86"/>
                  <a:pt x="502" y="86"/>
                  <a:pt x="502" y="86"/>
                </a:cubicBezTo>
                <a:cubicBezTo>
                  <a:pt x="502" y="86"/>
                  <a:pt x="502" y="86"/>
                  <a:pt x="502" y="86"/>
                </a:cubicBezTo>
                <a:cubicBezTo>
                  <a:pt x="509" y="86"/>
                  <a:pt x="518" y="87"/>
                  <a:pt x="524" y="83"/>
                </a:cubicBezTo>
                <a:cubicBezTo>
                  <a:pt x="525" y="82"/>
                  <a:pt x="526" y="80"/>
                  <a:pt x="527" y="77"/>
                </a:cubicBezTo>
                <a:cubicBezTo>
                  <a:pt x="527" y="81"/>
                  <a:pt x="529" y="84"/>
                  <a:pt x="532" y="85"/>
                </a:cubicBezTo>
                <a:cubicBezTo>
                  <a:pt x="538" y="87"/>
                  <a:pt x="551" y="88"/>
                  <a:pt x="557" y="86"/>
                </a:cubicBezTo>
                <a:cubicBezTo>
                  <a:pt x="558" y="86"/>
                  <a:pt x="558" y="86"/>
                  <a:pt x="558" y="86"/>
                </a:cubicBezTo>
                <a:cubicBezTo>
                  <a:pt x="565" y="87"/>
                  <a:pt x="575" y="85"/>
                  <a:pt x="581" y="83"/>
                </a:cubicBezTo>
                <a:cubicBezTo>
                  <a:pt x="582" y="82"/>
                  <a:pt x="582" y="81"/>
                  <a:pt x="583" y="80"/>
                </a:cubicBezTo>
                <a:cubicBezTo>
                  <a:pt x="584" y="83"/>
                  <a:pt x="585" y="85"/>
                  <a:pt x="588" y="85"/>
                </a:cubicBezTo>
                <a:cubicBezTo>
                  <a:pt x="597" y="86"/>
                  <a:pt x="606" y="87"/>
                  <a:pt x="615" y="86"/>
                </a:cubicBezTo>
                <a:cubicBezTo>
                  <a:pt x="616" y="86"/>
                  <a:pt x="616" y="86"/>
                  <a:pt x="616" y="86"/>
                </a:cubicBezTo>
                <a:cubicBezTo>
                  <a:pt x="622" y="85"/>
                  <a:pt x="627" y="87"/>
                  <a:pt x="633" y="84"/>
                </a:cubicBezTo>
                <a:cubicBezTo>
                  <a:pt x="640" y="81"/>
                  <a:pt x="639" y="69"/>
                  <a:pt x="639" y="62"/>
                </a:cubicBezTo>
                <a:cubicBezTo>
                  <a:pt x="639" y="63"/>
                  <a:pt x="639" y="64"/>
                  <a:pt x="639" y="64"/>
                </a:cubicBezTo>
                <a:cubicBezTo>
                  <a:pt x="639" y="70"/>
                  <a:pt x="637" y="82"/>
                  <a:pt x="643" y="86"/>
                </a:cubicBezTo>
                <a:cubicBezTo>
                  <a:pt x="649" y="89"/>
                  <a:pt x="659" y="89"/>
                  <a:pt x="665" y="88"/>
                </a:cubicBezTo>
                <a:cubicBezTo>
                  <a:pt x="673" y="88"/>
                  <a:pt x="681" y="88"/>
                  <a:pt x="688" y="85"/>
                </a:cubicBezTo>
                <a:cubicBezTo>
                  <a:pt x="690" y="84"/>
                  <a:pt x="691" y="82"/>
                  <a:pt x="692" y="80"/>
                </a:cubicBezTo>
                <a:cubicBezTo>
                  <a:pt x="693" y="84"/>
                  <a:pt x="695" y="86"/>
                  <a:pt x="699" y="87"/>
                </a:cubicBezTo>
                <a:cubicBezTo>
                  <a:pt x="706" y="88"/>
                  <a:pt x="714" y="87"/>
                  <a:pt x="721" y="87"/>
                </a:cubicBezTo>
                <a:cubicBezTo>
                  <a:pt x="727" y="88"/>
                  <a:pt x="734" y="88"/>
                  <a:pt x="739" y="86"/>
                </a:cubicBezTo>
                <a:cubicBezTo>
                  <a:pt x="743" y="85"/>
                  <a:pt x="744" y="83"/>
                  <a:pt x="745" y="81"/>
                </a:cubicBezTo>
                <a:cubicBezTo>
                  <a:pt x="746" y="83"/>
                  <a:pt x="747" y="85"/>
                  <a:pt x="749" y="85"/>
                </a:cubicBezTo>
                <a:cubicBezTo>
                  <a:pt x="757" y="90"/>
                  <a:pt x="766" y="88"/>
                  <a:pt x="775" y="88"/>
                </a:cubicBezTo>
                <a:cubicBezTo>
                  <a:pt x="776" y="88"/>
                  <a:pt x="776" y="88"/>
                  <a:pt x="776" y="88"/>
                </a:cubicBezTo>
                <a:cubicBezTo>
                  <a:pt x="782" y="87"/>
                  <a:pt x="787" y="88"/>
                  <a:pt x="792" y="86"/>
                </a:cubicBezTo>
                <a:cubicBezTo>
                  <a:pt x="796" y="85"/>
                  <a:pt x="798" y="83"/>
                  <a:pt x="799" y="80"/>
                </a:cubicBezTo>
                <a:cubicBezTo>
                  <a:pt x="799" y="81"/>
                  <a:pt x="799" y="81"/>
                  <a:pt x="800" y="82"/>
                </a:cubicBezTo>
                <a:cubicBezTo>
                  <a:pt x="804" y="89"/>
                  <a:pt x="818" y="87"/>
                  <a:pt x="826" y="86"/>
                </a:cubicBezTo>
                <a:cubicBezTo>
                  <a:pt x="832" y="87"/>
                  <a:pt x="838" y="86"/>
                  <a:pt x="844" y="86"/>
                </a:cubicBezTo>
                <a:cubicBezTo>
                  <a:pt x="849" y="85"/>
                  <a:pt x="852" y="83"/>
                  <a:pt x="853" y="80"/>
                </a:cubicBezTo>
                <a:cubicBezTo>
                  <a:pt x="854" y="83"/>
                  <a:pt x="855" y="85"/>
                  <a:pt x="857" y="86"/>
                </a:cubicBezTo>
                <a:cubicBezTo>
                  <a:pt x="865" y="88"/>
                  <a:pt x="874" y="87"/>
                  <a:pt x="882" y="86"/>
                </a:cubicBezTo>
                <a:cubicBezTo>
                  <a:pt x="883" y="86"/>
                  <a:pt x="883" y="86"/>
                  <a:pt x="883" y="86"/>
                </a:cubicBezTo>
                <a:cubicBezTo>
                  <a:pt x="890" y="86"/>
                  <a:pt x="896" y="87"/>
                  <a:pt x="902" y="85"/>
                </a:cubicBezTo>
                <a:cubicBezTo>
                  <a:pt x="904" y="84"/>
                  <a:pt x="905" y="83"/>
                  <a:pt x="906" y="81"/>
                </a:cubicBezTo>
                <a:cubicBezTo>
                  <a:pt x="906" y="83"/>
                  <a:pt x="907" y="86"/>
                  <a:pt x="909" y="86"/>
                </a:cubicBezTo>
                <a:cubicBezTo>
                  <a:pt x="916" y="88"/>
                  <a:pt x="925" y="89"/>
                  <a:pt x="933" y="87"/>
                </a:cubicBezTo>
                <a:cubicBezTo>
                  <a:pt x="939" y="88"/>
                  <a:pt x="946" y="88"/>
                  <a:pt x="952" y="86"/>
                </a:cubicBezTo>
                <a:cubicBezTo>
                  <a:pt x="955" y="86"/>
                  <a:pt x="956" y="83"/>
                  <a:pt x="957" y="80"/>
                </a:cubicBezTo>
                <a:cubicBezTo>
                  <a:pt x="958" y="84"/>
                  <a:pt x="960" y="87"/>
                  <a:pt x="964" y="88"/>
                </a:cubicBezTo>
                <a:cubicBezTo>
                  <a:pt x="971" y="88"/>
                  <a:pt x="979" y="88"/>
                  <a:pt x="986" y="87"/>
                </a:cubicBezTo>
                <a:cubicBezTo>
                  <a:pt x="986" y="87"/>
                  <a:pt x="986" y="87"/>
                  <a:pt x="986" y="87"/>
                </a:cubicBezTo>
                <a:cubicBezTo>
                  <a:pt x="993" y="87"/>
                  <a:pt x="1002" y="88"/>
                  <a:pt x="1007" y="84"/>
                </a:cubicBezTo>
                <a:cubicBezTo>
                  <a:pt x="1009" y="83"/>
                  <a:pt x="1010" y="82"/>
                  <a:pt x="1011" y="80"/>
                </a:cubicBezTo>
                <a:cubicBezTo>
                  <a:pt x="1012" y="83"/>
                  <a:pt x="1013" y="85"/>
                  <a:pt x="1016" y="87"/>
                </a:cubicBezTo>
                <a:cubicBezTo>
                  <a:pt x="1022" y="91"/>
                  <a:pt x="1033" y="87"/>
                  <a:pt x="1040" y="87"/>
                </a:cubicBezTo>
                <a:cubicBezTo>
                  <a:pt x="1041" y="87"/>
                  <a:pt x="1041" y="87"/>
                  <a:pt x="1042" y="87"/>
                </a:cubicBezTo>
                <a:cubicBezTo>
                  <a:pt x="1047" y="87"/>
                  <a:pt x="1056" y="88"/>
                  <a:pt x="1061" y="85"/>
                </a:cubicBezTo>
                <a:cubicBezTo>
                  <a:pt x="1063" y="83"/>
                  <a:pt x="1065" y="81"/>
                  <a:pt x="1066" y="78"/>
                </a:cubicBezTo>
                <a:cubicBezTo>
                  <a:pt x="1066" y="82"/>
                  <a:pt x="1068" y="85"/>
                  <a:pt x="1071" y="86"/>
                </a:cubicBezTo>
                <a:cubicBezTo>
                  <a:pt x="1077" y="91"/>
                  <a:pt x="1086" y="88"/>
                  <a:pt x="1093" y="88"/>
                </a:cubicBezTo>
                <a:cubicBezTo>
                  <a:pt x="1093" y="88"/>
                  <a:pt x="1093" y="88"/>
                  <a:pt x="1093" y="88"/>
                </a:cubicBezTo>
                <a:cubicBezTo>
                  <a:pt x="1094" y="88"/>
                  <a:pt x="1094" y="88"/>
                  <a:pt x="1094" y="88"/>
                </a:cubicBezTo>
                <a:cubicBezTo>
                  <a:pt x="1094" y="89"/>
                  <a:pt x="1094" y="88"/>
                  <a:pt x="1094" y="88"/>
                </a:cubicBezTo>
                <a:cubicBezTo>
                  <a:pt x="1099" y="88"/>
                  <a:pt x="1110" y="88"/>
                  <a:pt x="1113" y="86"/>
                </a:cubicBezTo>
                <a:cubicBezTo>
                  <a:pt x="1116" y="83"/>
                  <a:pt x="1117" y="79"/>
                  <a:pt x="1117" y="74"/>
                </a:cubicBezTo>
                <a:cubicBezTo>
                  <a:pt x="1118" y="79"/>
                  <a:pt x="1120" y="84"/>
                  <a:pt x="1124" y="86"/>
                </a:cubicBezTo>
                <a:cubicBezTo>
                  <a:pt x="1129" y="89"/>
                  <a:pt x="1141" y="88"/>
                  <a:pt x="1147" y="87"/>
                </a:cubicBezTo>
                <a:cubicBezTo>
                  <a:pt x="1148" y="87"/>
                  <a:pt x="1148" y="87"/>
                  <a:pt x="1148" y="87"/>
                </a:cubicBezTo>
                <a:cubicBezTo>
                  <a:pt x="1154" y="87"/>
                  <a:pt x="1159" y="87"/>
                  <a:pt x="1165" y="86"/>
                </a:cubicBezTo>
                <a:cubicBezTo>
                  <a:pt x="1170" y="84"/>
                  <a:pt x="1171" y="81"/>
                  <a:pt x="1172" y="78"/>
                </a:cubicBezTo>
                <a:cubicBezTo>
                  <a:pt x="1173" y="81"/>
                  <a:pt x="1174" y="84"/>
                  <a:pt x="1177" y="86"/>
                </a:cubicBezTo>
                <a:cubicBezTo>
                  <a:pt x="1183" y="89"/>
                  <a:pt x="1194" y="88"/>
                  <a:pt x="1201" y="88"/>
                </a:cubicBezTo>
                <a:cubicBezTo>
                  <a:pt x="1201" y="88"/>
                  <a:pt x="1201" y="88"/>
                  <a:pt x="1201" y="88"/>
                </a:cubicBezTo>
                <a:cubicBezTo>
                  <a:pt x="1201" y="88"/>
                  <a:pt x="1201" y="88"/>
                  <a:pt x="1201" y="88"/>
                </a:cubicBezTo>
                <a:cubicBezTo>
                  <a:pt x="1202" y="88"/>
                  <a:pt x="1202" y="88"/>
                  <a:pt x="1202" y="88"/>
                </a:cubicBezTo>
                <a:cubicBezTo>
                  <a:pt x="1202" y="88"/>
                  <a:pt x="1202" y="88"/>
                  <a:pt x="1202" y="88"/>
                </a:cubicBezTo>
                <a:cubicBezTo>
                  <a:pt x="1208" y="87"/>
                  <a:pt x="1215" y="88"/>
                  <a:pt x="1221" y="86"/>
                </a:cubicBezTo>
                <a:cubicBezTo>
                  <a:pt x="1224" y="84"/>
                  <a:pt x="1226" y="82"/>
                  <a:pt x="1227" y="80"/>
                </a:cubicBezTo>
                <a:cubicBezTo>
                  <a:pt x="1228" y="81"/>
                  <a:pt x="1228" y="83"/>
                  <a:pt x="1230" y="84"/>
                </a:cubicBezTo>
                <a:cubicBezTo>
                  <a:pt x="1237" y="89"/>
                  <a:pt x="1249" y="87"/>
                  <a:pt x="1257" y="87"/>
                </a:cubicBezTo>
                <a:cubicBezTo>
                  <a:pt x="1257" y="87"/>
                  <a:pt x="1257" y="87"/>
                  <a:pt x="1257" y="87"/>
                </a:cubicBezTo>
                <a:cubicBezTo>
                  <a:pt x="1257" y="87"/>
                  <a:pt x="1258" y="87"/>
                  <a:pt x="1258" y="87"/>
                </a:cubicBezTo>
                <a:cubicBezTo>
                  <a:pt x="1263" y="87"/>
                  <a:pt x="1269" y="87"/>
                  <a:pt x="1275" y="86"/>
                </a:cubicBezTo>
                <a:cubicBezTo>
                  <a:pt x="1280" y="85"/>
                  <a:pt x="1283" y="83"/>
                  <a:pt x="1284" y="80"/>
                </a:cubicBezTo>
                <a:cubicBezTo>
                  <a:pt x="1285" y="83"/>
                  <a:pt x="1286" y="85"/>
                  <a:pt x="1289" y="86"/>
                </a:cubicBezTo>
                <a:cubicBezTo>
                  <a:pt x="1298" y="90"/>
                  <a:pt x="1308" y="89"/>
                  <a:pt x="1318" y="89"/>
                </a:cubicBezTo>
                <a:cubicBezTo>
                  <a:pt x="1318" y="89"/>
                  <a:pt x="1318" y="89"/>
                  <a:pt x="1318" y="89"/>
                </a:cubicBezTo>
                <a:cubicBezTo>
                  <a:pt x="1318" y="89"/>
                  <a:pt x="1318" y="89"/>
                  <a:pt x="1318" y="89"/>
                </a:cubicBezTo>
                <a:cubicBezTo>
                  <a:pt x="1325" y="89"/>
                  <a:pt x="1333" y="89"/>
                  <a:pt x="1339" y="88"/>
                </a:cubicBezTo>
                <a:cubicBezTo>
                  <a:pt x="1347" y="86"/>
                  <a:pt x="1348" y="83"/>
                  <a:pt x="1348" y="77"/>
                </a:cubicBezTo>
                <a:cubicBezTo>
                  <a:pt x="1350" y="83"/>
                  <a:pt x="1352" y="88"/>
                  <a:pt x="1358" y="88"/>
                </a:cubicBezTo>
                <a:cubicBezTo>
                  <a:pt x="1367" y="88"/>
                  <a:pt x="1376" y="89"/>
                  <a:pt x="1385" y="88"/>
                </a:cubicBezTo>
                <a:cubicBezTo>
                  <a:pt x="1385" y="88"/>
                  <a:pt x="1385" y="88"/>
                  <a:pt x="1385" y="88"/>
                </a:cubicBezTo>
                <a:cubicBezTo>
                  <a:pt x="1385" y="88"/>
                  <a:pt x="1386" y="88"/>
                  <a:pt x="1386" y="88"/>
                </a:cubicBezTo>
                <a:cubicBezTo>
                  <a:pt x="1393" y="87"/>
                  <a:pt x="1405" y="90"/>
                  <a:pt x="1411" y="84"/>
                </a:cubicBezTo>
                <a:cubicBezTo>
                  <a:pt x="1411" y="84"/>
                  <a:pt x="1411" y="83"/>
                  <a:pt x="1411" y="83"/>
                </a:cubicBezTo>
                <a:cubicBezTo>
                  <a:pt x="1413" y="86"/>
                  <a:pt x="1415" y="88"/>
                  <a:pt x="1418" y="88"/>
                </a:cubicBezTo>
                <a:cubicBezTo>
                  <a:pt x="1429" y="88"/>
                  <a:pt x="1440" y="89"/>
                  <a:pt x="1451" y="88"/>
                </a:cubicBezTo>
                <a:cubicBezTo>
                  <a:pt x="1451" y="88"/>
                  <a:pt x="1451" y="88"/>
                  <a:pt x="1451" y="88"/>
                </a:cubicBezTo>
                <a:cubicBezTo>
                  <a:pt x="1458" y="86"/>
                  <a:pt x="1467" y="89"/>
                  <a:pt x="1473" y="86"/>
                </a:cubicBezTo>
                <a:cubicBezTo>
                  <a:pt x="1476" y="85"/>
                  <a:pt x="1477" y="83"/>
                  <a:pt x="1477" y="80"/>
                </a:cubicBezTo>
                <a:cubicBezTo>
                  <a:pt x="1479" y="83"/>
                  <a:pt x="1481" y="86"/>
                  <a:pt x="1484" y="86"/>
                </a:cubicBezTo>
                <a:cubicBezTo>
                  <a:pt x="1492" y="89"/>
                  <a:pt x="1502" y="88"/>
                  <a:pt x="1509" y="88"/>
                </a:cubicBezTo>
                <a:cubicBezTo>
                  <a:pt x="1510" y="87"/>
                  <a:pt x="1510" y="87"/>
                  <a:pt x="1510" y="87"/>
                </a:cubicBezTo>
                <a:cubicBezTo>
                  <a:pt x="1515" y="87"/>
                  <a:pt x="1522" y="89"/>
                  <a:pt x="1526" y="85"/>
                </a:cubicBezTo>
                <a:cubicBezTo>
                  <a:pt x="1529" y="83"/>
                  <a:pt x="1529" y="81"/>
                  <a:pt x="1529" y="78"/>
                </a:cubicBezTo>
                <a:cubicBezTo>
                  <a:pt x="1529" y="79"/>
                  <a:pt x="1529" y="79"/>
                  <a:pt x="1530" y="79"/>
                </a:cubicBezTo>
                <a:cubicBezTo>
                  <a:pt x="1533" y="84"/>
                  <a:pt x="1536" y="87"/>
                  <a:pt x="1542" y="87"/>
                </a:cubicBezTo>
                <a:cubicBezTo>
                  <a:pt x="1549" y="88"/>
                  <a:pt x="1557" y="88"/>
                  <a:pt x="1565" y="88"/>
                </a:cubicBezTo>
                <a:cubicBezTo>
                  <a:pt x="1565" y="88"/>
                  <a:pt x="1565" y="88"/>
                  <a:pt x="1566" y="88"/>
                </a:cubicBezTo>
                <a:cubicBezTo>
                  <a:pt x="1574" y="87"/>
                  <a:pt x="1585" y="91"/>
                  <a:pt x="1592" y="86"/>
                </a:cubicBezTo>
                <a:cubicBezTo>
                  <a:pt x="1593" y="85"/>
                  <a:pt x="1594" y="84"/>
                  <a:pt x="1594" y="82"/>
                </a:cubicBezTo>
                <a:cubicBezTo>
                  <a:pt x="1595" y="84"/>
                  <a:pt x="1597" y="86"/>
                  <a:pt x="1598" y="87"/>
                </a:cubicBezTo>
                <a:cubicBezTo>
                  <a:pt x="1601" y="89"/>
                  <a:pt x="1608" y="88"/>
                  <a:pt x="1611" y="88"/>
                </a:cubicBezTo>
                <a:cubicBezTo>
                  <a:pt x="1615" y="88"/>
                  <a:pt x="1620" y="88"/>
                  <a:pt x="1624" y="88"/>
                </a:cubicBezTo>
                <a:cubicBezTo>
                  <a:pt x="1625" y="88"/>
                  <a:pt x="1625" y="88"/>
                  <a:pt x="1625" y="88"/>
                </a:cubicBezTo>
                <a:cubicBezTo>
                  <a:pt x="1628" y="87"/>
                  <a:pt x="1643" y="90"/>
                  <a:pt x="1645" y="85"/>
                </a:cubicBezTo>
                <a:cubicBezTo>
                  <a:pt x="1645" y="83"/>
                  <a:pt x="1645" y="82"/>
                  <a:pt x="1645" y="80"/>
                </a:cubicBezTo>
                <a:cubicBezTo>
                  <a:pt x="1648" y="83"/>
                  <a:pt x="1651" y="85"/>
                  <a:pt x="1655" y="87"/>
                </a:cubicBezTo>
                <a:cubicBezTo>
                  <a:pt x="1658" y="88"/>
                  <a:pt x="1663" y="87"/>
                  <a:pt x="1666" y="87"/>
                </a:cubicBezTo>
                <a:cubicBezTo>
                  <a:pt x="1672" y="86"/>
                  <a:pt x="1677" y="86"/>
                  <a:pt x="1682" y="86"/>
                </a:cubicBezTo>
                <a:cubicBezTo>
                  <a:pt x="1682" y="86"/>
                  <a:pt x="1682" y="86"/>
                  <a:pt x="1682" y="86"/>
                </a:cubicBezTo>
                <a:cubicBezTo>
                  <a:pt x="1683" y="86"/>
                  <a:pt x="1683" y="86"/>
                  <a:pt x="1683" y="86"/>
                </a:cubicBezTo>
                <a:cubicBezTo>
                  <a:pt x="1683" y="86"/>
                  <a:pt x="1683" y="86"/>
                  <a:pt x="1683" y="86"/>
                </a:cubicBezTo>
                <a:cubicBezTo>
                  <a:pt x="1683" y="86"/>
                  <a:pt x="1683" y="86"/>
                  <a:pt x="1683" y="86"/>
                </a:cubicBezTo>
                <a:cubicBezTo>
                  <a:pt x="1689" y="86"/>
                  <a:pt x="1699" y="89"/>
                  <a:pt x="1703" y="83"/>
                </a:cubicBezTo>
                <a:cubicBezTo>
                  <a:pt x="1704" y="82"/>
                  <a:pt x="1704" y="80"/>
                  <a:pt x="1704" y="78"/>
                </a:cubicBezTo>
                <a:cubicBezTo>
                  <a:pt x="1707" y="81"/>
                  <a:pt x="1710" y="85"/>
                  <a:pt x="1714" y="87"/>
                </a:cubicBezTo>
                <a:cubicBezTo>
                  <a:pt x="1718" y="90"/>
                  <a:pt x="1732" y="88"/>
                  <a:pt x="1738" y="87"/>
                </a:cubicBezTo>
                <a:cubicBezTo>
                  <a:pt x="1739" y="88"/>
                  <a:pt x="1739" y="88"/>
                  <a:pt x="1739" y="88"/>
                </a:cubicBezTo>
                <a:cubicBezTo>
                  <a:pt x="1744" y="88"/>
                  <a:pt x="1754" y="90"/>
                  <a:pt x="1758" y="86"/>
                </a:cubicBezTo>
                <a:cubicBezTo>
                  <a:pt x="1759" y="84"/>
                  <a:pt x="1760" y="82"/>
                  <a:pt x="1759" y="80"/>
                </a:cubicBezTo>
                <a:cubicBezTo>
                  <a:pt x="1761" y="81"/>
                  <a:pt x="1762" y="83"/>
                  <a:pt x="1763" y="84"/>
                </a:cubicBezTo>
                <a:cubicBezTo>
                  <a:pt x="1768" y="90"/>
                  <a:pt x="1778" y="90"/>
                  <a:pt x="1785" y="89"/>
                </a:cubicBezTo>
                <a:cubicBezTo>
                  <a:pt x="1785" y="89"/>
                  <a:pt x="1785" y="89"/>
                  <a:pt x="1786" y="89"/>
                </a:cubicBezTo>
                <a:cubicBezTo>
                  <a:pt x="1793" y="89"/>
                  <a:pt x="1804" y="92"/>
                  <a:pt x="1811" y="87"/>
                </a:cubicBezTo>
                <a:cubicBezTo>
                  <a:pt x="1817" y="83"/>
                  <a:pt x="1812" y="77"/>
                  <a:pt x="1809" y="72"/>
                </a:cubicBezTo>
                <a:cubicBezTo>
                  <a:pt x="1803" y="63"/>
                  <a:pt x="1795" y="52"/>
                  <a:pt x="1787" y="46"/>
                </a:cubicBezTo>
                <a:cubicBezTo>
                  <a:pt x="1783" y="43"/>
                  <a:pt x="1779" y="42"/>
                  <a:pt x="1774" y="42"/>
                </a:cubicBezTo>
                <a:cubicBezTo>
                  <a:pt x="1777" y="41"/>
                  <a:pt x="1779" y="41"/>
                  <a:pt x="1780" y="39"/>
                </a:cubicBezTo>
                <a:cubicBezTo>
                  <a:pt x="1784" y="32"/>
                  <a:pt x="1777" y="23"/>
                  <a:pt x="1773" y="17"/>
                </a:cubicBezTo>
                <a:cubicBezTo>
                  <a:pt x="1764" y="5"/>
                  <a:pt x="1753" y="0"/>
                  <a:pt x="1739" y="3"/>
                </a:cubicBezTo>
                <a:cubicBezTo>
                  <a:pt x="1734" y="2"/>
                  <a:pt x="1709" y="0"/>
                  <a:pt x="1707" y="7"/>
                </a:cubicBezTo>
                <a:cubicBezTo>
                  <a:pt x="1706" y="6"/>
                  <a:pt x="1705" y="6"/>
                  <a:pt x="1704" y="5"/>
                </a:cubicBezTo>
                <a:cubicBezTo>
                  <a:pt x="1697" y="3"/>
                  <a:pt x="1690" y="3"/>
                  <a:pt x="1683" y="4"/>
                </a:cubicBezTo>
                <a:cubicBezTo>
                  <a:pt x="1683" y="4"/>
                  <a:pt x="1683" y="4"/>
                  <a:pt x="1683" y="4"/>
                </a:cubicBezTo>
                <a:cubicBezTo>
                  <a:pt x="1676" y="3"/>
                  <a:pt x="1657" y="0"/>
                  <a:pt x="1658" y="9"/>
                </a:cubicBezTo>
                <a:cubicBezTo>
                  <a:pt x="1655" y="7"/>
                  <a:pt x="1653" y="6"/>
                  <a:pt x="1650" y="5"/>
                </a:cubicBezTo>
                <a:cubicBezTo>
                  <a:pt x="1645" y="4"/>
                  <a:pt x="1640" y="5"/>
                  <a:pt x="1634" y="4"/>
                </a:cubicBezTo>
                <a:cubicBezTo>
                  <a:pt x="1634" y="4"/>
                  <a:pt x="1634" y="4"/>
                  <a:pt x="1633" y="4"/>
                </a:cubicBezTo>
                <a:cubicBezTo>
                  <a:pt x="1627" y="4"/>
                  <a:pt x="1599" y="1"/>
                  <a:pt x="1605" y="13"/>
                </a:cubicBezTo>
                <a:cubicBezTo>
                  <a:pt x="1605" y="13"/>
                  <a:pt x="1605" y="14"/>
                  <a:pt x="1605" y="14"/>
                </a:cubicBezTo>
                <a:cubicBezTo>
                  <a:pt x="1605" y="14"/>
                  <a:pt x="1605" y="14"/>
                  <a:pt x="1605" y="14"/>
                </a:cubicBezTo>
                <a:cubicBezTo>
                  <a:pt x="1601" y="10"/>
                  <a:pt x="1598" y="5"/>
                  <a:pt x="1593" y="3"/>
                </a:cubicBezTo>
                <a:cubicBezTo>
                  <a:pt x="1589" y="3"/>
                  <a:pt x="1585" y="2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75" y="2"/>
                  <a:pt x="1565" y="2"/>
                  <a:pt x="1559" y="4"/>
                </a:cubicBezTo>
                <a:cubicBezTo>
                  <a:pt x="1558" y="4"/>
                  <a:pt x="1557" y="5"/>
                  <a:pt x="1557" y="6"/>
                </a:cubicBezTo>
                <a:cubicBezTo>
                  <a:pt x="1557" y="7"/>
                  <a:pt x="1557" y="7"/>
                  <a:pt x="1557" y="8"/>
                </a:cubicBezTo>
                <a:cubicBezTo>
                  <a:pt x="1555" y="6"/>
                  <a:pt x="1553" y="4"/>
                  <a:pt x="1551" y="4"/>
                </a:cubicBezTo>
                <a:cubicBezTo>
                  <a:pt x="1545" y="2"/>
                  <a:pt x="1538" y="3"/>
                  <a:pt x="1531" y="3"/>
                </a:cubicBezTo>
                <a:cubicBezTo>
                  <a:pt x="1531" y="3"/>
                  <a:pt x="1531" y="3"/>
                  <a:pt x="1530" y="3"/>
                </a:cubicBezTo>
                <a:cubicBezTo>
                  <a:pt x="1522" y="2"/>
                  <a:pt x="1512" y="2"/>
                  <a:pt x="1503" y="4"/>
                </a:cubicBezTo>
                <a:cubicBezTo>
                  <a:pt x="1501" y="5"/>
                  <a:pt x="1500" y="6"/>
                  <a:pt x="1500" y="7"/>
                </a:cubicBezTo>
                <a:cubicBezTo>
                  <a:pt x="1499" y="6"/>
                  <a:pt x="1498" y="5"/>
                  <a:pt x="1497" y="5"/>
                </a:cubicBezTo>
                <a:cubicBezTo>
                  <a:pt x="1490" y="3"/>
                  <a:pt x="1483" y="4"/>
                  <a:pt x="1476" y="4"/>
                </a:cubicBezTo>
                <a:cubicBezTo>
                  <a:pt x="1476" y="4"/>
                  <a:pt x="1476" y="4"/>
                  <a:pt x="1476" y="4"/>
                </a:cubicBezTo>
                <a:cubicBezTo>
                  <a:pt x="1469" y="3"/>
                  <a:pt x="1461" y="2"/>
                  <a:pt x="1454" y="4"/>
                </a:cubicBezTo>
                <a:cubicBezTo>
                  <a:pt x="1449" y="5"/>
                  <a:pt x="1448" y="7"/>
                  <a:pt x="1448" y="10"/>
                </a:cubicBezTo>
                <a:cubicBezTo>
                  <a:pt x="1447" y="8"/>
                  <a:pt x="1445" y="6"/>
                  <a:pt x="1443" y="4"/>
                </a:cubicBezTo>
                <a:cubicBezTo>
                  <a:pt x="1437" y="1"/>
                  <a:pt x="1426" y="2"/>
                  <a:pt x="1420" y="2"/>
                </a:cubicBezTo>
                <a:cubicBezTo>
                  <a:pt x="1419" y="2"/>
                  <a:pt x="1419" y="2"/>
                  <a:pt x="1419" y="2"/>
                </a:cubicBezTo>
                <a:cubicBezTo>
                  <a:pt x="1411" y="2"/>
                  <a:pt x="1404" y="1"/>
                  <a:pt x="1395" y="2"/>
                </a:cubicBezTo>
                <a:cubicBezTo>
                  <a:pt x="1386" y="3"/>
                  <a:pt x="1387" y="7"/>
                  <a:pt x="1389" y="15"/>
                </a:cubicBezTo>
                <a:cubicBezTo>
                  <a:pt x="1387" y="10"/>
                  <a:pt x="1385" y="7"/>
                  <a:pt x="1380" y="5"/>
                </a:cubicBezTo>
                <a:cubicBezTo>
                  <a:pt x="1376" y="3"/>
                  <a:pt x="1370" y="4"/>
                  <a:pt x="1366" y="4"/>
                </a:cubicBezTo>
                <a:cubicBezTo>
                  <a:pt x="1366" y="4"/>
                  <a:pt x="1353" y="3"/>
                  <a:pt x="1347" y="3"/>
                </a:cubicBezTo>
                <a:cubicBezTo>
                  <a:pt x="1342" y="3"/>
                  <a:pt x="1336" y="2"/>
                  <a:pt x="1332" y="5"/>
                </a:cubicBezTo>
                <a:cubicBezTo>
                  <a:pt x="1331" y="5"/>
                  <a:pt x="1330" y="6"/>
                  <a:pt x="1330" y="7"/>
                </a:cubicBezTo>
                <a:cubicBezTo>
                  <a:pt x="1331" y="7"/>
                  <a:pt x="1331" y="8"/>
                  <a:pt x="1331" y="8"/>
                </a:cubicBezTo>
                <a:cubicBezTo>
                  <a:pt x="1330" y="7"/>
                  <a:pt x="1330" y="7"/>
                  <a:pt x="1329" y="6"/>
                </a:cubicBezTo>
                <a:cubicBezTo>
                  <a:pt x="1324" y="2"/>
                  <a:pt x="1313" y="3"/>
                  <a:pt x="1306" y="4"/>
                </a:cubicBezTo>
                <a:cubicBezTo>
                  <a:pt x="1298" y="3"/>
                  <a:pt x="1277" y="2"/>
                  <a:pt x="1277" y="9"/>
                </a:cubicBezTo>
                <a:cubicBezTo>
                  <a:pt x="1277" y="9"/>
                  <a:pt x="1277" y="9"/>
                  <a:pt x="1277" y="9"/>
                </a:cubicBezTo>
                <a:cubicBezTo>
                  <a:pt x="1272" y="1"/>
                  <a:pt x="1259" y="2"/>
                  <a:pt x="1250" y="3"/>
                </a:cubicBezTo>
                <a:cubicBezTo>
                  <a:pt x="1250" y="3"/>
                  <a:pt x="1250" y="3"/>
                  <a:pt x="1250" y="3"/>
                </a:cubicBezTo>
                <a:cubicBezTo>
                  <a:pt x="1242" y="3"/>
                  <a:pt x="1234" y="3"/>
                  <a:pt x="1226" y="4"/>
                </a:cubicBezTo>
                <a:cubicBezTo>
                  <a:pt x="1224" y="4"/>
                  <a:pt x="1223" y="5"/>
                  <a:pt x="1222" y="6"/>
                </a:cubicBezTo>
                <a:cubicBezTo>
                  <a:pt x="1222" y="6"/>
                  <a:pt x="1221" y="6"/>
                  <a:pt x="1221" y="5"/>
                </a:cubicBezTo>
                <a:cubicBezTo>
                  <a:pt x="1217" y="1"/>
                  <a:pt x="1203" y="4"/>
                  <a:pt x="1197" y="4"/>
                </a:cubicBezTo>
                <a:cubicBezTo>
                  <a:pt x="1197" y="4"/>
                  <a:pt x="1197" y="4"/>
                  <a:pt x="1197" y="4"/>
                </a:cubicBezTo>
                <a:cubicBezTo>
                  <a:pt x="1189" y="4"/>
                  <a:pt x="1182" y="4"/>
                  <a:pt x="1174" y="4"/>
                </a:cubicBezTo>
                <a:cubicBezTo>
                  <a:pt x="1171" y="4"/>
                  <a:pt x="1169" y="6"/>
                  <a:pt x="1168" y="8"/>
                </a:cubicBezTo>
                <a:cubicBezTo>
                  <a:pt x="1168" y="7"/>
                  <a:pt x="1167" y="6"/>
                  <a:pt x="1166" y="5"/>
                </a:cubicBezTo>
                <a:cubicBezTo>
                  <a:pt x="1161" y="1"/>
                  <a:pt x="1151" y="2"/>
                  <a:pt x="1146" y="3"/>
                </a:cubicBezTo>
                <a:cubicBezTo>
                  <a:pt x="1146" y="3"/>
                  <a:pt x="1146" y="3"/>
                  <a:pt x="1145" y="3"/>
                </a:cubicBezTo>
                <a:cubicBezTo>
                  <a:pt x="1141" y="2"/>
                  <a:pt x="1136" y="2"/>
                  <a:pt x="1132" y="3"/>
                </a:cubicBezTo>
                <a:cubicBezTo>
                  <a:pt x="1127" y="3"/>
                  <a:pt x="1118" y="1"/>
                  <a:pt x="1117" y="8"/>
                </a:cubicBezTo>
                <a:cubicBezTo>
                  <a:pt x="1116" y="6"/>
                  <a:pt x="1114" y="5"/>
                  <a:pt x="1112" y="5"/>
                </a:cubicBezTo>
                <a:cubicBezTo>
                  <a:pt x="1107" y="5"/>
                  <a:pt x="1101" y="4"/>
                  <a:pt x="1096" y="5"/>
                </a:cubicBezTo>
                <a:cubicBezTo>
                  <a:pt x="1095" y="5"/>
                  <a:pt x="1095" y="5"/>
                  <a:pt x="1095" y="5"/>
                </a:cubicBezTo>
                <a:cubicBezTo>
                  <a:pt x="1095" y="5"/>
                  <a:pt x="1095" y="5"/>
                  <a:pt x="1095" y="5"/>
                </a:cubicBezTo>
                <a:cubicBezTo>
                  <a:pt x="1095" y="5"/>
                  <a:pt x="1095" y="5"/>
                  <a:pt x="1094" y="5"/>
                </a:cubicBezTo>
                <a:cubicBezTo>
                  <a:pt x="1086" y="5"/>
                  <a:pt x="1078" y="4"/>
                  <a:pt x="1070" y="6"/>
                </a:cubicBezTo>
                <a:cubicBezTo>
                  <a:pt x="1068" y="6"/>
                  <a:pt x="1067" y="7"/>
                  <a:pt x="1066" y="9"/>
                </a:cubicBezTo>
                <a:cubicBezTo>
                  <a:pt x="1065" y="8"/>
                  <a:pt x="1064" y="7"/>
                  <a:pt x="1063" y="7"/>
                </a:cubicBezTo>
                <a:cubicBezTo>
                  <a:pt x="1055" y="5"/>
                  <a:pt x="1047" y="6"/>
                  <a:pt x="1040" y="5"/>
                </a:cubicBezTo>
                <a:cubicBezTo>
                  <a:pt x="1040" y="5"/>
                  <a:pt x="1040" y="5"/>
                  <a:pt x="1040" y="5"/>
                </a:cubicBezTo>
                <a:cubicBezTo>
                  <a:pt x="1040" y="5"/>
                  <a:pt x="1039" y="5"/>
                  <a:pt x="1039" y="5"/>
                </a:cubicBezTo>
                <a:cubicBezTo>
                  <a:pt x="1039" y="5"/>
                  <a:pt x="1039" y="5"/>
                  <a:pt x="1039" y="5"/>
                </a:cubicBezTo>
                <a:cubicBezTo>
                  <a:pt x="1039" y="5"/>
                  <a:pt x="1039" y="5"/>
                  <a:pt x="1038" y="5"/>
                </a:cubicBezTo>
                <a:cubicBezTo>
                  <a:pt x="1033" y="7"/>
                  <a:pt x="1020" y="4"/>
                  <a:pt x="1013" y="5"/>
                </a:cubicBezTo>
                <a:cubicBezTo>
                  <a:pt x="1011" y="6"/>
                  <a:pt x="1010" y="7"/>
                  <a:pt x="1009" y="9"/>
                </a:cubicBezTo>
                <a:cubicBezTo>
                  <a:pt x="1008" y="7"/>
                  <a:pt x="1006" y="5"/>
                  <a:pt x="1003" y="5"/>
                </a:cubicBezTo>
                <a:cubicBezTo>
                  <a:pt x="997" y="3"/>
                  <a:pt x="989" y="4"/>
                  <a:pt x="983" y="4"/>
                </a:cubicBezTo>
                <a:cubicBezTo>
                  <a:pt x="982" y="4"/>
                  <a:pt x="982" y="4"/>
                  <a:pt x="982" y="4"/>
                </a:cubicBezTo>
                <a:cubicBezTo>
                  <a:pt x="976" y="4"/>
                  <a:pt x="969" y="5"/>
                  <a:pt x="963" y="5"/>
                </a:cubicBezTo>
                <a:cubicBezTo>
                  <a:pt x="958" y="5"/>
                  <a:pt x="957" y="6"/>
                  <a:pt x="956" y="9"/>
                </a:cubicBezTo>
                <a:cubicBezTo>
                  <a:pt x="955" y="8"/>
                  <a:pt x="954" y="7"/>
                  <a:pt x="953" y="7"/>
                </a:cubicBezTo>
                <a:cubicBezTo>
                  <a:pt x="948" y="4"/>
                  <a:pt x="940" y="5"/>
                  <a:pt x="935" y="5"/>
                </a:cubicBezTo>
                <a:cubicBezTo>
                  <a:pt x="934" y="5"/>
                  <a:pt x="934" y="5"/>
                  <a:pt x="934" y="5"/>
                </a:cubicBezTo>
                <a:cubicBezTo>
                  <a:pt x="926" y="5"/>
                  <a:pt x="918" y="4"/>
                  <a:pt x="910" y="5"/>
                </a:cubicBezTo>
                <a:cubicBezTo>
                  <a:pt x="907" y="5"/>
                  <a:pt x="905" y="7"/>
                  <a:pt x="905" y="9"/>
                </a:cubicBezTo>
                <a:cubicBezTo>
                  <a:pt x="904" y="6"/>
                  <a:pt x="901" y="5"/>
                  <a:pt x="897" y="4"/>
                </a:cubicBezTo>
                <a:cubicBezTo>
                  <a:pt x="893" y="3"/>
                  <a:pt x="887" y="3"/>
                  <a:pt x="882" y="4"/>
                </a:cubicBezTo>
                <a:cubicBezTo>
                  <a:pt x="878" y="5"/>
                  <a:pt x="868" y="5"/>
                  <a:pt x="863" y="5"/>
                </a:cubicBezTo>
                <a:cubicBezTo>
                  <a:pt x="857" y="5"/>
                  <a:pt x="854" y="4"/>
                  <a:pt x="852" y="10"/>
                </a:cubicBezTo>
                <a:cubicBezTo>
                  <a:pt x="851" y="7"/>
                  <a:pt x="850" y="6"/>
                  <a:pt x="847" y="5"/>
                </a:cubicBezTo>
                <a:cubicBezTo>
                  <a:pt x="840" y="5"/>
                  <a:pt x="833" y="4"/>
                  <a:pt x="826" y="4"/>
                </a:cubicBezTo>
                <a:cubicBezTo>
                  <a:pt x="826" y="4"/>
                  <a:pt x="825" y="4"/>
                  <a:pt x="825" y="4"/>
                </a:cubicBezTo>
                <a:cubicBezTo>
                  <a:pt x="818" y="5"/>
                  <a:pt x="811" y="4"/>
                  <a:pt x="804" y="5"/>
                </a:cubicBezTo>
                <a:cubicBezTo>
                  <a:pt x="801" y="6"/>
                  <a:pt x="800" y="8"/>
                  <a:pt x="799" y="11"/>
                </a:cubicBezTo>
                <a:cubicBezTo>
                  <a:pt x="795" y="2"/>
                  <a:pt x="782" y="4"/>
                  <a:pt x="772" y="4"/>
                </a:cubicBezTo>
                <a:cubicBezTo>
                  <a:pt x="772" y="4"/>
                  <a:pt x="772" y="4"/>
                  <a:pt x="771" y="4"/>
                </a:cubicBezTo>
                <a:cubicBezTo>
                  <a:pt x="763" y="4"/>
                  <a:pt x="755" y="4"/>
                  <a:pt x="747" y="5"/>
                </a:cubicBezTo>
                <a:cubicBezTo>
                  <a:pt x="745" y="6"/>
                  <a:pt x="744" y="7"/>
                  <a:pt x="743" y="9"/>
                </a:cubicBezTo>
                <a:cubicBezTo>
                  <a:pt x="741" y="7"/>
                  <a:pt x="739" y="5"/>
                  <a:pt x="735" y="5"/>
                </a:cubicBezTo>
                <a:cubicBezTo>
                  <a:pt x="730" y="5"/>
                  <a:pt x="725" y="5"/>
                  <a:pt x="720" y="5"/>
                </a:cubicBezTo>
                <a:cubicBezTo>
                  <a:pt x="720" y="5"/>
                  <a:pt x="720" y="5"/>
                  <a:pt x="719" y="5"/>
                </a:cubicBezTo>
                <a:cubicBezTo>
                  <a:pt x="713" y="4"/>
                  <a:pt x="706" y="5"/>
                  <a:pt x="700" y="5"/>
                </a:cubicBezTo>
                <a:cubicBezTo>
                  <a:pt x="696" y="6"/>
                  <a:pt x="694" y="8"/>
                  <a:pt x="693" y="11"/>
                </a:cubicBezTo>
                <a:cubicBezTo>
                  <a:pt x="689" y="4"/>
                  <a:pt x="677" y="5"/>
                  <a:pt x="669" y="5"/>
                </a:cubicBezTo>
                <a:cubicBezTo>
                  <a:pt x="668" y="5"/>
                  <a:pt x="668" y="5"/>
                  <a:pt x="668" y="5"/>
                </a:cubicBezTo>
                <a:cubicBezTo>
                  <a:pt x="661" y="6"/>
                  <a:pt x="649" y="3"/>
                  <a:pt x="643" y="7"/>
                </a:cubicBezTo>
                <a:cubicBezTo>
                  <a:pt x="641" y="8"/>
                  <a:pt x="640" y="10"/>
                  <a:pt x="639" y="12"/>
                </a:cubicBezTo>
                <a:cubicBezTo>
                  <a:pt x="638" y="2"/>
                  <a:pt x="621" y="6"/>
                  <a:pt x="614" y="6"/>
                </a:cubicBezTo>
                <a:cubicBezTo>
                  <a:pt x="614" y="6"/>
                  <a:pt x="614" y="6"/>
                  <a:pt x="614" y="6"/>
                </a:cubicBezTo>
                <a:cubicBezTo>
                  <a:pt x="606" y="5"/>
                  <a:pt x="597" y="5"/>
                  <a:pt x="590" y="7"/>
                </a:cubicBezTo>
                <a:cubicBezTo>
                  <a:pt x="588" y="7"/>
                  <a:pt x="587" y="8"/>
                  <a:pt x="586" y="10"/>
                </a:cubicBezTo>
                <a:cubicBezTo>
                  <a:pt x="582" y="3"/>
                  <a:pt x="565" y="7"/>
                  <a:pt x="560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3" y="7"/>
                  <a:pt x="546" y="6"/>
                  <a:pt x="540" y="7"/>
                </a:cubicBezTo>
                <a:cubicBezTo>
                  <a:pt x="537" y="7"/>
                  <a:pt x="535" y="8"/>
                  <a:pt x="534" y="10"/>
                </a:cubicBezTo>
                <a:cubicBezTo>
                  <a:pt x="529" y="4"/>
                  <a:pt x="511" y="5"/>
                  <a:pt x="506" y="5"/>
                </a:cubicBezTo>
                <a:cubicBezTo>
                  <a:pt x="505" y="5"/>
                  <a:pt x="505" y="6"/>
                  <a:pt x="505" y="6"/>
                </a:cubicBezTo>
                <a:cubicBezTo>
                  <a:pt x="499" y="5"/>
                  <a:pt x="493" y="5"/>
                  <a:pt x="488" y="5"/>
                </a:cubicBezTo>
                <a:cubicBezTo>
                  <a:pt x="485" y="6"/>
                  <a:pt x="483" y="8"/>
                  <a:pt x="481" y="10"/>
                </a:cubicBezTo>
                <a:cubicBezTo>
                  <a:pt x="478" y="3"/>
                  <a:pt x="459" y="6"/>
                  <a:pt x="452" y="6"/>
                </a:cubicBezTo>
                <a:cubicBezTo>
                  <a:pt x="452" y="6"/>
                  <a:pt x="452" y="6"/>
                  <a:pt x="452" y="6"/>
                </a:cubicBezTo>
                <a:cubicBezTo>
                  <a:pt x="444" y="5"/>
                  <a:pt x="434" y="3"/>
                  <a:pt x="427" y="7"/>
                </a:cubicBezTo>
                <a:cubicBezTo>
                  <a:pt x="426" y="7"/>
                  <a:pt x="425" y="9"/>
                  <a:pt x="424" y="10"/>
                </a:cubicBezTo>
                <a:cubicBezTo>
                  <a:pt x="421" y="2"/>
                  <a:pt x="397" y="5"/>
                  <a:pt x="392" y="6"/>
                </a:cubicBezTo>
                <a:cubicBezTo>
                  <a:pt x="392" y="6"/>
                  <a:pt x="392" y="6"/>
                  <a:pt x="392" y="6"/>
                </a:cubicBezTo>
                <a:cubicBezTo>
                  <a:pt x="384" y="5"/>
                  <a:pt x="375" y="3"/>
                  <a:pt x="368" y="6"/>
                </a:cubicBezTo>
                <a:cubicBezTo>
                  <a:pt x="366" y="6"/>
                  <a:pt x="365" y="7"/>
                  <a:pt x="363" y="9"/>
                </a:cubicBezTo>
                <a:cubicBezTo>
                  <a:pt x="363" y="8"/>
                  <a:pt x="362" y="7"/>
                  <a:pt x="360" y="6"/>
                </a:cubicBezTo>
                <a:cubicBezTo>
                  <a:pt x="353" y="6"/>
                  <a:pt x="346" y="6"/>
                  <a:pt x="339" y="6"/>
                </a:cubicBezTo>
                <a:cubicBezTo>
                  <a:pt x="339" y="6"/>
                  <a:pt x="338" y="5"/>
                  <a:pt x="338" y="5"/>
                </a:cubicBezTo>
                <a:cubicBezTo>
                  <a:pt x="331" y="6"/>
                  <a:pt x="324" y="6"/>
                  <a:pt x="318" y="6"/>
                </a:cubicBezTo>
                <a:cubicBezTo>
                  <a:pt x="313" y="6"/>
                  <a:pt x="311" y="8"/>
                  <a:pt x="310" y="10"/>
                </a:cubicBezTo>
                <a:cubicBezTo>
                  <a:pt x="308" y="4"/>
                  <a:pt x="293" y="5"/>
                  <a:pt x="285" y="6"/>
                </a:cubicBezTo>
                <a:cubicBezTo>
                  <a:pt x="285" y="5"/>
                  <a:pt x="284" y="5"/>
                  <a:pt x="284" y="5"/>
                </a:cubicBezTo>
                <a:cubicBezTo>
                  <a:pt x="276" y="6"/>
                  <a:pt x="267" y="4"/>
                  <a:pt x="259" y="6"/>
                </a:cubicBezTo>
                <a:cubicBezTo>
                  <a:pt x="257" y="6"/>
                  <a:pt x="256" y="7"/>
                  <a:pt x="255" y="8"/>
                </a:cubicBezTo>
                <a:cubicBezTo>
                  <a:pt x="253" y="5"/>
                  <a:pt x="245" y="5"/>
                  <a:pt x="243" y="5"/>
                </a:cubicBezTo>
                <a:cubicBezTo>
                  <a:pt x="234" y="5"/>
                  <a:pt x="225" y="6"/>
                  <a:pt x="215" y="6"/>
                </a:cubicBezTo>
                <a:cubicBezTo>
                  <a:pt x="211" y="7"/>
                  <a:pt x="209" y="8"/>
                  <a:pt x="207" y="10"/>
                </a:cubicBezTo>
                <a:cubicBezTo>
                  <a:pt x="205" y="3"/>
                  <a:pt x="186" y="5"/>
                  <a:pt x="181" y="5"/>
                </a:cubicBezTo>
                <a:cubicBezTo>
                  <a:pt x="173" y="5"/>
                  <a:pt x="163" y="4"/>
                  <a:pt x="155" y="7"/>
                </a:cubicBezTo>
                <a:cubicBezTo>
                  <a:pt x="154" y="7"/>
                  <a:pt x="154" y="8"/>
                  <a:pt x="153" y="9"/>
                </a:cubicBezTo>
                <a:cubicBezTo>
                  <a:pt x="153" y="8"/>
                  <a:pt x="153" y="8"/>
                  <a:pt x="152" y="8"/>
                </a:cubicBezTo>
                <a:cubicBezTo>
                  <a:pt x="150" y="6"/>
                  <a:pt x="148" y="6"/>
                  <a:pt x="145" y="6"/>
                </a:cubicBezTo>
                <a:cubicBezTo>
                  <a:pt x="138" y="5"/>
                  <a:pt x="130" y="4"/>
                  <a:pt x="123" y="4"/>
                </a:cubicBezTo>
                <a:cubicBezTo>
                  <a:pt x="113" y="4"/>
                  <a:pt x="108" y="5"/>
                  <a:pt x="103" y="11"/>
                </a:cubicBezTo>
                <a:cubicBezTo>
                  <a:pt x="103" y="10"/>
                  <a:pt x="102" y="9"/>
                  <a:pt x="101" y="9"/>
                </a:cubicBezTo>
                <a:cubicBezTo>
                  <a:pt x="95" y="5"/>
                  <a:pt x="83" y="7"/>
                  <a:pt x="77" y="7"/>
                </a:cubicBezTo>
                <a:cubicBezTo>
                  <a:pt x="71" y="7"/>
                  <a:pt x="58" y="4"/>
                  <a:pt x="53" y="7"/>
                </a:cubicBezTo>
                <a:cubicBezTo>
                  <a:pt x="48" y="10"/>
                  <a:pt x="45" y="15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38" y="25"/>
                  <a:pt x="31" y="32"/>
                  <a:pt x="34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3" y="38"/>
                  <a:pt x="32" y="38"/>
                  <a:pt x="31" y="39"/>
                </a:cubicBezTo>
                <a:cubicBezTo>
                  <a:pt x="28" y="39"/>
                  <a:pt x="25" y="45"/>
                  <a:pt x="23" y="47"/>
                </a:cubicBezTo>
                <a:cubicBezTo>
                  <a:pt x="19" y="51"/>
                  <a:pt x="16" y="56"/>
                  <a:pt x="13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7" y="66"/>
                  <a:pt x="2" y="71"/>
                  <a:pt x="3" y="79"/>
                </a:cubicBezTo>
                <a:cubicBezTo>
                  <a:pt x="4" y="85"/>
                  <a:pt x="18" y="85"/>
                  <a:pt x="23" y="85"/>
                </a:cubicBezTo>
                <a:close/>
                <a:moveTo>
                  <a:pt x="77" y="44"/>
                </a:moveTo>
                <a:cubicBezTo>
                  <a:pt x="77" y="42"/>
                  <a:pt x="76" y="41"/>
                  <a:pt x="74" y="41"/>
                </a:cubicBezTo>
                <a:cubicBezTo>
                  <a:pt x="77" y="41"/>
                  <a:pt x="80" y="40"/>
                  <a:pt x="82" y="40"/>
                </a:cubicBezTo>
                <a:cubicBezTo>
                  <a:pt x="85" y="39"/>
                  <a:pt x="87" y="37"/>
                  <a:pt x="89" y="35"/>
                </a:cubicBezTo>
                <a:cubicBezTo>
                  <a:pt x="89" y="36"/>
                  <a:pt x="89" y="36"/>
                  <a:pt x="89" y="37"/>
                </a:cubicBezTo>
                <a:cubicBezTo>
                  <a:pt x="89" y="38"/>
                  <a:pt x="90" y="39"/>
                  <a:pt x="92" y="39"/>
                </a:cubicBezTo>
                <a:cubicBezTo>
                  <a:pt x="86" y="39"/>
                  <a:pt x="81" y="40"/>
                  <a:pt x="78" y="45"/>
                </a:cubicBezTo>
                <a:cubicBezTo>
                  <a:pt x="78" y="45"/>
                  <a:pt x="78" y="45"/>
                  <a:pt x="78" y="45"/>
                </a:cubicBezTo>
                <a:cubicBezTo>
                  <a:pt x="78" y="45"/>
                  <a:pt x="78" y="44"/>
                  <a:pt x="77" y="44"/>
                </a:cubicBezTo>
                <a:close/>
                <a:moveTo>
                  <a:pt x="136" y="35"/>
                </a:moveTo>
                <a:cubicBezTo>
                  <a:pt x="137" y="35"/>
                  <a:pt x="137" y="36"/>
                  <a:pt x="137" y="36"/>
                </a:cubicBezTo>
                <a:cubicBezTo>
                  <a:pt x="138" y="38"/>
                  <a:pt x="139" y="39"/>
                  <a:pt x="141" y="39"/>
                </a:cubicBezTo>
                <a:cubicBezTo>
                  <a:pt x="138" y="39"/>
                  <a:pt x="134" y="39"/>
                  <a:pt x="132" y="41"/>
                </a:cubicBezTo>
                <a:cubicBezTo>
                  <a:pt x="130" y="42"/>
                  <a:pt x="128" y="44"/>
                  <a:pt x="126" y="46"/>
                </a:cubicBezTo>
                <a:cubicBezTo>
                  <a:pt x="127" y="44"/>
                  <a:pt x="126" y="43"/>
                  <a:pt x="124" y="42"/>
                </a:cubicBezTo>
                <a:cubicBezTo>
                  <a:pt x="124" y="41"/>
                  <a:pt x="123" y="41"/>
                  <a:pt x="123" y="41"/>
                </a:cubicBezTo>
                <a:cubicBezTo>
                  <a:pt x="127" y="41"/>
                  <a:pt x="132" y="39"/>
                  <a:pt x="135" y="36"/>
                </a:cubicBezTo>
                <a:cubicBezTo>
                  <a:pt x="136" y="36"/>
                  <a:pt x="136" y="35"/>
                  <a:pt x="136" y="35"/>
                </a:cubicBezTo>
                <a:close/>
                <a:moveTo>
                  <a:pt x="193" y="37"/>
                </a:moveTo>
                <a:cubicBezTo>
                  <a:pt x="193" y="38"/>
                  <a:pt x="194" y="39"/>
                  <a:pt x="196" y="40"/>
                </a:cubicBezTo>
                <a:cubicBezTo>
                  <a:pt x="192" y="40"/>
                  <a:pt x="189" y="42"/>
                  <a:pt x="186" y="45"/>
                </a:cubicBezTo>
                <a:cubicBezTo>
                  <a:pt x="186" y="44"/>
                  <a:pt x="186" y="42"/>
                  <a:pt x="185" y="41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87" y="40"/>
                  <a:pt x="189" y="40"/>
                  <a:pt x="191" y="39"/>
                </a:cubicBezTo>
                <a:cubicBezTo>
                  <a:pt x="192" y="38"/>
                  <a:pt x="192" y="38"/>
                  <a:pt x="193" y="37"/>
                </a:cubicBezTo>
                <a:close/>
                <a:moveTo>
                  <a:pt x="243" y="35"/>
                </a:moveTo>
                <a:cubicBezTo>
                  <a:pt x="243" y="36"/>
                  <a:pt x="243" y="37"/>
                  <a:pt x="244" y="37"/>
                </a:cubicBezTo>
                <a:cubicBezTo>
                  <a:pt x="246" y="38"/>
                  <a:pt x="247" y="39"/>
                  <a:pt x="249" y="40"/>
                </a:cubicBezTo>
                <a:cubicBezTo>
                  <a:pt x="247" y="40"/>
                  <a:pt x="245" y="40"/>
                  <a:pt x="242" y="40"/>
                </a:cubicBezTo>
                <a:cubicBezTo>
                  <a:pt x="239" y="41"/>
                  <a:pt x="237" y="43"/>
                  <a:pt x="234" y="45"/>
                </a:cubicBezTo>
                <a:cubicBezTo>
                  <a:pt x="234" y="43"/>
                  <a:pt x="234" y="41"/>
                  <a:pt x="232" y="41"/>
                </a:cubicBezTo>
                <a:cubicBezTo>
                  <a:pt x="232" y="40"/>
                  <a:pt x="232" y="40"/>
                  <a:pt x="232" y="40"/>
                </a:cubicBezTo>
                <a:cubicBezTo>
                  <a:pt x="237" y="40"/>
                  <a:pt x="240" y="38"/>
                  <a:pt x="243" y="35"/>
                </a:cubicBezTo>
                <a:close/>
                <a:moveTo>
                  <a:pt x="300" y="37"/>
                </a:moveTo>
                <a:cubicBezTo>
                  <a:pt x="301" y="39"/>
                  <a:pt x="302" y="39"/>
                  <a:pt x="304" y="40"/>
                </a:cubicBezTo>
                <a:cubicBezTo>
                  <a:pt x="301" y="40"/>
                  <a:pt x="298" y="41"/>
                  <a:pt x="296" y="42"/>
                </a:cubicBezTo>
                <a:cubicBezTo>
                  <a:pt x="296" y="43"/>
                  <a:pt x="295" y="43"/>
                  <a:pt x="295" y="44"/>
                </a:cubicBezTo>
                <a:cubicBezTo>
                  <a:pt x="294" y="42"/>
                  <a:pt x="293" y="40"/>
                  <a:pt x="290" y="39"/>
                </a:cubicBezTo>
                <a:cubicBezTo>
                  <a:pt x="294" y="39"/>
                  <a:pt x="297" y="38"/>
                  <a:pt x="299" y="36"/>
                </a:cubicBezTo>
                <a:cubicBezTo>
                  <a:pt x="299" y="35"/>
                  <a:pt x="299" y="35"/>
                  <a:pt x="300" y="35"/>
                </a:cubicBezTo>
                <a:cubicBezTo>
                  <a:pt x="300" y="36"/>
                  <a:pt x="300" y="37"/>
                  <a:pt x="300" y="37"/>
                </a:cubicBezTo>
                <a:close/>
                <a:moveTo>
                  <a:pt x="353" y="36"/>
                </a:moveTo>
                <a:cubicBezTo>
                  <a:pt x="353" y="37"/>
                  <a:pt x="354" y="38"/>
                  <a:pt x="356" y="39"/>
                </a:cubicBezTo>
                <a:cubicBezTo>
                  <a:pt x="358" y="39"/>
                  <a:pt x="360" y="39"/>
                  <a:pt x="362" y="40"/>
                </a:cubicBezTo>
                <a:cubicBezTo>
                  <a:pt x="358" y="40"/>
                  <a:pt x="353" y="40"/>
                  <a:pt x="350" y="42"/>
                </a:cubicBezTo>
                <a:cubicBezTo>
                  <a:pt x="349" y="43"/>
                  <a:pt x="348" y="44"/>
                  <a:pt x="348" y="45"/>
                </a:cubicBezTo>
                <a:cubicBezTo>
                  <a:pt x="347" y="44"/>
                  <a:pt x="347" y="43"/>
                  <a:pt x="346" y="42"/>
                </a:cubicBezTo>
                <a:cubicBezTo>
                  <a:pt x="344" y="42"/>
                  <a:pt x="343" y="41"/>
                  <a:pt x="341" y="41"/>
                </a:cubicBezTo>
                <a:cubicBezTo>
                  <a:pt x="344" y="40"/>
                  <a:pt x="347" y="40"/>
                  <a:pt x="350" y="39"/>
                </a:cubicBezTo>
                <a:cubicBezTo>
                  <a:pt x="351" y="38"/>
                  <a:pt x="352" y="37"/>
                  <a:pt x="353" y="36"/>
                </a:cubicBezTo>
                <a:close/>
                <a:moveTo>
                  <a:pt x="413" y="36"/>
                </a:moveTo>
                <a:cubicBezTo>
                  <a:pt x="413" y="39"/>
                  <a:pt x="415" y="40"/>
                  <a:pt x="417" y="41"/>
                </a:cubicBezTo>
                <a:cubicBezTo>
                  <a:pt x="415" y="41"/>
                  <a:pt x="414" y="42"/>
                  <a:pt x="412" y="42"/>
                </a:cubicBezTo>
                <a:cubicBezTo>
                  <a:pt x="411" y="43"/>
                  <a:pt x="410" y="45"/>
                  <a:pt x="409" y="46"/>
                </a:cubicBezTo>
                <a:cubicBezTo>
                  <a:pt x="409" y="45"/>
                  <a:pt x="409" y="43"/>
                  <a:pt x="408" y="42"/>
                </a:cubicBezTo>
                <a:cubicBezTo>
                  <a:pt x="408" y="41"/>
                  <a:pt x="407" y="41"/>
                  <a:pt x="406" y="40"/>
                </a:cubicBezTo>
                <a:cubicBezTo>
                  <a:pt x="409" y="40"/>
                  <a:pt x="411" y="38"/>
                  <a:pt x="413" y="36"/>
                </a:cubicBezTo>
                <a:close/>
                <a:moveTo>
                  <a:pt x="474" y="37"/>
                </a:moveTo>
                <a:cubicBezTo>
                  <a:pt x="474" y="37"/>
                  <a:pt x="474" y="37"/>
                  <a:pt x="474" y="37"/>
                </a:cubicBezTo>
                <a:cubicBezTo>
                  <a:pt x="474" y="38"/>
                  <a:pt x="475" y="39"/>
                  <a:pt x="476" y="40"/>
                </a:cubicBezTo>
                <a:cubicBezTo>
                  <a:pt x="474" y="40"/>
                  <a:pt x="471" y="42"/>
                  <a:pt x="470" y="44"/>
                </a:cubicBezTo>
                <a:cubicBezTo>
                  <a:pt x="470" y="44"/>
                  <a:pt x="470" y="44"/>
                  <a:pt x="470" y="44"/>
                </a:cubicBezTo>
                <a:cubicBezTo>
                  <a:pt x="470" y="44"/>
                  <a:pt x="469" y="43"/>
                  <a:pt x="469" y="42"/>
                </a:cubicBezTo>
                <a:cubicBezTo>
                  <a:pt x="468" y="42"/>
                  <a:pt x="468" y="42"/>
                  <a:pt x="468" y="41"/>
                </a:cubicBezTo>
                <a:cubicBezTo>
                  <a:pt x="470" y="41"/>
                  <a:pt x="472" y="40"/>
                  <a:pt x="474" y="37"/>
                </a:cubicBezTo>
                <a:close/>
                <a:moveTo>
                  <a:pt x="530" y="37"/>
                </a:moveTo>
                <a:cubicBezTo>
                  <a:pt x="530" y="36"/>
                  <a:pt x="530" y="36"/>
                  <a:pt x="530" y="36"/>
                </a:cubicBezTo>
                <a:cubicBezTo>
                  <a:pt x="531" y="37"/>
                  <a:pt x="531" y="38"/>
                  <a:pt x="532" y="39"/>
                </a:cubicBezTo>
                <a:cubicBezTo>
                  <a:pt x="533" y="40"/>
                  <a:pt x="534" y="41"/>
                  <a:pt x="536" y="41"/>
                </a:cubicBezTo>
                <a:cubicBezTo>
                  <a:pt x="535" y="41"/>
                  <a:pt x="534" y="41"/>
                  <a:pt x="534" y="42"/>
                </a:cubicBezTo>
                <a:cubicBezTo>
                  <a:pt x="533" y="42"/>
                  <a:pt x="533" y="43"/>
                  <a:pt x="533" y="44"/>
                </a:cubicBezTo>
                <a:cubicBezTo>
                  <a:pt x="532" y="41"/>
                  <a:pt x="531" y="40"/>
                  <a:pt x="528" y="39"/>
                </a:cubicBezTo>
                <a:cubicBezTo>
                  <a:pt x="529" y="39"/>
                  <a:pt x="530" y="38"/>
                  <a:pt x="530" y="37"/>
                </a:cubicBezTo>
                <a:close/>
                <a:moveTo>
                  <a:pt x="102" y="76"/>
                </a:moveTo>
                <a:cubicBezTo>
                  <a:pt x="96" y="81"/>
                  <a:pt x="89" y="82"/>
                  <a:pt x="82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77" y="82"/>
                  <a:pt x="73" y="83"/>
                  <a:pt x="68" y="82"/>
                </a:cubicBezTo>
                <a:cubicBezTo>
                  <a:pt x="63" y="82"/>
                  <a:pt x="59" y="83"/>
                  <a:pt x="62" y="76"/>
                </a:cubicBezTo>
                <a:cubicBezTo>
                  <a:pt x="63" y="74"/>
                  <a:pt x="65" y="71"/>
                  <a:pt x="66" y="69"/>
                </a:cubicBezTo>
                <a:cubicBezTo>
                  <a:pt x="69" y="64"/>
                  <a:pt x="73" y="59"/>
                  <a:pt x="77" y="54"/>
                </a:cubicBezTo>
                <a:cubicBezTo>
                  <a:pt x="79" y="51"/>
                  <a:pt x="81" y="44"/>
                  <a:pt x="86" y="44"/>
                </a:cubicBezTo>
                <a:cubicBezTo>
                  <a:pt x="89" y="44"/>
                  <a:pt x="92" y="44"/>
                  <a:pt x="94" y="44"/>
                </a:cubicBezTo>
                <a:cubicBezTo>
                  <a:pt x="101" y="43"/>
                  <a:pt x="108" y="44"/>
                  <a:pt x="114" y="44"/>
                </a:cubicBezTo>
                <a:cubicBezTo>
                  <a:pt x="127" y="44"/>
                  <a:pt x="118" y="54"/>
                  <a:pt x="115" y="59"/>
                </a:cubicBezTo>
                <a:cubicBezTo>
                  <a:pt x="111" y="65"/>
                  <a:pt x="107" y="71"/>
                  <a:pt x="102" y="76"/>
                </a:cubicBezTo>
                <a:close/>
                <a:moveTo>
                  <a:pt x="149" y="82"/>
                </a:moveTo>
                <a:cubicBezTo>
                  <a:pt x="145" y="82"/>
                  <a:pt x="141" y="83"/>
                  <a:pt x="137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1" y="83"/>
                  <a:pt x="110" y="85"/>
                  <a:pt x="111" y="78"/>
                </a:cubicBezTo>
                <a:cubicBezTo>
                  <a:pt x="112" y="71"/>
                  <a:pt x="120" y="61"/>
                  <a:pt x="125" y="56"/>
                </a:cubicBezTo>
                <a:cubicBezTo>
                  <a:pt x="128" y="52"/>
                  <a:pt x="132" y="44"/>
                  <a:pt x="137" y="44"/>
                </a:cubicBezTo>
                <a:cubicBezTo>
                  <a:pt x="145" y="43"/>
                  <a:pt x="152" y="44"/>
                  <a:pt x="160" y="44"/>
                </a:cubicBezTo>
                <a:cubicBezTo>
                  <a:pt x="166" y="44"/>
                  <a:pt x="173" y="43"/>
                  <a:pt x="179" y="43"/>
                </a:cubicBezTo>
                <a:cubicBezTo>
                  <a:pt x="184" y="44"/>
                  <a:pt x="172" y="60"/>
                  <a:pt x="171" y="62"/>
                </a:cubicBezTo>
                <a:cubicBezTo>
                  <a:pt x="166" y="70"/>
                  <a:pt x="160" y="80"/>
                  <a:pt x="149" y="82"/>
                </a:cubicBezTo>
                <a:close/>
                <a:moveTo>
                  <a:pt x="197" y="83"/>
                </a:moveTo>
                <a:cubicBezTo>
                  <a:pt x="197" y="82"/>
                  <a:pt x="196" y="82"/>
                  <a:pt x="196" y="82"/>
                </a:cubicBezTo>
                <a:cubicBezTo>
                  <a:pt x="191" y="83"/>
                  <a:pt x="187" y="82"/>
                  <a:pt x="183" y="82"/>
                </a:cubicBezTo>
                <a:cubicBezTo>
                  <a:pt x="177" y="82"/>
                  <a:pt x="170" y="82"/>
                  <a:pt x="171" y="75"/>
                </a:cubicBezTo>
                <a:cubicBezTo>
                  <a:pt x="172" y="69"/>
                  <a:pt x="178" y="61"/>
                  <a:pt x="182" y="56"/>
                </a:cubicBezTo>
                <a:cubicBezTo>
                  <a:pt x="184" y="54"/>
                  <a:pt x="186" y="51"/>
                  <a:pt x="189" y="48"/>
                </a:cubicBezTo>
                <a:cubicBezTo>
                  <a:pt x="193" y="43"/>
                  <a:pt x="199" y="43"/>
                  <a:pt x="205" y="43"/>
                </a:cubicBezTo>
                <a:cubicBezTo>
                  <a:pt x="211" y="43"/>
                  <a:pt x="218" y="43"/>
                  <a:pt x="224" y="43"/>
                </a:cubicBezTo>
                <a:cubicBezTo>
                  <a:pt x="236" y="44"/>
                  <a:pt x="226" y="55"/>
                  <a:pt x="222" y="61"/>
                </a:cubicBezTo>
                <a:cubicBezTo>
                  <a:pt x="216" y="69"/>
                  <a:pt x="209" y="82"/>
                  <a:pt x="197" y="83"/>
                </a:cubicBezTo>
                <a:close/>
                <a:moveTo>
                  <a:pt x="278" y="75"/>
                </a:moveTo>
                <a:cubicBezTo>
                  <a:pt x="271" y="86"/>
                  <a:pt x="255" y="84"/>
                  <a:pt x="243" y="84"/>
                </a:cubicBezTo>
                <a:cubicBezTo>
                  <a:pt x="243" y="84"/>
                  <a:pt x="243" y="84"/>
                  <a:pt x="243" y="84"/>
                </a:cubicBezTo>
                <a:cubicBezTo>
                  <a:pt x="235" y="84"/>
                  <a:pt x="220" y="87"/>
                  <a:pt x="224" y="76"/>
                </a:cubicBezTo>
                <a:cubicBezTo>
                  <a:pt x="226" y="69"/>
                  <a:pt x="229" y="62"/>
                  <a:pt x="233" y="56"/>
                </a:cubicBezTo>
                <a:cubicBezTo>
                  <a:pt x="236" y="51"/>
                  <a:pt x="239" y="45"/>
                  <a:pt x="245" y="44"/>
                </a:cubicBezTo>
                <a:cubicBezTo>
                  <a:pt x="250" y="44"/>
                  <a:pt x="254" y="43"/>
                  <a:pt x="258" y="43"/>
                </a:cubicBezTo>
                <a:cubicBezTo>
                  <a:pt x="266" y="43"/>
                  <a:pt x="274" y="43"/>
                  <a:pt x="282" y="43"/>
                </a:cubicBezTo>
                <a:cubicBezTo>
                  <a:pt x="285" y="43"/>
                  <a:pt x="291" y="42"/>
                  <a:pt x="291" y="45"/>
                </a:cubicBezTo>
                <a:cubicBezTo>
                  <a:pt x="291" y="49"/>
                  <a:pt x="289" y="54"/>
                  <a:pt x="287" y="57"/>
                </a:cubicBezTo>
                <a:cubicBezTo>
                  <a:pt x="284" y="63"/>
                  <a:pt x="281" y="69"/>
                  <a:pt x="278" y="75"/>
                </a:cubicBezTo>
                <a:close/>
                <a:moveTo>
                  <a:pt x="324" y="79"/>
                </a:moveTo>
                <a:cubicBezTo>
                  <a:pt x="320" y="81"/>
                  <a:pt x="316" y="81"/>
                  <a:pt x="311" y="81"/>
                </a:cubicBezTo>
                <a:cubicBezTo>
                  <a:pt x="311" y="81"/>
                  <a:pt x="310" y="81"/>
                  <a:pt x="310" y="81"/>
                </a:cubicBezTo>
                <a:cubicBezTo>
                  <a:pt x="306" y="81"/>
                  <a:pt x="301" y="81"/>
                  <a:pt x="297" y="81"/>
                </a:cubicBezTo>
                <a:cubicBezTo>
                  <a:pt x="294" y="81"/>
                  <a:pt x="291" y="81"/>
                  <a:pt x="289" y="80"/>
                </a:cubicBezTo>
                <a:cubicBezTo>
                  <a:pt x="283" y="79"/>
                  <a:pt x="290" y="67"/>
                  <a:pt x="290" y="66"/>
                </a:cubicBezTo>
                <a:cubicBezTo>
                  <a:pt x="293" y="59"/>
                  <a:pt x="296" y="53"/>
                  <a:pt x="299" y="46"/>
                </a:cubicBezTo>
                <a:cubicBezTo>
                  <a:pt x="300" y="44"/>
                  <a:pt x="314" y="44"/>
                  <a:pt x="316" y="44"/>
                </a:cubicBezTo>
                <a:cubicBezTo>
                  <a:pt x="323" y="44"/>
                  <a:pt x="329" y="45"/>
                  <a:pt x="336" y="45"/>
                </a:cubicBezTo>
                <a:cubicBezTo>
                  <a:pt x="346" y="45"/>
                  <a:pt x="341" y="54"/>
                  <a:pt x="339" y="60"/>
                </a:cubicBezTo>
                <a:cubicBezTo>
                  <a:pt x="337" y="67"/>
                  <a:pt x="333" y="77"/>
                  <a:pt x="324" y="79"/>
                </a:cubicBezTo>
                <a:close/>
                <a:moveTo>
                  <a:pt x="386" y="81"/>
                </a:moveTo>
                <a:cubicBezTo>
                  <a:pt x="382" y="82"/>
                  <a:pt x="376" y="83"/>
                  <a:pt x="372" y="82"/>
                </a:cubicBezTo>
                <a:cubicBezTo>
                  <a:pt x="371" y="82"/>
                  <a:pt x="371" y="82"/>
                  <a:pt x="370" y="82"/>
                </a:cubicBezTo>
                <a:cubicBezTo>
                  <a:pt x="363" y="83"/>
                  <a:pt x="354" y="82"/>
                  <a:pt x="347" y="82"/>
                </a:cubicBezTo>
                <a:cubicBezTo>
                  <a:pt x="333" y="81"/>
                  <a:pt x="340" y="68"/>
                  <a:pt x="344" y="61"/>
                </a:cubicBezTo>
                <a:cubicBezTo>
                  <a:pt x="347" y="56"/>
                  <a:pt x="350" y="45"/>
                  <a:pt x="357" y="44"/>
                </a:cubicBezTo>
                <a:cubicBezTo>
                  <a:pt x="366" y="44"/>
                  <a:pt x="375" y="43"/>
                  <a:pt x="384" y="44"/>
                </a:cubicBezTo>
                <a:cubicBezTo>
                  <a:pt x="389" y="44"/>
                  <a:pt x="395" y="44"/>
                  <a:pt x="400" y="44"/>
                </a:cubicBezTo>
                <a:cubicBezTo>
                  <a:pt x="410" y="44"/>
                  <a:pt x="401" y="60"/>
                  <a:pt x="399" y="64"/>
                </a:cubicBezTo>
                <a:cubicBezTo>
                  <a:pt x="396" y="71"/>
                  <a:pt x="394" y="79"/>
                  <a:pt x="386" y="81"/>
                </a:cubicBezTo>
                <a:close/>
                <a:moveTo>
                  <a:pt x="449" y="81"/>
                </a:moveTo>
                <a:cubicBezTo>
                  <a:pt x="445" y="82"/>
                  <a:pt x="440" y="83"/>
                  <a:pt x="435" y="82"/>
                </a:cubicBezTo>
                <a:cubicBezTo>
                  <a:pt x="435" y="82"/>
                  <a:pt x="435" y="82"/>
                  <a:pt x="434" y="83"/>
                </a:cubicBezTo>
                <a:cubicBezTo>
                  <a:pt x="429" y="83"/>
                  <a:pt x="423" y="83"/>
                  <a:pt x="418" y="82"/>
                </a:cubicBezTo>
                <a:cubicBezTo>
                  <a:pt x="414" y="82"/>
                  <a:pt x="411" y="82"/>
                  <a:pt x="408" y="82"/>
                </a:cubicBezTo>
                <a:cubicBezTo>
                  <a:pt x="401" y="81"/>
                  <a:pt x="404" y="72"/>
                  <a:pt x="405" y="68"/>
                </a:cubicBezTo>
                <a:cubicBezTo>
                  <a:pt x="408" y="61"/>
                  <a:pt x="411" y="54"/>
                  <a:pt x="414" y="47"/>
                </a:cubicBezTo>
                <a:cubicBezTo>
                  <a:pt x="416" y="43"/>
                  <a:pt x="430" y="44"/>
                  <a:pt x="433" y="44"/>
                </a:cubicBezTo>
                <a:cubicBezTo>
                  <a:pt x="441" y="43"/>
                  <a:pt x="448" y="44"/>
                  <a:pt x="456" y="44"/>
                </a:cubicBezTo>
                <a:cubicBezTo>
                  <a:pt x="459" y="44"/>
                  <a:pt x="466" y="43"/>
                  <a:pt x="466" y="47"/>
                </a:cubicBezTo>
                <a:cubicBezTo>
                  <a:pt x="466" y="51"/>
                  <a:pt x="464" y="54"/>
                  <a:pt x="463" y="57"/>
                </a:cubicBezTo>
                <a:cubicBezTo>
                  <a:pt x="461" y="66"/>
                  <a:pt x="460" y="80"/>
                  <a:pt x="449" y="81"/>
                </a:cubicBezTo>
                <a:close/>
                <a:moveTo>
                  <a:pt x="519" y="81"/>
                </a:moveTo>
                <a:cubicBezTo>
                  <a:pt x="514" y="82"/>
                  <a:pt x="507" y="82"/>
                  <a:pt x="502" y="82"/>
                </a:cubicBezTo>
                <a:cubicBezTo>
                  <a:pt x="502" y="82"/>
                  <a:pt x="502" y="82"/>
                  <a:pt x="502" y="82"/>
                </a:cubicBezTo>
                <a:cubicBezTo>
                  <a:pt x="494" y="82"/>
                  <a:pt x="467" y="85"/>
                  <a:pt x="466" y="76"/>
                </a:cubicBezTo>
                <a:cubicBezTo>
                  <a:pt x="466" y="69"/>
                  <a:pt x="470" y="61"/>
                  <a:pt x="472" y="54"/>
                </a:cubicBezTo>
                <a:cubicBezTo>
                  <a:pt x="475" y="43"/>
                  <a:pt x="484" y="44"/>
                  <a:pt x="494" y="43"/>
                </a:cubicBezTo>
                <a:cubicBezTo>
                  <a:pt x="501" y="43"/>
                  <a:pt x="507" y="43"/>
                  <a:pt x="514" y="43"/>
                </a:cubicBezTo>
                <a:cubicBezTo>
                  <a:pt x="517" y="43"/>
                  <a:pt x="520" y="43"/>
                  <a:pt x="523" y="43"/>
                </a:cubicBezTo>
                <a:cubicBezTo>
                  <a:pt x="530" y="43"/>
                  <a:pt x="529" y="50"/>
                  <a:pt x="528" y="54"/>
                </a:cubicBezTo>
                <a:cubicBezTo>
                  <a:pt x="528" y="59"/>
                  <a:pt x="525" y="79"/>
                  <a:pt x="519" y="81"/>
                </a:cubicBezTo>
                <a:close/>
                <a:moveTo>
                  <a:pt x="577" y="80"/>
                </a:moveTo>
                <a:cubicBezTo>
                  <a:pt x="572" y="81"/>
                  <a:pt x="565" y="82"/>
                  <a:pt x="559" y="82"/>
                </a:cubicBezTo>
                <a:cubicBezTo>
                  <a:pt x="558" y="82"/>
                  <a:pt x="558" y="82"/>
                  <a:pt x="557" y="82"/>
                </a:cubicBezTo>
                <a:cubicBezTo>
                  <a:pt x="557" y="82"/>
                  <a:pt x="557" y="82"/>
                  <a:pt x="557" y="82"/>
                </a:cubicBezTo>
                <a:cubicBezTo>
                  <a:pt x="557" y="82"/>
                  <a:pt x="557" y="82"/>
                  <a:pt x="556" y="82"/>
                </a:cubicBezTo>
                <a:cubicBezTo>
                  <a:pt x="552" y="83"/>
                  <a:pt x="546" y="82"/>
                  <a:pt x="542" y="82"/>
                </a:cubicBezTo>
                <a:cubicBezTo>
                  <a:pt x="540" y="82"/>
                  <a:pt x="532" y="81"/>
                  <a:pt x="531" y="79"/>
                </a:cubicBezTo>
                <a:cubicBezTo>
                  <a:pt x="530" y="74"/>
                  <a:pt x="532" y="67"/>
                  <a:pt x="533" y="62"/>
                </a:cubicBezTo>
                <a:cubicBezTo>
                  <a:pt x="534" y="57"/>
                  <a:pt x="535" y="52"/>
                  <a:pt x="536" y="47"/>
                </a:cubicBezTo>
                <a:cubicBezTo>
                  <a:pt x="538" y="42"/>
                  <a:pt x="559" y="43"/>
                  <a:pt x="564" y="43"/>
                </a:cubicBezTo>
                <a:cubicBezTo>
                  <a:pt x="568" y="43"/>
                  <a:pt x="572" y="43"/>
                  <a:pt x="576" y="43"/>
                </a:cubicBezTo>
                <a:cubicBezTo>
                  <a:pt x="581" y="44"/>
                  <a:pt x="582" y="47"/>
                  <a:pt x="583" y="52"/>
                </a:cubicBezTo>
                <a:cubicBezTo>
                  <a:pt x="582" y="54"/>
                  <a:pt x="582" y="56"/>
                  <a:pt x="582" y="58"/>
                </a:cubicBezTo>
                <a:cubicBezTo>
                  <a:pt x="582" y="60"/>
                  <a:pt x="582" y="63"/>
                  <a:pt x="581" y="64"/>
                </a:cubicBezTo>
                <a:cubicBezTo>
                  <a:pt x="581" y="68"/>
                  <a:pt x="581" y="78"/>
                  <a:pt x="577" y="80"/>
                </a:cubicBezTo>
                <a:close/>
                <a:moveTo>
                  <a:pt x="635" y="62"/>
                </a:moveTo>
                <a:cubicBezTo>
                  <a:pt x="635" y="65"/>
                  <a:pt x="634" y="69"/>
                  <a:pt x="634" y="73"/>
                </a:cubicBezTo>
                <a:cubicBezTo>
                  <a:pt x="633" y="81"/>
                  <a:pt x="629" y="81"/>
                  <a:pt x="623" y="82"/>
                </a:cubicBezTo>
                <a:cubicBezTo>
                  <a:pt x="621" y="82"/>
                  <a:pt x="618" y="81"/>
                  <a:pt x="615" y="82"/>
                </a:cubicBezTo>
                <a:cubicBezTo>
                  <a:pt x="615" y="82"/>
                  <a:pt x="614" y="82"/>
                  <a:pt x="614" y="82"/>
                </a:cubicBezTo>
                <a:cubicBezTo>
                  <a:pt x="609" y="82"/>
                  <a:pt x="604" y="82"/>
                  <a:pt x="599" y="82"/>
                </a:cubicBezTo>
                <a:cubicBezTo>
                  <a:pt x="595" y="82"/>
                  <a:pt x="587" y="82"/>
                  <a:pt x="587" y="76"/>
                </a:cubicBezTo>
                <a:cubicBezTo>
                  <a:pt x="586" y="73"/>
                  <a:pt x="587" y="70"/>
                  <a:pt x="587" y="68"/>
                </a:cubicBezTo>
                <a:cubicBezTo>
                  <a:pt x="587" y="62"/>
                  <a:pt x="585" y="46"/>
                  <a:pt x="592" y="45"/>
                </a:cubicBezTo>
                <a:cubicBezTo>
                  <a:pt x="598" y="44"/>
                  <a:pt x="605" y="45"/>
                  <a:pt x="611" y="45"/>
                </a:cubicBezTo>
                <a:cubicBezTo>
                  <a:pt x="616" y="45"/>
                  <a:pt x="621" y="45"/>
                  <a:pt x="626" y="45"/>
                </a:cubicBezTo>
                <a:cubicBezTo>
                  <a:pt x="637" y="44"/>
                  <a:pt x="636" y="54"/>
                  <a:pt x="635" y="62"/>
                </a:cubicBezTo>
                <a:close/>
                <a:moveTo>
                  <a:pt x="689" y="67"/>
                </a:moveTo>
                <a:cubicBezTo>
                  <a:pt x="688" y="74"/>
                  <a:pt x="690" y="81"/>
                  <a:pt x="680" y="82"/>
                </a:cubicBezTo>
                <a:cubicBezTo>
                  <a:pt x="676" y="83"/>
                  <a:pt x="672" y="83"/>
                  <a:pt x="669" y="83"/>
                </a:cubicBezTo>
                <a:cubicBezTo>
                  <a:pt x="668" y="83"/>
                  <a:pt x="668" y="83"/>
                  <a:pt x="667" y="83"/>
                </a:cubicBezTo>
                <a:cubicBezTo>
                  <a:pt x="666" y="83"/>
                  <a:pt x="666" y="83"/>
                  <a:pt x="665" y="83"/>
                </a:cubicBezTo>
                <a:cubicBezTo>
                  <a:pt x="664" y="83"/>
                  <a:pt x="664" y="83"/>
                  <a:pt x="663" y="83"/>
                </a:cubicBezTo>
                <a:cubicBezTo>
                  <a:pt x="663" y="83"/>
                  <a:pt x="663" y="83"/>
                  <a:pt x="662" y="84"/>
                </a:cubicBezTo>
                <a:cubicBezTo>
                  <a:pt x="659" y="84"/>
                  <a:pt x="655" y="84"/>
                  <a:pt x="651" y="84"/>
                </a:cubicBezTo>
                <a:cubicBezTo>
                  <a:pt x="641" y="83"/>
                  <a:pt x="643" y="69"/>
                  <a:pt x="643" y="62"/>
                </a:cubicBezTo>
                <a:cubicBezTo>
                  <a:pt x="643" y="58"/>
                  <a:pt x="643" y="54"/>
                  <a:pt x="644" y="50"/>
                </a:cubicBezTo>
                <a:cubicBezTo>
                  <a:pt x="644" y="41"/>
                  <a:pt x="662" y="44"/>
                  <a:pt x="667" y="44"/>
                </a:cubicBezTo>
                <a:cubicBezTo>
                  <a:pt x="674" y="44"/>
                  <a:pt x="680" y="44"/>
                  <a:pt x="686" y="45"/>
                </a:cubicBezTo>
                <a:cubicBezTo>
                  <a:pt x="691" y="46"/>
                  <a:pt x="690" y="63"/>
                  <a:pt x="689" y="67"/>
                </a:cubicBezTo>
                <a:close/>
                <a:moveTo>
                  <a:pt x="737" y="82"/>
                </a:moveTo>
                <a:cubicBezTo>
                  <a:pt x="731" y="83"/>
                  <a:pt x="724" y="83"/>
                  <a:pt x="718" y="83"/>
                </a:cubicBezTo>
                <a:cubicBezTo>
                  <a:pt x="718" y="83"/>
                  <a:pt x="718" y="83"/>
                  <a:pt x="717" y="83"/>
                </a:cubicBezTo>
                <a:cubicBezTo>
                  <a:pt x="715" y="83"/>
                  <a:pt x="712" y="83"/>
                  <a:pt x="710" y="83"/>
                </a:cubicBezTo>
                <a:cubicBezTo>
                  <a:pt x="701" y="83"/>
                  <a:pt x="701" y="83"/>
                  <a:pt x="701" y="83"/>
                </a:cubicBezTo>
                <a:cubicBezTo>
                  <a:pt x="696" y="83"/>
                  <a:pt x="696" y="73"/>
                  <a:pt x="696" y="69"/>
                </a:cubicBezTo>
                <a:cubicBezTo>
                  <a:pt x="695" y="63"/>
                  <a:pt x="696" y="57"/>
                  <a:pt x="695" y="50"/>
                </a:cubicBezTo>
                <a:cubicBezTo>
                  <a:pt x="695" y="41"/>
                  <a:pt x="714" y="44"/>
                  <a:pt x="720" y="44"/>
                </a:cubicBezTo>
                <a:cubicBezTo>
                  <a:pt x="725" y="43"/>
                  <a:pt x="730" y="44"/>
                  <a:pt x="734" y="44"/>
                </a:cubicBezTo>
                <a:cubicBezTo>
                  <a:pt x="743" y="44"/>
                  <a:pt x="742" y="58"/>
                  <a:pt x="742" y="64"/>
                </a:cubicBezTo>
                <a:cubicBezTo>
                  <a:pt x="742" y="68"/>
                  <a:pt x="745" y="81"/>
                  <a:pt x="737" y="82"/>
                </a:cubicBezTo>
                <a:close/>
                <a:moveTo>
                  <a:pt x="744" y="46"/>
                </a:moveTo>
                <a:cubicBezTo>
                  <a:pt x="744" y="45"/>
                  <a:pt x="744" y="45"/>
                  <a:pt x="744" y="44"/>
                </a:cubicBezTo>
                <a:cubicBezTo>
                  <a:pt x="743" y="43"/>
                  <a:pt x="741" y="41"/>
                  <a:pt x="739" y="41"/>
                </a:cubicBezTo>
                <a:cubicBezTo>
                  <a:pt x="740" y="40"/>
                  <a:pt x="742" y="40"/>
                  <a:pt x="743" y="39"/>
                </a:cubicBezTo>
                <a:cubicBezTo>
                  <a:pt x="743" y="39"/>
                  <a:pt x="743" y="38"/>
                  <a:pt x="744" y="38"/>
                </a:cubicBezTo>
                <a:cubicBezTo>
                  <a:pt x="744" y="39"/>
                  <a:pt x="745" y="40"/>
                  <a:pt x="746" y="41"/>
                </a:cubicBezTo>
                <a:cubicBezTo>
                  <a:pt x="747" y="41"/>
                  <a:pt x="748" y="41"/>
                  <a:pt x="748" y="41"/>
                </a:cubicBezTo>
                <a:cubicBezTo>
                  <a:pt x="748" y="42"/>
                  <a:pt x="748" y="42"/>
                  <a:pt x="747" y="42"/>
                </a:cubicBezTo>
                <a:cubicBezTo>
                  <a:pt x="746" y="43"/>
                  <a:pt x="745" y="44"/>
                  <a:pt x="744" y="46"/>
                </a:cubicBezTo>
                <a:close/>
                <a:moveTo>
                  <a:pt x="785" y="83"/>
                </a:moveTo>
                <a:cubicBezTo>
                  <a:pt x="781" y="84"/>
                  <a:pt x="777" y="83"/>
                  <a:pt x="773" y="83"/>
                </a:cubicBezTo>
                <a:cubicBezTo>
                  <a:pt x="773" y="83"/>
                  <a:pt x="773" y="84"/>
                  <a:pt x="773" y="84"/>
                </a:cubicBezTo>
                <a:cubicBezTo>
                  <a:pt x="769" y="84"/>
                  <a:pt x="765" y="84"/>
                  <a:pt x="761" y="84"/>
                </a:cubicBezTo>
                <a:cubicBezTo>
                  <a:pt x="746" y="84"/>
                  <a:pt x="747" y="70"/>
                  <a:pt x="747" y="60"/>
                </a:cubicBezTo>
                <a:cubicBezTo>
                  <a:pt x="747" y="54"/>
                  <a:pt x="746" y="45"/>
                  <a:pt x="755" y="45"/>
                </a:cubicBezTo>
                <a:cubicBezTo>
                  <a:pt x="761" y="45"/>
                  <a:pt x="767" y="45"/>
                  <a:pt x="773" y="44"/>
                </a:cubicBezTo>
                <a:cubicBezTo>
                  <a:pt x="778" y="44"/>
                  <a:pt x="791" y="41"/>
                  <a:pt x="793" y="47"/>
                </a:cubicBezTo>
                <a:cubicBezTo>
                  <a:pt x="796" y="54"/>
                  <a:pt x="795" y="64"/>
                  <a:pt x="795" y="71"/>
                </a:cubicBezTo>
                <a:cubicBezTo>
                  <a:pt x="795" y="79"/>
                  <a:pt x="794" y="82"/>
                  <a:pt x="785" y="83"/>
                </a:cubicBezTo>
                <a:close/>
                <a:moveTo>
                  <a:pt x="851" y="70"/>
                </a:moveTo>
                <a:cubicBezTo>
                  <a:pt x="850" y="76"/>
                  <a:pt x="850" y="82"/>
                  <a:pt x="842" y="82"/>
                </a:cubicBezTo>
                <a:cubicBezTo>
                  <a:pt x="837" y="82"/>
                  <a:pt x="833" y="82"/>
                  <a:pt x="829" y="82"/>
                </a:cubicBezTo>
                <a:cubicBezTo>
                  <a:pt x="828" y="82"/>
                  <a:pt x="828" y="82"/>
                  <a:pt x="828" y="82"/>
                </a:cubicBezTo>
                <a:cubicBezTo>
                  <a:pt x="827" y="82"/>
                  <a:pt x="827" y="82"/>
                  <a:pt x="826" y="82"/>
                </a:cubicBezTo>
                <a:cubicBezTo>
                  <a:pt x="825" y="82"/>
                  <a:pt x="824" y="82"/>
                  <a:pt x="823" y="82"/>
                </a:cubicBezTo>
                <a:cubicBezTo>
                  <a:pt x="822" y="82"/>
                  <a:pt x="822" y="82"/>
                  <a:pt x="821" y="83"/>
                </a:cubicBezTo>
                <a:cubicBezTo>
                  <a:pt x="814" y="83"/>
                  <a:pt x="804" y="83"/>
                  <a:pt x="803" y="78"/>
                </a:cubicBezTo>
                <a:cubicBezTo>
                  <a:pt x="801" y="71"/>
                  <a:pt x="802" y="62"/>
                  <a:pt x="803" y="55"/>
                </a:cubicBezTo>
                <a:cubicBezTo>
                  <a:pt x="803" y="50"/>
                  <a:pt x="802" y="44"/>
                  <a:pt x="809" y="44"/>
                </a:cubicBezTo>
                <a:cubicBezTo>
                  <a:pt x="816" y="44"/>
                  <a:pt x="823" y="44"/>
                  <a:pt x="830" y="44"/>
                </a:cubicBezTo>
                <a:cubicBezTo>
                  <a:pt x="835" y="44"/>
                  <a:pt x="841" y="44"/>
                  <a:pt x="847" y="44"/>
                </a:cubicBezTo>
                <a:cubicBezTo>
                  <a:pt x="854" y="44"/>
                  <a:pt x="851" y="65"/>
                  <a:pt x="851" y="70"/>
                </a:cubicBezTo>
                <a:close/>
                <a:moveTo>
                  <a:pt x="903" y="67"/>
                </a:moveTo>
                <a:cubicBezTo>
                  <a:pt x="903" y="71"/>
                  <a:pt x="902" y="75"/>
                  <a:pt x="901" y="78"/>
                </a:cubicBezTo>
                <a:cubicBezTo>
                  <a:pt x="900" y="83"/>
                  <a:pt x="895" y="82"/>
                  <a:pt x="891" y="82"/>
                </a:cubicBezTo>
                <a:cubicBezTo>
                  <a:pt x="887" y="82"/>
                  <a:pt x="883" y="82"/>
                  <a:pt x="880" y="82"/>
                </a:cubicBezTo>
                <a:cubicBezTo>
                  <a:pt x="880" y="82"/>
                  <a:pt x="879" y="82"/>
                  <a:pt x="879" y="82"/>
                </a:cubicBezTo>
                <a:cubicBezTo>
                  <a:pt x="875" y="83"/>
                  <a:pt x="871" y="82"/>
                  <a:pt x="867" y="82"/>
                </a:cubicBezTo>
                <a:cubicBezTo>
                  <a:pt x="866" y="82"/>
                  <a:pt x="859" y="83"/>
                  <a:pt x="858" y="81"/>
                </a:cubicBezTo>
                <a:cubicBezTo>
                  <a:pt x="857" y="78"/>
                  <a:pt x="857" y="74"/>
                  <a:pt x="857" y="70"/>
                </a:cubicBezTo>
                <a:cubicBezTo>
                  <a:pt x="857" y="64"/>
                  <a:pt x="857" y="58"/>
                  <a:pt x="858" y="52"/>
                </a:cubicBezTo>
                <a:cubicBezTo>
                  <a:pt x="858" y="42"/>
                  <a:pt x="874" y="44"/>
                  <a:pt x="882" y="44"/>
                </a:cubicBezTo>
                <a:cubicBezTo>
                  <a:pt x="887" y="44"/>
                  <a:pt x="894" y="43"/>
                  <a:pt x="900" y="44"/>
                </a:cubicBezTo>
                <a:cubicBezTo>
                  <a:pt x="905" y="46"/>
                  <a:pt x="903" y="63"/>
                  <a:pt x="903" y="67"/>
                </a:cubicBezTo>
                <a:close/>
                <a:moveTo>
                  <a:pt x="945" y="83"/>
                </a:moveTo>
                <a:cubicBezTo>
                  <a:pt x="940" y="84"/>
                  <a:pt x="936" y="84"/>
                  <a:pt x="932" y="83"/>
                </a:cubicBezTo>
                <a:cubicBezTo>
                  <a:pt x="932" y="83"/>
                  <a:pt x="932" y="83"/>
                  <a:pt x="932" y="83"/>
                </a:cubicBezTo>
                <a:cubicBezTo>
                  <a:pt x="932" y="83"/>
                  <a:pt x="932" y="83"/>
                  <a:pt x="932" y="83"/>
                </a:cubicBezTo>
                <a:cubicBezTo>
                  <a:pt x="931" y="83"/>
                  <a:pt x="931" y="83"/>
                  <a:pt x="931" y="84"/>
                </a:cubicBezTo>
                <a:cubicBezTo>
                  <a:pt x="926" y="84"/>
                  <a:pt x="920" y="83"/>
                  <a:pt x="915" y="83"/>
                </a:cubicBezTo>
                <a:cubicBezTo>
                  <a:pt x="910" y="83"/>
                  <a:pt x="910" y="82"/>
                  <a:pt x="910" y="77"/>
                </a:cubicBezTo>
                <a:cubicBezTo>
                  <a:pt x="910" y="74"/>
                  <a:pt x="910" y="72"/>
                  <a:pt x="909" y="69"/>
                </a:cubicBezTo>
                <a:cubicBezTo>
                  <a:pt x="909" y="64"/>
                  <a:pt x="909" y="58"/>
                  <a:pt x="909" y="52"/>
                </a:cubicBezTo>
                <a:cubicBezTo>
                  <a:pt x="910" y="43"/>
                  <a:pt x="919" y="44"/>
                  <a:pt x="926" y="44"/>
                </a:cubicBezTo>
                <a:cubicBezTo>
                  <a:pt x="932" y="43"/>
                  <a:pt x="939" y="43"/>
                  <a:pt x="946" y="43"/>
                </a:cubicBezTo>
                <a:cubicBezTo>
                  <a:pt x="955" y="44"/>
                  <a:pt x="953" y="58"/>
                  <a:pt x="953" y="64"/>
                </a:cubicBezTo>
                <a:cubicBezTo>
                  <a:pt x="953" y="71"/>
                  <a:pt x="954" y="82"/>
                  <a:pt x="945" y="83"/>
                </a:cubicBezTo>
                <a:close/>
                <a:moveTo>
                  <a:pt x="1001" y="82"/>
                </a:moveTo>
                <a:cubicBezTo>
                  <a:pt x="996" y="83"/>
                  <a:pt x="992" y="83"/>
                  <a:pt x="987" y="83"/>
                </a:cubicBezTo>
                <a:cubicBezTo>
                  <a:pt x="987" y="83"/>
                  <a:pt x="987" y="83"/>
                  <a:pt x="986" y="83"/>
                </a:cubicBezTo>
                <a:cubicBezTo>
                  <a:pt x="982" y="84"/>
                  <a:pt x="977" y="84"/>
                  <a:pt x="972" y="83"/>
                </a:cubicBezTo>
                <a:cubicBezTo>
                  <a:pt x="966" y="83"/>
                  <a:pt x="963" y="85"/>
                  <a:pt x="960" y="77"/>
                </a:cubicBezTo>
                <a:cubicBezTo>
                  <a:pt x="959" y="72"/>
                  <a:pt x="960" y="67"/>
                  <a:pt x="960" y="62"/>
                </a:cubicBezTo>
                <a:cubicBezTo>
                  <a:pt x="959" y="53"/>
                  <a:pt x="960" y="47"/>
                  <a:pt x="970" y="45"/>
                </a:cubicBezTo>
                <a:cubicBezTo>
                  <a:pt x="978" y="44"/>
                  <a:pt x="986" y="44"/>
                  <a:pt x="994" y="44"/>
                </a:cubicBezTo>
                <a:cubicBezTo>
                  <a:pt x="998" y="44"/>
                  <a:pt x="1005" y="43"/>
                  <a:pt x="1006" y="47"/>
                </a:cubicBezTo>
                <a:cubicBezTo>
                  <a:pt x="1007" y="51"/>
                  <a:pt x="1007" y="55"/>
                  <a:pt x="1007" y="59"/>
                </a:cubicBezTo>
                <a:cubicBezTo>
                  <a:pt x="1007" y="66"/>
                  <a:pt x="1010" y="80"/>
                  <a:pt x="1001" y="82"/>
                </a:cubicBezTo>
                <a:close/>
                <a:moveTo>
                  <a:pt x="1063" y="64"/>
                </a:moveTo>
                <a:cubicBezTo>
                  <a:pt x="1063" y="72"/>
                  <a:pt x="1063" y="82"/>
                  <a:pt x="1053" y="83"/>
                </a:cubicBezTo>
                <a:cubicBezTo>
                  <a:pt x="1049" y="83"/>
                  <a:pt x="1045" y="83"/>
                  <a:pt x="1041" y="83"/>
                </a:cubicBezTo>
                <a:cubicBezTo>
                  <a:pt x="1041" y="83"/>
                  <a:pt x="1041" y="83"/>
                  <a:pt x="1041" y="83"/>
                </a:cubicBezTo>
                <a:cubicBezTo>
                  <a:pt x="1035" y="83"/>
                  <a:pt x="1030" y="84"/>
                  <a:pt x="1025" y="83"/>
                </a:cubicBezTo>
                <a:cubicBezTo>
                  <a:pt x="1015" y="83"/>
                  <a:pt x="1014" y="76"/>
                  <a:pt x="1014" y="67"/>
                </a:cubicBezTo>
                <a:cubicBezTo>
                  <a:pt x="1013" y="62"/>
                  <a:pt x="1011" y="45"/>
                  <a:pt x="1019" y="45"/>
                </a:cubicBezTo>
                <a:cubicBezTo>
                  <a:pt x="1027" y="44"/>
                  <a:pt x="1035" y="44"/>
                  <a:pt x="1043" y="43"/>
                </a:cubicBezTo>
                <a:cubicBezTo>
                  <a:pt x="1048" y="43"/>
                  <a:pt x="1061" y="40"/>
                  <a:pt x="1063" y="47"/>
                </a:cubicBezTo>
                <a:cubicBezTo>
                  <a:pt x="1064" y="52"/>
                  <a:pt x="1063" y="59"/>
                  <a:pt x="1063" y="64"/>
                </a:cubicBezTo>
                <a:close/>
                <a:moveTo>
                  <a:pt x="1112" y="76"/>
                </a:moveTo>
                <a:cubicBezTo>
                  <a:pt x="1111" y="84"/>
                  <a:pt x="1100" y="84"/>
                  <a:pt x="1093" y="84"/>
                </a:cubicBezTo>
                <a:cubicBezTo>
                  <a:pt x="1093" y="84"/>
                  <a:pt x="1093" y="84"/>
                  <a:pt x="1093" y="84"/>
                </a:cubicBezTo>
                <a:cubicBezTo>
                  <a:pt x="1089" y="84"/>
                  <a:pt x="1084" y="84"/>
                  <a:pt x="1080" y="84"/>
                </a:cubicBezTo>
                <a:cubicBezTo>
                  <a:pt x="1070" y="84"/>
                  <a:pt x="1070" y="78"/>
                  <a:pt x="1069" y="71"/>
                </a:cubicBezTo>
                <a:cubicBezTo>
                  <a:pt x="1068" y="64"/>
                  <a:pt x="1069" y="56"/>
                  <a:pt x="1069" y="49"/>
                </a:cubicBezTo>
                <a:cubicBezTo>
                  <a:pt x="1069" y="45"/>
                  <a:pt x="1082" y="46"/>
                  <a:pt x="1086" y="46"/>
                </a:cubicBezTo>
                <a:cubicBezTo>
                  <a:pt x="1091" y="45"/>
                  <a:pt x="1096" y="45"/>
                  <a:pt x="1101" y="46"/>
                </a:cubicBezTo>
                <a:cubicBezTo>
                  <a:pt x="1110" y="46"/>
                  <a:pt x="1114" y="47"/>
                  <a:pt x="1114" y="56"/>
                </a:cubicBezTo>
                <a:cubicBezTo>
                  <a:pt x="1115" y="63"/>
                  <a:pt x="1113" y="69"/>
                  <a:pt x="1112" y="76"/>
                </a:cubicBezTo>
                <a:close/>
                <a:moveTo>
                  <a:pt x="1168" y="68"/>
                </a:moveTo>
                <a:cubicBezTo>
                  <a:pt x="1168" y="76"/>
                  <a:pt x="1167" y="82"/>
                  <a:pt x="1158" y="82"/>
                </a:cubicBezTo>
                <a:cubicBezTo>
                  <a:pt x="1155" y="83"/>
                  <a:pt x="1152" y="83"/>
                  <a:pt x="1149" y="83"/>
                </a:cubicBezTo>
                <a:cubicBezTo>
                  <a:pt x="1149" y="83"/>
                  <a:pt x="1149" y="83"/>
                  <a:pt x="1149" y="83"/>
                </a:cubicBezTo>
                <a:cubicBezTo>
                  <a:pt x="1143" y="83"/>
                  <a:pt x="1138" y="83"/>
                  <a:pt x="1132" y="83"/>
                </a:cubicBezTo>
                <a:cubicBezTo>
                  <a:pt x="1121" y="82"/>
                  <a:pt x="1122" y="73"/>
                  <a:pt x="1121" y="65"/>
                </a:cubicBezTo>
                <a:cubicBezTo>
                  <a:pt x="1120" y="59"/>
                  <a:pt x="1120" y="54"/>
                  <a:pt x="1121" y="48"/>
                </a:cubicBezTo>
                <a:cubicBezTo>
                  <a:pt x="1121" y="44"/>
                  <a:pt x="1139" y="45"/>
                  <a:pt x="1142" y="45"/>
                </a:cubicBezTo>
                <a:cubicBezTo>
                  <a:pt x="1150" y="45"/>
                  <a:pt x="1158" y="44"/>
                  <a:pt x="1165" y="45"/>
                </a:cubicBezTo>
                <a:cubicBezTo>
                  <a:pt x="1171" y="46"/>
                  <a:pt x="1168" y="65"/>
                  <a:pt x="1168" y="68"/>
                </a:cubicBezTo>
                <a:close/>
                <a:moveTo>
                  <a:pt x="1224" y="67"/>
                </a:moveTo>
                <a:cubicBezTo>
                  <a:pt x="1224" y="69"/>
                  <a:pt x="1224" y="71"/>
                  <a:pt x="1224" y="74"/>
                </a:cubicBezTo>
                <a:cubicBezTo>
                  <a:pt x="1223" y="83"/>
                  <a:pt x="1216" y="83"/>
                  <a:pt x="1210" y="83"/>
                </a:cubicBezTo>
                <a:cubicBezTo>
                  <a:pt x="1207" y="83"/>
                  <a:pt x="1205" y="83"/>
                  <a:pt x="1203" y="84"/>
                </a:cubicBezTo>
                <a:cubicBezTo>
                  <a:pt x="1202" y="84"/>
                  <a:pt x="1202" y="83"/>
                  <a:pt x="1202" y="83"/>
                </a:cubicBezTo>
                <a:cubicBezTo>
                  <a:pt x="1198" y="83"/>
                  <a:pt x="1193" y="83"/>
                  <a:pt x="1189" y="83"/>
                </a:cubicBezTo>
                <a:cubicBezTo>
                  <a:pt x="1177" y="83"/>
                  <a:pt x="1175" y="74"/>
                  <a:pt x="1174" y="63"/>
                </a:cubicBezTo>
                <a:cubicBezTo>
                  <a:pt x="1174" y="60"/>
                  <a:pt x="1174" y="58"/>
                  <a:pt x="1174" y="55"/>
                </a:cubicBezTo>
                <a:cubicBezTo>
                  <a:pt x="1174" y="49"/>
                  <a:pt x="1175" y="47"/>
                  <a:pt x="1182" y="47"/>
                </a:cubicBezTo>
                <a:cubicBezTo>
                  <a:pt x="1188" y="46"/>
                  <a:pt x="1195" y="46"/>
                  <a:pt x="1202" y="46"/>
                </a:cubicBezTo>
                <a:cubicBezTo>
                  <a:pt x="1207" y="46"/>
                  <a:pt x="1212" y="46"/>
                  <a:pt x="1217" y="45"/>
                </a:cubicBezTo>
                <a:cubicBezTo>
                  <a:pt x="1226" y="45"/>
                  <a:pt x="1224" y="61"/>
                  <a:pt x="1224" y="67"/>
                </a:cubicBezTo>
                <a:close/>
                <a:moveTo>
                  <a:pt x="1225" y="37"/>
                </a:moveTo>
                <a:cubicBezTo>
                  <a:pt x="1226" y="39"/>
                  <a:pt x="1227" y="41"/>
                  <a:pt x="1228" y="42"/>
                </a:cubicBezTo>
                <a:cubicBezTo>
                  <a:pt x="1229" y="42"/>
                  <a:pt x="1229" y="42"/>
                  <a:pt x="1229" y="42"/>
                </a:cubicBezTo>
                <a:cubicBezTo>
                  <a:pt x="1228" y="42"/>
                  <a:pt x="1228" y="42"/>
                  <a:pt x="1228" y="43"/>
                </a:cubicBezTo>
                <a:cubicBezTo>
                  <a:pt x="1227" y="44"/>
                  <a:pt x="1226" y="45"/>
                  <a:pt x="1226" y="46"/>
                </a:cubicBezTo>
                <a:cubicBezTo>
                  <a:pt x="1225" y="45"/>
                  <a:pt x="1225" y="44"/>
                  <a:pt x="1224" y="44"/>
                </a:cubicBezTo>
                <a:cubicBezTo>
                  <a:pt x="1223" y="43"/>
                  <a:pt x="1222" y="42"/>
                  <a:pt x="1221" y="42"/>
                </a:cubicBezTo>
                <a:cubicBezTo>
                  <a:pt x="1223" y="41"/>
                  <a:pt x="1224" y="39"/>
                  <a:pt x="1225" y="37"/>
                </a:cubicBezTo>
                <a:close/>
                <a:moveTo>
                  <a:pt x="1281" y="69"/>
                </a:moveTo>
                <a:cubicBezTo>
                  <a:pt x="1281" y="72"/>
                  <a:pt x="1282" y="81"/>
                  <a:pt x="1277" y="82"/>
                </a:cubicBezTo>
                <a:cubicBezTo>
                  <a:pt x="1274" y="82"/>
                  <a:pt x="1270" y="83"/>
                  <a:pt x="1267" y="83"/>
                </a:cubicBezTo>
                <a:cubicBezTo>
                  <a:pt x="1264" y="83"/>
                  <a:pt x="1261" y="83"/>
                  <a:pt x="1257" y="83"/>
                </a:cubicBezTo>
                <a:cubicBezTo>
                  <a:pt x="1257" y="83"/>
                  <a:pt x="1257" y="83"/>
                  <a:pt x="1257" y="83"/>
                </a:cubicBezTo>
                <a:cubicBezTo>
                  <a:pt x="1249" y="83"/>
                  <a:pt x="1242" y="83"/>
                  <a:pt x="1235" y="81"/>
                </a:cubicBezTo>
                <a:cubicBezTo>
                  <a:pt x="1228" y="80"/>
                  <a:pt x="1229" y="66"/>
                  <a:pt x="1229" y="60"/>
                </a:cubicBezTo>
                <a:cubicBezTo>
                  <a:pt x="1229" y="56"/>
                  <a:pt x="1229" y="51"/>
                  <a:pt x="1230" y="47"/>
                </a:cubicBezTo>
                <a:cubicBezTo>
                  <a:pt x="1230" y="44"/>
                  <a:pt x="1254" y="45"/>
                  <a:pt x="1257" y="45"/>
                </a:cubicBezTo>
                <a:cubicBezTo>
                  <a:pt x="1263" y="44"/>
                  <a:pt x="1269" y="45"/>
                  <a:pt x="1275" y="45"/>
                </a:cubicBezTo>
                <a:cubicBezTo>
                  <a:pt x="1283" y="46"/>
                  <a:pt x="1281" y="64"/>
                  <a:pt x="1281" y="69"/>
                </a:cubicBezTo>
                <a:close/>
                <a:moveTo>
                  <a:pt x="1334" y="84"/>
                </a:moveTo>
                <a:cubicBezTo>
                  <a:pt x="1329" y="84"/>
                  <a:pt x="1323" y="85"/>
                  <a:pt x="1318" y="85"/>
                </a:cubicBezTo>
                <a:cubicBezTo>
                  <a:pt x="1318" y="85"/>
                  <a:pt x="1318" y="85"/>
                  <a:pt x="1318" y="85"/>
                </a:cubicBezTo>
                <a:cubicBezTo>
                  <a:pt x="1318" y="85"/>
                  <a:pt x="1318" y="85"/>
                  <a:pt x="1318" y="85"/>
                </a:cubicBezTo>
                <a:cubicBezTo>
                  <a:pt x="1318" y="85"/>
                  <a:pt x="1318" y="85"/>
                  <a:pt x="1318" y="85"/>
                </a:cubicBezTo>
                <a:cubicBezTo>
                  <a:pt x="1313" y="85"/>
                  <a:pt x="1308" y="85"/>
                  <a:pt x="1303" y="84"/>
                </a:cubicBezTo>
                <a:cubicBezTo>
                  <a:pt x="1301" y="84"/>
                  <a:pt x="1299" y="84"/>
                  <a:pt x="1297" y="84"/>
                </a:cubicBezTo>
                <a:cubicBezTo>
                  <a:pt x="1286" y="83"/>
                  <a:pt x="1287" y="74"/>
                  <a:pt x="1287" y="66"/>
                </a:cubicBezTo>
                <a:cubicBezTo>
                  <a:pt x="1287" y="62"/>
                  <a:pt x="1284" y="48"/>
                  <a:pt x="1290" y="46"/>
                </a:cubicBezTo>
                <a:cubicBezTo>
                  <a:pt x="1298" y="44"/>
                  <a:pt x="1309" y="45"/>
                  <a:pt x="1318" y="44"/>
                </a:cubicBezTo>
                <a:cubicBezTo>
                  <a:pt x="1324" y="44"/>
                  <a:pt x="1334" y="42"/>
                  <a:pt x="1339" y="48"/>
                </a:cubicBezTo>
                <a:cubicBezTo>
                  <a:pt x="1340" y="49"/>
                  <a:pt x="1341" y="52"/>
                  <a:pt x="1341" y="54"/>
                </a:cubicBezTo>
                <a:cubicBezTo>
                  <a:pt x="1342" y="56"/>
                  <a:pt x="1342" y="58"/>
                  <a:pt x="1343" y="60"/>
                </a:cubicBezTo>
                <a:cubicBezTo>
                  <a:pt x="1343" y="64"/>
                  <a:pt x="1344" y="69"/>
                  <a:pt x="1344" y="72"/>
                </a:cubicBezTo>
                <a:cubicBezTo>
                  <a:pt x="1344" y="80"/>
                  <a:pt x="1343" y="84"/>
                  <a:pt x="1334" y="84"/>
                </a:cubicBezTo>
                <a:close/>
                <a:moveTo>
                  <a:pt x="1339" y="37"/>
                </a:moveTo>
                <a:cubicBezTo>
                  <a:pt x="1340" y="39"/>
                  <a:pt x="1342" y="41"/>
                  <a:pt x="1345" y="42"/>
                </a:cubicBezTo>
                <a:cubicBezTo>
                  <a:pt x="1343" y="43"/>
                  <a:pt x="1342" y="44"/>
                  <a:pt x="1342" y="45"/>
                </a:cubicBezTo>
                <a:cubicBezTo>
                  <a:pt x="1341" y="45"/>
                  <a:pt x="1341" y="44"/>
                  <a:pt x="1341" y="44"/>
                </a:cubicBezTo>
                <a:cubicBezTo>
                  <a:pt x="1340" y="42"/>
                  <a:pt x="1338" y="41"/>
                  <a:pt x="1336" y="41"/>
                </a:cubicBezTo>
                <a:cubicBezTo>
                  <a:pt x="1338" y="40"/>
                  <a:pt x="1339" y="39"/>
                  <a:pt x="1339" y="37"/>
                </a:cubicBezTo>
                <a:close/>
                <a:moveTo>
                  <a:pt x="1397" y="38"/>
                </a:moveTo>
                <a:cubicBezTo>
                  <a:pt x="1398" y="40"/>
                  <a:pt x="1399" y="41"/>
                  <a:pt x="1400" y="41"/>
                </a:cubicBezTo>
                <a:cubicBezTo>
                  <a:pt x="1401" y="42"/>
                  <a:pt x="1402" y="42"/>
                  <a:pt x="1403" y="42"/>
                </a:cubicBezTo>
                <a:cubicBezTo>
                  <a:pt x="1403" y="43"/>
                  <a:pt x="1402" y="43"/>
                  <a:pt x="1401" y="44"/>
                </a:cubicBezTo>
                <a:cubicBezTo>
                  <a:pt x="1401" y="44"/>
                  <a:pt x="1401" y="45"/>
                  <a:pt x="1400" y="45"/>
                </a:cubicBezTo>
                <a:cubicBezTo>
                  <a:pt x="1399" y="43"/>
                  <a:pt x="1397" y="42"/>
                  <a:pt x="1395" y="41"/>
                </a:cubicBezTo>
                <a:cubicBezTo>
                  <a:pt x="1396" y="41"/>
                  <a:pt x="1397" y="40"/>
                  <a:pt x="1397" y="38"/>
                </a:cubicBezTo>
                <a:close/>
                <a:moveTo>
                  <a:pt x="1464" y="44"/>
                </a:moveTo>
                <a:cubicBezTo>
                  <a:pt x="1463" y="43"/>
                  <a:pt x="1462" y="42"/>
                  <a:pt x="1460" y="41"/>
                </a:cubicBezTo>
                <a:cubicBezTo>
                  <a:pt x="1459" y="40"/>
                  <a:pt x="1458" y="40"/>
                  <a:pt x="1457" y="40"/>
                </a:cubicBezTo>
                <a:cubicBezTo>
                  <a:pt x="1458" y="39"/>
                  <a:pt x="1458" y="37"/>
                  <a:pt x="1458" y="35"/>
                </a:cubicBezTo>
                <a:cubicBezTo>
                  <a:pt x="1459" y="37"/>
                  <a:pt x="1461" y="39"/>
                  <a:pt x="1463" y="40"/>
                </a:cubicBezTo>
                <a:cubicBezTo>
                  <a:pt x="1464" y="41"/>
                  <a:pt x="1465" y="41"/>
                  <a:pt x="1467" y="42"/>
                </a:cubicBezTo>
                <a:cubicBezTo>
                  <a:pt x="1466" y="42"/>
                  <a:pt x="1466" y="43"/>
                  <a:pt x="1465" y="43"/>
                </a:cubicBezTo>
                <a:cubicBezTo>
                  <a:pt x="1465" y="43"/>
                  <a:pt x="1465" y="44"/>
                  <a:pt x="1464" y="44"/>
                </a:cubicBezTo>
                <a:close/>
                <a:moveTo>
                  <a:pt x="1386" y="84"/>
                </a:moveTo>
                <a:cubicBezTo>
                  <a:pt x="1385" y="84"/>
                  <a:pt x="1385" y="84"/>
                  <a:pt x="1385" y="84"/>
                </a:cubicBezTo>
                <a:cubicBezTo>
                  <a:pt x="1385" y="84"/>
                  <a:pt x="1385" y="84"/>
                  <a:pt x="1385" y="84"/>
                </a:cubicBezTo>
                <a:cubicBezTo>
                  <a:pt x="1376" y="85"/>
                  <a:pt x="1356" y="88"/>
                  <a:pt x="1352" y="77"/>
                </a:cubicBezTo>
                <a:cubicBezTo>
                  <a:pt x="1350" y="70"/>
                  <a:pt x="1348" y="63"/>
                  <a:pt x="1347" y="56"/>
                </a:cubicBezTo>
                <a:cubicBezTo>
                  <a:pt x="1346" y="53"/>
                  <a:pt x="1346" y="50"/>
                  <a:pt x="1345" y="47"/>
                </a:cubicBezTo>
                <a:cubicBezTo>
                  <a:pt x="1345" y="45"/>
                  <a:pt x="1357" y="45"/>
                  <a:pt x="1359" y="45"/>
                </a:cubicBezTo>
                <a:cubicBezTo>
                  <a:pt x="1366" y="45"/>
                  <a:pt x="1373" y="45"/>
                  <a:pt x="1380" y="45"/>
                </a:cubicBezTo>
                <a:cubicBezTo>
                  <a:pt x="1389" y="45"/>
                  <a:pt x="1395" y="43"/>
                  <a:pt x="1399" y="52"/>
                </a:cubicBezTo>
                <a:cubicBezTo>
                  <a:pt x="1402" y="60"/>
                  <a:pt x="1404" y="67"/>
                  <a:pt x="1406" y="74"/>
                </a:cubicBezTo>
                <a:cubicBezTo>
                  <a:pt x="1409" y="87"/>
                  <a:pt x="1393" y="83"/>
                  <a:pt x="1386" y="84"/>
                </a:cubicBezTo>
                <a:close/>
                <a:moveTo>
                  <a:pt x="1464" y="83"/>
                </a:moveTo>
                <a:cubicBezTo>
                  <a:pt x="1459" y="83"/>
                  <a:pt x="1455" y="83"/>
                  <a:pt x="1450" y="84"/>
                </a:cubicBezTo>
                <a:cubicBezTo>
                  <a:pt x="1444" y="85"/>
                  <a:pt x="1438" y="85"/>
                  <a:pt x="1431" y="84"/>
                </a:cubicBezTo>
                <a:cubicBezTo>
                  <a:pt x="1428" y="84"/>
                  <a:pt x="1425" y="84"/>
                  <a:pt x="1422" y="84"/>
                </a:cubicBezTo>
                <a:cubicBezTo>
                  <a:pt x="1416" y="83"/>
                  <a:pt x="1414" y="80"/>
                  <a:pt x="1412" y="74"/>
                </a:cubicBezTo>
                <a:cubicBezTo>
                  <a:pt x="1410" y="66"/>
                  <a:pt x="1404" y="56"/>
                  <a:pt x="1404" y="48"/>
                </a:cubicBezTo>
                <a:cubicBezTo>
                  <a:pt x="1405" y="43"/>
                  <a:pt x="1431" y="44"/>
                  <a:pt x="1435" y="45"/>
                </a:cubicBezTo>
                <a:cubicBezTo>
                  <a:pt x="1442" y="45"/>
                  <a:pt x="1448" y="45"/>
                  <a:pt x="1455" y="45"/>
                </a:cubicBezTo>
                <a:cubicBezTo>
                  <a:pt x="1462" y="45"/>
                  <a:pt x="1465" y="55"/>
                  <a:pt x="1468" y="61"/>
                </a:cubicBezTo>
                <a:cubicBezTo>
                  <a:pt x="1470" y="65"/>
                  <a:pt x="1471" y="69"/>
                  <a:pt x="1472" y="73"/>
                </a:cubicBezTo>
                <a:cubicBezTo>
                  <a:pt x="1474" y="81"/>
                  <a:pt x="1472" y="83"/>
                  <a:pt x="1464" y="83"/>
                </a:cubicBezTo>
                <a:close/>
                <a:moveTo>
                  <a:pt x="1510" y="83"/>
                </a:moveTo>
                <a:cubicBezTo>
                  <a:pt x="1510" y="83"/>
                  <a:pt x="1510" y="83"/>
                  <a:pt x="1510" y="83"/>
                </a:cubicBezTo>
                <a:cubicBezTo>
                  <a:pt x="1509" y="83"/>
                  <a:pt x="1509" y="83"/>
                  <a:pt x="1509" y="83"/>
                </a:cubicBezTo>
                <a:cubicBezTo>
                  <a:pt x="1509" y="83"/>
                  <a:pt x="1509" y="83"/>
                  <a:pt x="1509" y="83"/>
                </a:cubicBezTo>
                <a:cubicBezTo>
                  <a:pt x="1503" y="84"/>
                  <a:pt x="1498" y="83"/>
                  <a:pt x="1492" y="83"/>
                </a:cubicBezTo>
                <a:cubicBezTo>
                  <a:pt x="1484" y="83"/>
                  <a:pt x="1482" y="79"/>
                  <a:pt x="1478" y="72"/>
                </a:cubicBezTo>
                <a:cubicBezTo>
                  <a:pt x="1476" y="68"/>
                  <a:pt x="1474" y="65"/>
                  <a:pt x="1473" y="61"/>
                </a:cubicBezTo>
                <a:cubicBezTo>
                  <a:pt x="1472" y="59"/>
                  <a:pt x="1471" y="57"/>
                  <a:pt x="1471" y="56"/>
                </a:cubicBezTo>
                <a:cubicBezTo>
                  <a:pt x="1470" y="53"/>
                  <a:pt x="1469" y="51"/>
                  <a:pt x="1469" y="49"/>
                </a:cubicBezTo>
                <a:cubicBezTo>
                  <a:pt x="1467" y="42"/>
                  <a:pt x="1482" y="43"/>
                  <a:pt x="1486" y="43"/>
                </a:cubicBezTo>
                <a:cubicBezTo>
                  <a:pt x="1490" y="42"/>
                  <a:pt x="1493" y="42"/>
                  <a:pt x="1497" y="42"/>
                </a:cubicBezTo>
                <a:cubicBezTo>
                  <a:pt x="1499" y="42"/>
                  <a:pt x="1501" y="42"/>
                  <a:pt x="1503" y="42"/>
                </a:cubicBezTo>
                <a:cubicBezTo>
                  <a:pt x="1505" y="42"/>
                  <a:pt x="1507" y="42"/>
                  <a:pt x="1509" y="42"/>
                </a:cubicBezTo>
                <a:cubicBezTo>
                  <a:pt x="1513" y="43"/>
                  <a:pt x="1519" y="59"/>
                  <a:pt x="1520" y="62"/>
                </a:cubicBezTo>
                <a:cubicBezTo>
                  <a:pt x="1523" y="67"/>
                  <a:pt x="1525" y="74"/>
                  <a:pt x="1525" y="80"/>
                </a:cubicBezTo>
                <a:cubicBezTo>
                  <a:pt x="1525" y="84"/>
                  <a:pt x="1512" y="83"/>
                  <a:pt x="1510" y="83"/>
                </a:cubicBezTo>
                <a:close/>
                <a:moveTo>
                  <a:pt x="1511" y="38"/>
                </a:moveTo>
                <a:cubicBezTo>
                  <a:pt x="1511" y="38"/>
                  <a:pt x="1512" y="38"/>
                  <a:pt x="1512" y="39"/>
                </a:cubicBezTo>
                <a:cubicBezTo>
                  <a:pt x="1512" y="38"/>
                  <a:pt x="1511" y="38"/>
                  <a:pt x="1511" y="38"/>
                </a:cubicBezTo>
                <a:cubicBezTo>
                  <a:pt x="1511" y="38"/>
                  <a:pt x="1511" y="38"/>
                  <a:pt x="1511" y="38"/>
                </a:cubicBezTo>
                <a:cubicBezTo>
                  <a:pt x="1511" y="38"/>
                  <a:pt x="1511" y="38"/>
                  <a:pt x="1511" y="38"/>
                </a:cubicBezTo>
                <a:close/>
                <a:moveTo>
                  <a:pt x="1570" y="35"/>
                </a:moveTo>
                <a:cubicBezTo>
                  <a:pt x="1572" y="38"/>
                  <a:pt x="1575" y="41"/>
                  <a:pt x="1577" y="41"/>
                </a:cubicBezTo>
                <a:cubicBezTo>
                  <a:pt x="1578" y="41"/>
                  <a:pt x="1578" y="41"/>
                  <a:pt x="1579" y="41"/>
                </a:cubicBezTo>
                <a:cubicBezTo>
                  <a:pt x="1577" y="42"/>
                  <a:pt x="1576" y="43"/>
                  <a:pt x="1576" y="45"/>
                </a:cubicBezTo>
                <a:cubicBezTo>
                  <a:pt x="1576" y="45"/>
                  <a:pt x="1576" y="45"/>
                  <a:pt x="1576" y="46"/>
                </a:cubicBezTo>
                <a:cubicBezTo>
                  <a:pt x="1574" y="44"/>
                  <a:pt x="1573" y="42"/>
                  <a:pt x="1571" y="40"/>
                </a:cubicBezTo>
                <a:cubicBezTo>
                  <a:pt x="1570" y="40"/>
                  <a:pt x="1569" y="39"/>
                  <a:pt x="1568" y="39"/>
                </a:cubicBezTo>
                <a:cubicBezTo>
                  <a:pt x="1569" y="39"/>
                  <a:pt x="1569" y="38"/>
                  <a:pt x="1570" y="38"/>
                </a:cubicBezTo>
                <a:cubicBezTo>
                  <a:pt x="1570" y="37"/>
                  <a:pt x="1570" y="36"/>
                  <a:pt x="1570" y="35"/>
                </a:cubicBezTo>
                <a:close/>
                <a:moveTo>
                  <a:pt x="1516" y="43"/>
                </a:moveTo>
                <a:cubicBezTo>
                  <a:pt x="1515" y="42"/>
                  <a:pt x="1515" y="42"/>
                  <a:pt x="1514" y="41"/>
                </a:cubicBezTo>
                <a:cubicBezTo>
                  <a:pt x="1514" y="40"/>
                  <a:pt x="1514" y="40"/>
                  <a:pt x="1513" y="40"/>
                </a:cubicBezTo>
                <a:cubicBezTo>
                  <a:pt x="1514" y="40"/>
                  <a:pt x="1515" y="41"/>
                  <a:pt x="1516" y="41"/>
                </a:cubicBezTo>
                <a:cubicBezTo>
                  <a:pt x="1516" y="41"/>
                  <a:pt x="1517" y="41"/>
                  <a:pt x="1518" y="42"/>
                </a:cubicBezTo>
                <a:cubicBezTo>
                  <a:pt x="1517" y="42"/>
                  <a:pt x="1517" y="42"/>
                  <a:pt x="1516" y="42"/>
                </a:cubicBezTo>
                <a:cubicBezTo>
                  <a:pt x="1516" y="42"/>
                  <a:pt x="1516" y="43"/>
                  <a:pt x="1516" y="43"/>
                </a:cubicBezTo>
                <a:close/>
                <a:moveTo>
                  <a:pt x="1579" y="84"/>
                </a:moveTo>
                <a:cubicBezTo>
                  <a:pt x="1575" y="84"/>
                  <a:pt x="1571" y="84"/>
                  <a:pt x="1566" y="84"/>
                </a:cubicBezTo>
                <a:cubicBezTo>
                  <a:pt x="1566" y="84"/>
                  <a:pt x="1566" y="84"/>
                  <a:pt x="1566" y="84"/>
                </a:cubicBezTo>
                <a:cubicBezTo>
                  <a:pt x="1559" y="84"/>
                  <a:pt x="1552" y="83"/>
                  <a:pt x="1545" y="83"/>
                </a:cubicBezTo>
                <a:cubicBezTo>
                  <a:pt x="1537" y="83"/>
                  <a:pt x="1533" y="78"/>
                  <a:pt x="1530" y="71"/>
                </a:cubicBezTo>
                <a:cubicBezTo>
                  <a:pt x="1527" y="64"/>
                  <a:pt x="1523" y="57"/>
                  <a:pt x="1521" y="50"/>
                </a:cubicBezTo>
                <a:cubicBezTo>
                  <a:pt x="1519" y="45"/>
                  <a:pt x="1522" y="45"/>
                  <a:pt x="1528" y="44"/>
                </a:cubicBezTo>
                <a:cubicBezTo>
                  <a:pt x="1531" y="44"/>
                  <a:pt x="1535" y="44"/>
                  <a:pt x="1539" y="44"/>
                </a:cubicBezTo>
                <a:cubicBezTo>
                  <a:pt x="1547" y="44"/>
                  <a:pt x="1555" y="43"/>
                  <a:pt x="1564" y="43"/>
                </a:cubicBezTo>
                <a:cubicBezTo>
                  <a:pt x="1572" y="43"/>
                  <a:pt x="1577" y="56"/>
                  <a:pt x="1581" y="62"/>
                </a:cubicBezTo>
                <a:cubicBezTo>
                  <a:pt x="1583" y="66"/>
                  <a:pt x="1585" y="70"/>
                  <a:pt x="1586" y="74"/>
                </a:cubicBezTo>
                <a:cubicBezTo>
                  <a:pt x="1589" y="82"/>
                  <a:pt x="1588" y="84"/>
                  <a:pt x="1579" y="84"/>
                </a:cubicBezTo>
                <a:close/>
                <a:moveTo>
                  <a:pt x="1628" y="83"/>
                </a:moveTo>
                <a:cubicBezTo>
                  <a:pt x="1628" y="83"/>
                  <a:pt x="1613" y="84"/>
                  <a:pt x="1606" y="83"/>
                </a:cubicBezTo>
                <a:cubicBezTo>
                  <a:pt x="1597" y="83"/>
                  <a:pt x="1593" y="73"/>
                  <a:pt x="1590" y="67"/>
                </a:cubicBezTo>
                <a:cubicBezTo>
                  <a:pt x="1587" y="62"/>
                  <a:pt x="1585" y="57"/>
                  <a:pt x="1583" y="53"/>
                </a:cubicBezTo>
                <a:cubicBezTo>
                  <a:pt x="1577" y="42"/>
                  <a:pt x="1593" y="44"/>
                  <a:pt x="1599" y="44"/>
                </a:cubicBezTo>
                <a:cubicBezTo>
                  <a:pt x="1603" y="44"/>
                  <a:pt x="1614" y="43"/>
                  <a:pt x="1617" y="45"/>
                </a:cubicBezTo>
                <a:cubicBezTo>
                  <a:pt x="1621" y="49"/>
                  <a:pt x="1625" y="56"/>
                  <a:pt x="1629" y="62"/>
                </a:cubicBezTo>
                <a:cubicBezTo>
                  <a:pt x="1632" y="67"/>
                  <a:pt x="1636" y="73"/>
                  <a:pt x="1640" y="79"/>
                </a:cubicBezTo>
                <a:cubicBezTo>
                  <a:pt x="1643" y="84"/>
                  <a:pt x="1634" y="84"/>
                  <a:pt x="1628" y="83"/>
                </a:cubicBezTo>
                <a:close/>
                <a:moveTo>
                  <a:pt x="1683" y="82"/>
                </a:moveTo>
                <a:cubicBezTo>
                  <a:pt x="1682" y="82"/>
                  <a:pt x="1682" y="82"/>
                  <a:pt x="1682" y="82"/>
                </a:cubicBezTo>
                <a:cubicBezTo>
                  <a:pt x="1667" y="82"/>
                  <a:pt x="1653" y="87"/>
                  <a:pt x="1643" y="72"/>
                </a:cubicBezTo>
                <a:cubicBezTo>
                  <a:pt x="1638" y="65"/>
                  <a:pt x="1634" y="58"/>
                  <a:pt x="1629" y="52"/>
                </a:cubicBezTo>
                <a:cubicBezTo>
                  <a:pt x="1627" y="49"/>
                  <a:pt x="1622" y="43"/>
                  <a:pt x="1630" y="43"/>
                </a:cubicBezTo>
                <a:cubicBezTo>
                  <a:pt x="1636" y="43"/>
                  <a:pt x="1641" y="42"/>
                  <a:pt x="1647" y="43"/>
                </a:cubicBezTo>
                <a:cubicBezTo>
                  <a:pt x="1653" y="43"/>
                  <a:pt x="1658" y="43"/>
                  <a:pt x="1664" y="43"/>
                </a:cubicBezTo>
                <a:cubicBezTo>
                  <a:pt x="1667" y="43"/>
                  <a:pt x="1670" y="43"/>
                  <a:pt x="1673" y="43"/>
                </a:cubicBezTo>
                <a:cubicBezTo>
                  <a:pt x="1679" y="44"/>
                  <a:pt x="1683" y="51"/>
                  <a:pt x="1687" y="56"/>
                </a:cubicBezTo>
                <a:cubicBezTo>
                  <a:pt x="1691" y="62"/>
                  <a:pt x="1695" y="68"/>
                  <a:pt x="1698" y="75"/>
                </a:cubicBezTo>
                <a:cubicBezTo>
                  <a:pt x="1703" y="85"/>
                  <a:pt x="1689" y="82"/>
                  <a:pt x="1683" y="82"/>
                </a:cubicBezTo>
                <a:close/>
                <a:moveTo>
                  <a:pt x="1725" y="37"/>
                </a:moveTo>
                <a:cubicBezTo>
                  <a:pt x="1725" y="37"/>
                  <a:pt x="1726" y="38"/>
                  <a:pt x="1727" y="39"/>
                </a:cubicBezTo>
                <a:cubicBezTo>
                  <a:pt x="1730" y="41"/>
                  <a:pt x="1733" y="42"/>
                  <a:pt x="1736" y="42"/>
                </a:cubicBezTo>
                <a:cubicBezTo>
                  <a:pt x="1736" y="42"/>
                  <a:pt x="1735" y="43"/>
                  <a:pt x="1735" y="43"/>
                </a:cubicBezTo>
                <a:cubicBezTo>
                  <a:pt x="1733" y="44"/>
                  <a:pt x="1733" y="45"/>
                  <a:pt x="1733" y="47"/>
                </a:cubicBezTo>
                <a:cubicBezTo>
                  <a:pt x="1733" y="46"/>
                  <a:pt x="1733" y="46"/>
                  <a:pt x="1732" y="45"/>
                </a:cubicBezTo>
                <a:cubicBezTo>
                  <a:pt x="1729" y="43"/>
                  <a:pt x="1726" y="41"/>
                  <a:pt x="1723" y="40"/>
                </a:cubicBezTo>
                <a:cubicBezTo>
                  <a:pt x="1724" y="39"/>
                  <a:pt x="1724" y="38"/>
                  <a:pt x="1725" y="37"/>
                </a:cubicBezTo>
                <a:close/>
                <a:moveTo>
                  <a:pt x="1685" y="43"/>
                </a:moveTo>
                <a:cubicBezTo>
                  <a:pt x="1685" y="43"/>
                  <a:pt x="1684" y="44"/>
                  <a:pt x="1684" y="45"/>
                </a:cubicBezTo>
                <a:cubicBezTo>
                  <a:pt x="1682" y="42"/>
                  <a:pt x="1679" y="40"/>
                  <a:pt x="1676" y="39"/>
                </a:cubicBezTo>
                <a:cubicBezTo>
                  <a:pt x="1675" y="39"/>
                  <a:pt x="1674" y="39"/>
                  <a:pt x="1673" y="39"/>
                </a:cubicBezTo>
                <a:cubicBezTo>
                  <a:pt x="1674" y="38"/>
                  <a:pt x="1674" y="37"/>
                  <a:pt x="1674" y="36"/>
                </a:cubicBezTo>
                <a:cubicBezTo>
                  <a:pt x="1675" y="36"/>
                  <a:pt x="1676" y="37"/>
                  <a:pt x="1676" y="38"/>
                </a:cubicBezTo>
                <a:cubicBezTo>
                  <a:pt x="1679" y="40"/>
                  <a:pt x="1682" y="41"/>
                  <a:pt x="1686" y="42"/>
                </a:cubicBezTo>
                <a:cubicBezTo>
                  <a:pt x="1686" y="42"/>
                  <a:pt x="1685" y="42"/>
                  <a:pt x="1685" y="43"/>
                </a:cubicBezTo>
                <a:close/>
                <a:moveTo>
                  <a:pt x="1751" y="84"/>
                </a:moveTo>
                <a:cubicBezTo>
                  <a:pt x="1747" y="84"/>
                  <a:pt x="1744" y="84"/>
                  <a:pt x="1741" y="83"/>
                </a:cubicBezTo>
                <a:cubicBezTo>
                  <a:pt x="1740" y="83"/>
                  <a:pt x="1740" y="83"/>
                  <a:pt x="1739" y="83"/>
                </a:cubicBezTo>
                <a:cubicBezTo>
                  <a:pt x="1734" y="83"/>
                  <a:pt x="1729" y="83"/>
                  <a:pt x="1724" y="83"/>
                </a:cubicBezTo>
                <a:cubicBezTo>
                  <a:pt x="1715" y="83"/>
                  <a:pt x="1710" y="79"/>
                  <a:pt x="1705" y="72"/>
                </a:cubicBezTo>
                <a:cubicBezTo>
                  <a:pt x="1700" y="66"/>
                  <a:pt x="1696" y="59"/>
                  <a:pt x="1691" y="52"/>
                </a:cubicBezTo>
                <a:cubicBezTo>
                  <a:pt x="1684" y="42"/>
                  <a:pt x="1704" y="44"/>
                  <a:pt x="1710" y="44"/>
                </a:cubicBezTo>
                <a:cubicBezTo>
                  <a:pt x="1717" y="44"/>
                  <a:pt x="1724" y="43"/>
                  <a:pt x="1729" y="48"/>
                </a:cubicBezTo>
                <a:cubicBezTo>
                  <a:pt x="1734" y="53"/>
                  <a:pt x="1738" y="58"/>
                  <a:pt x="1743" y="63"/>
                </a:cubicBezTo>
                <a:cubicBezTo>
                  <a:pt x="1746" y="66"/>
                  <a:pt x="1761" y="83"/>
                  <a:pt x="1751" y="84"/>
                </a:cubicBezTo>
                <a:close/>
                <a:moveTo>
                  <a:pt x="1796" y="62"/>
                </a:moveTo>
                <a:cubicBezTo>
                  <a:pt x="1797" y="63"/>
                  <a:pt x="1813" y="82"/>
                  <a:pt x="1807" y="84"/>
                </a:cubicBezTo>
                <a:cubicBezTo>
                  <a:pt x="1800" y="87"/>
                  <a:pt x="1792" y="84"/>
                  <a:pt x="1784" y="85"/>
                </a:cubicBezTo>
                <a:cubicBezTo>
                  <a:pt x="1784" y="85"/>
                  <a:pt x="1784" y="85"/>
                  <a:pt x="1783" y="85"/>
                </a:cubicBezTo>
                <a:cubicBezTo>
                  <a:pt x="1778" y="86"/>
                  <a:pt x="1770" y="86"/>
                  <a:pt x="1766" y="81"/>
                </a:cubicBezTo>
                <a:cubicBezTo>
                  <a:pt x="1761" y="76"/>
                  <a:pt x="1756" y="69"/>
                  <a:pt x="1751" y="63"/>
                </a:cubicBezTo>
                <a:cubicBezTo>
                  <a:pt x="1750" y="61"/>
                  <a:pt x="1736" y="46"/>
                  <a:pt x="1741" y="46"/>
                </a:cubicBezTo>
                <a:cubicBezTo>
                  <a:pt x="1747" y="45"/>
                  <a:pt x="1753" y="46"/>
                  <a:pt x="1759" y="46"/>
                </a:cubicBezTo>
                <a:cubicBezTo>
                  <a:pt x="1766" y="45"/>
                  <a:pt x="1773" y="46"/>
                  <a:pt x="1780" y="47"/>
                </a:cubicBezTo>
                <a:cubicBezTo>
                  <a:pt x="1786" y="48"/>
                  <a:pt x="1792" y="58"/>
                  <a:pt x="1796" y="62"/>
                </a:cubicBezTo>
                <a:close/>
                <a:moveTo>
                  <a:pt x="1713" y="7"/>
                </a:moveTo>
                <a:cubicBezTo>
                  <a:pt x="1716" y="7"/>
                  <a:pt x="1720" y="7"/>
                  <a:pt x="1723" y="7"/>
                </a:cubicBezTo>
                <a:cubicBezTo>
                  <a:pt x="1728" y="7"/>
                  <a:pt x="1733" y="7"/>
                  <a:pt x="1739" y="7"/>
                </a:cubicBezTo>
                <a:cubicBezTo>
                  <a:pt x="1739" y="7"/>
                  <a:pt x="1739" y="7"/>
                  <a:pt x="1739" y="7"/>
                </a:cubicBezTo>
                <a:cubicBezTo>
                  <a:pt x="1748" y="5"/>
                  <a:pt x="1758" y="7"/>
                  <a:pt x="1764" y="13"/>
                </a:cubicBezTo>
                <a:cubicBezTo>
                  <a:pt x="1769" y="19"/>
                  <a:pt x="1774" y="25"/>
                  <a:pt x="1777" y="33"/>
                </a:cubicBezTo>
                <a:cubicBezTo>
                  <a:pt x="1779" y="39"/>
                  <a:pt x="1760" y="38"/>
                  <a:pt x="1758" y="38"/>
                </a:cubicBezTo>
                <a:cubicBezTo>
                  <a:pt x="1751" y="38"/>
                  <a:pt x="1744" y="38"/>
                  <a:pt x="1737" y="38"/>
                </a:cubicBezTo>
                <a:cubicBezTo>
                  <a:pt x="1727" y="37"/>
                  <a:pt x="1720" y="25"/>
                  <a:pt x="1716" y="17"/>
                </a:cubicBezTo>
                <a:cubicBezTo>
                  <a:pt x="1715" y="15"/>
                  <a:pt x="1710" y="8"/>
                  <a:pt x="1713" y="7"/>
                </a:cubicBezTo>
                <a:close/>
                <a:moveTo>
                  <a:pt x="1666" y="8"/>
                </a:moveTo>
                <a:cubicBezTo>
                  <a:pt x="1671" y="7"/>
                  <a:pt x="1677" y="7"/>
                  <a:pt x="1682" y="8"/>
                </a:cubicBezTo>
                <a:cubicBezTo>
                  <a:pt x="1682" y="8"/>
                  <a:pt x="1683" y="8"/>
                  <a:pt x="1683" y="8"/>
                </a:cubicBezTo>
                <a:cubicBezTo>
                  <a:pt x="1683" y="8"/>
                  <a:pt x="1683" y="8"/>
                  <a:pt x="1683" y="8"/>
                </a:cubicBezTo>
                <a:cubicBezTo>
                  <a:pt x="1683" y="8"/>
                  <a:pt x="1683" y="8"/>
                  <a:pt x="1683" y="8"/>
                </a:cubicBezTo>
                <a:cubicBezTo>
                  <a:pt x="1683" y="8"/>
                  <a:pt x="1683" y="8"/>
                  <a:pt x="1683" y="8"/>
                </a:cubicBezTo>
                <a:cubicBezTo>
                  <a:pt x="1687" y="8"/>
                  <a:pt x="1690" y="8"/>
                  <a:pt x="1694" y="8"/>
                </a:cubicBezTo>
                <a:cubicBezTo>
                  <a:pt x="1702" y="8"/>
                  <a:pt x="1706" y="12"/>
                  <a:pt x="1710" y="19"/>
                </a:cubicBezTo>
                <a:cubicBezTo>
                  <a:pt x="1713" y="24"/>
                  <a:pt x="1717" y="28"/>
                  <a:pt x="1720" y="34"/>
                </a:cubicBezTo>
                <a:cubicBezTo>
                  <a:pt x="1722" y="39"/>
                  <a:pt x="1703" y="38"/>
                  <a:pt x="1700" y="38"/>
                </a:cubicBezTo>
                <a:cubicBezTo>
                  <a:pt x="1694" y="38"/>
                  <a:pt x="1689" y="37"/>
                  <a:pt x="1683" y="37"/>
                </a:cubicBezTo>
                <a:cubicBezTo>
                  <a:pt x="1677" y="36"/>
                  <a:pt x="1672" y="24"/>
                  <a:pt x="1669" y="19"/>
                </a:cubicBezTo>
                <a:cubicBezTo>
                  <a:pt x="1668" y="18"/>
                  <a:pt x="1667" y="16"/>
                  <a:pt x="1666" y="15"/>
                </a:cubicBezTo>
                <a:cubicBezTo>
                  <a:pt x="1662" y="11"/>
                  <a:pt x="1659" y="8"/>
                  <a:pt x="1666" y="8"/>
                </a:cubicBezTo>
                <a:close/>
                <a:moveTo>
                  <a:pt x="1612" y="9"/>
                </a:moveTo>
                <a:cubicBezTo>
                  <a:pt x="1614" y="9"/>
                  <a:pt x="1617" y="9"/>
                  <a:pt x="1619" y="9"/>
                </a:cubicBezTo>
                <a:cubicBezTo>
                  <a:pt x="1624" y="8"/>
                  <a:pt x="1629" y="8"/>
                  <a:pt x="1634" y="9"/>
                </a:cubicBezTo>
                <a:cubicBezTo>
                  <a:pt x="1634" y="9"/>
                  <a:pt x="1634" y="9"/>
                  <a:pt x="1635" y="8"/>
                </a:cubicBezTo>
                <a:cubicBezTo>
                  <a:pt x="1637" y="9"/>
                  <a:pt x="1640" y="9"/>
                  <a:pt x="1642" y="9"/>
                </a:cubicBezTo>
                <a:cubicBezTo>
                  <a:pt x="1650" y="9"/>
                  <a:pt x="1656" y="12"/>
                  <a:pt x="1661" y="18"/>
                </a:cubicBezTo>
                <a:cubicBezTo>
                  <a:pt x="1665" y="23"/>
                  <a:pt x="1675" y="36"/>
                  <a:pt x="1663" y="37"/>
                </a:cubicBezTo>
                <a:cubicBezTo>
                  <a:pt x="1657" y="37"/>
                  <a:pt x="1650" y="36"/>
                  <a:pt x="1644" y="36"/>
                </a:cubicBezTo>
                <a:cubicBezTo>
                  <a:pt x="1639" y="36"/>
                  <a:pt x="1633" y="36"/>
                  <a:pt x="1628" y="36"/>
                </a:cubicBezTo>
                <a:cubicBezTo>
                  <a:pt x="1620" y="36"/>
                  <a:pt x="1614" y="22"/>
                  <a:pt x="1611" y="16"/>
                </a:cubicBezTo>
                <a:cubicBezTo>
                  <a:pt x="1610" y="14"/>
                  <a:pt x="1609" y="12"/>
                  <a:pt x="1608" y="10"/>
                </a:cubicBezTo>
                <a:cubicBezTo>
                  <a:pt x="1609" y="11"/>
                  <a:pt x="1610" y="10"/>
                  <a:pt x="1612" y="9"/>
                </a:cubicBezTo>
                <a:close/>
                <a:moveTo>
                  <a:pt x="1622" y="39"/>
                </a:moveTo>
                <a:cubicBezTo>
                  <a:pt x="1623" y="39"/>
                  <a:pt x="1623" y="39"/>
                  <a:pt x="1624" y="40"/>
                </a:cubicBezTo>
                <a:cubicBezTo>
                  <a:pt x="1623" y="40"/>
                  <a:pt x="1621" y="41"/>
                  <a:pt x="1621" y="43"/>
                </a:cubicBezTo>
                <a:cubicBezTo>
                  <a:pt x="1621" y="43"/>
                  <a:pt x="1621" y="43"/>
                  <a:pt x="1621" y="43"/>
                </a:cubicBezTo>
                <a:cubicBezTo>
                  <a:pt x="1620" y="43"/>
                  <a:pt x="1620" y="42"/>
                  <a:pt x="1619" y="42"/>
                </a:cubicBezTo>
                <a:cubicBezTo>
                  <a:pt x="1618" y="41"/>
                  <a:pt x="1617" y="41"/>
                  <a:pt x="1616" y="40"/>
                </a:cubicBezTo>
                <a:cubicBezTo>
                  <a:pt x="1617" y="40"/>
                  <a:pt x="1617" y="40"/>
                  <a:pt x="1617" y="40"/>
                </a:cubicBezTo>
                <a:cubicBezTo>
                  <a:pt x="1618" y="39"/>
                  <a:pt x="1619" y="37"/>
                  <a:pt x="1619" y="36"/>
                </a:cubicBezTo>
                <a:cubicBezTo>
                  <a:pt x="1620" y="37"/>
                  <a:pt x="1621" y="38"/>
                  <a:pt x="1622" y="39"/>
                </a:cubicBezTo>
                <a:close/>
                <a:moveTo>
                  <a:pt x="1565" y="7"/>
                </a:moveTo>
                <a:cubicBezTo>
                  <a:pt x="1570" y="7"/>
                  <a:pt x="1577" y="6"/>
                  <a:pt x="1582" y="7"/>
                </a:cubicBezTo>
                <a:cubicBezTo>
                  <a:pt x="1583" y="7"/>
                  <a:pt x="1583" y="7"/>
                  <a:pt x="1583" y="7"/>
                </a:cubicBezTo>
                <a:cubicBezTo>
                  <a:pt x="1593" y="6"/>
                  <a:pt x="1597" y="12"/>
                  <a:pt x="1603" y="18"/>
                </a:cubicBezTo>
                <a:cubicBezTo>
                  <a:pt x="1607" y="22"/>
                  <a:pt x="1610" y="28"/>
                  <a:pt x="1612" y="33"/>
                </a:cubicBezTo>
                <a:cubicBezTo>
                  <a:pt x="1613" y="35"/>
                  <a:pt x="1615" y="36"/>
                  <a:pt x="1612" y="37"/>
                </a:cubicBezTo>
                <a:cubicBezTo>
                  <a:pt x="1609" y="38"/>
                  <a:pt x="1605" y="38"/>
                  <a:pt x="1602" y="38"/>
                </a:cubicBezTo>
                <a:cubicBezTo>
                  <a:pt x="1596" y="39"/>
                  <a:pt x="1590" y="38"/>
                  <a:pt x="1585" y="38"/>
                </a:cubicBezTo>
                <a:cubicBezTo>
                  <a:pt x="1574" y="37"/>
                  <a:pt x="1571" y="28"/>
                  <a:pt x="1566" y="20"/>
                </a:cubicBezTo>
                <a:cubicBezTo>
                  <a:pt x="1564" y="15"/>
                  <a:pt x="1558" y="8"/>
                  <a:pt x="1565" y="7"/>
                </a:cubicBezTo>
                <a:close/>
                <a:moveTo>
                  <a:pt x="1513" y="7"/>
                </a:moveTo>
                <a:cubicBezTo>
                  <a:pt x="1519" y="7"/>
                  <a:pt x="1526" y="7"/>
                  <a:pt x="1533" y="7"/>
                </a:cubicBezTo>
                <a:cubicBezTo>
                  <a:pt x="1534" y="8"/>
                  <a:pt x="1534" y="7"/>
                  <a:pt x="1534" y="7"/>
                </a:cubicBezTo>
                <a:cubicBezTo>
                  <a:pt x="1544" y="7"/>
                  <a:pt x="1551" y="6"/>
                  <a:pt x="1557" y="16"/>
                </a:cubicBezTo>
                <a:cubicBezTo>
                  <a:pt x="1560" y="21"/>
                  <a:pt x="1563" y="27"/>
                  <a:pt x="1565" y="33"/>
                </a:cubicBezTo>
                <a:cubicBezTo>
                  <a:pt x="1567" y="39"/>
                  <a:pt x="1553" y="37"/>
                  <a:pt x="1550" y="38"/>
                </a:cubicBezTo>
                <a:cubicBezTo>
                  <a:pt x="1542" y="38"/>
                  <a:pt x="1534" y="38"/>
                  <a:pt x="1527" y="38"/>
                </a:cubicBezTo>
                <a:cubicBezTo>
                  <a:pt x="1521" y="38"/>
                  <a:pt x="1517" y="38"/>
                  <a:pt x="1513" y="33"/>
                </a:cubicBezTo>
                <a:cubicBezTo>
                  <a:pt x="1511" y="29"/>
                  <a:pt x="1510" y="24"/>
                  <a:pt x="1508" y="19"/>
                </a:cubicBezTo>
                <a:cubicBezTo>
                  <a:pt x="1507" y="16"/>
                  <a:pt x="1506" y="13"/>
                  <a:pt x="1505" y="9"/>
                </a:cubicBezTo>
                <a:cubicBezTo>
                  <a:pt x="1504" y="7"/>
                  <a:pt x="1511" y="7"/>
                  <a:pt x="1513" y="7"/>
                </a:cubicBezTo>
                <a:close/>
                <a:moveTo>
                  <a:pt x="1460" y="7"/>
                </a:moveTo>
                <a:cubicBezTo>
                  <a:pt x="1466" y="7"/>
                  <a:pt x="1472" y="8"/>
                  <a:pt x="1478" y="8"/>
                </a:cubicBezTo>
                <a:cubicBezTo>
                  <a:pt x="1478" y="8"/>
                  <a:pt x="1478" y="8"/>
                  <a:pt x="1479" y="8"/>
                </a:cubicBezTo>
                <a:cubicBezTo>
                  <a:pt x="1481" y="8"/>
                  <a:pt x="1484" y="7"/>
                  <a:pt x="1486" y="7"/>
                </a:cubicBezTo>
                <a:cubicBezTo>
                  <a:pt x="1493" y="8"/>
                  <a:pt x="1496" y="9"/>
                  <a:pt x="1499" y="15"/>
                </a:cubicBezTo>
                <a:cubicBezTo>
                  <a:pt x="1501" y="20"/>
                  <a:pt x="1504" y="24"/>
                  <a:pt x="1506" y="29"/>
                </a:cubicBezTo>
                <a:cubicBezTo>
                  <a:pt x="1508" y="34"/>
                  <a:pt x="1506" y="36"/>
                  <a:pt x="1502" y="37"/>
                </a:cubicBezTo>
                <a:cubicBezTo>
                  <a:pt x="1500" y="37"/>
                  <a:pt x="1498" y="37"/>
                  <a:pt x="1496" y="37"/>
                </a:cubicBezTo>
                <a:cubicBezTo>
                  <a:pt x="1495" y="37"/>
                  <a:pt x="1494" y="37"/>
                  <a:pt x="1492" y="37"/>
                </a:cubicBezTo>
                <a:cubicBezTo>
                  <a:pt x="1486" y="38"/>
                  <a:pt x="1480" y="37"/>
                  <a:pt x="1473" y="37"/>
                </a:cubicBezTo>
                <a:cubicBezTo>
                  <a:pt x="1465" y="37"/>
                  <a:pt x="1462" y="33"/>
                  <a:pt x="1459" y="26"/>
                </a:cubicBezTo>
                <a:cubicBezTo>
                  <a:pt x="1456" y="20"/>
                  <a:pt x="1448" y="8"/>
                  <a:pt x="1460" y="7"/>
                </a:cubicBezTo>
                <a:close/>
                <a:moveTo>
                  <a:pt x="1393" y="7"/>
                </a:moveTo>
                <a:cubicBezTo>
                  <a:pt x="1396" y="6"/>
                  <a:pt x="1399" y="6"/>
                  <a:pt x="1403" y="6"/>
                </a:cubicBezTo>
                <a:cubicBezTo>
                  <a:pt x="1408" y="6"/>
                  <a:pt x="1414" y="6"/>
                  <a:pt x="1420" y="7"/>
                </a:cubicBezTo>
                <a:cubicBezTo>
                  <a:pt x="1420" y="7"/>
                  <a:pt x="1420" y="7"/>
                  <a:pt x="1420" y="7"/>
                </a:cubicBezTo>
                <a:cubicBezTo>
                  <a:pt x="1420" y="7"/>
                  <a:pt x="1420" y="7"/>
                  <a:pt x="1421" y="7"/>
                </a:cubicBezTo>
                <a:cubicBezTo>
                  <a:pt x="1421" y="7"/>
                  <a:pt x="1422" y="7"/>
                  <a:pt x="1422" y="7"/>
                </a:cubicBezTo>
                <a:cubicBezTo>
                  <a:pt x="1424" y="7"/>
                  <a:pt x="1426" y="7"/>
                  <a:pt x="1429" y="7"/>
                </a:cubicBezTo>
                <a:cubicBezTo>
                  <a:pt x="1435" y="7"/>
                  <a:pt x="1441" y="7"/>
                  <a:pt x="1445" y="13"/>
                </a:cubicBezTo>
                <a:cubicBezTo>
                  <a:pt x="1448" y="18"/>
                  <a:pt x="1450" y="23"/>
                  <a:pt x="1452" y="28"/>
                </a:cubicBezTo>
                <a:cubicBezTo>
                  <a:pt x="1453" y="33"/>
                  <a:pt x="1456" y="38"/>
                  <a:pt x="1450" y="39"/>
                </a:cubicBezTo>
                <a:cubicBezTo>
                  <a:pt x="1444" y="39"/>
                  <a:pt x="1438" y="39"/>
                  <a:pt x="1432" y="39"/>
                </a:cubicBezTo>
                <a:cubicBezTo>
                  <a:pt x="1425" y="39"/>
                  <a:pt x="1418" y="39"/>
                  <a:pt x="1411" y="39"/>
                </a:cubicBezTo>
                <a:cubicBezTo>
                  <a:pt x="1399" y="38"/>
                  <a:pt x="1397" y="29"/>
                  <a:pt x="1394" y="18"/>
                </a:cubicBezTo>
                <a:cubicBezTo>
                  <a:pt x="1394" y="17"/>
                  <a:pt x="1390" y="7"/>
                  <a:pt x="1393" y="7"/>
                </a:cubicBezTo>
                <a:close/>
                <a:moveTo>
                  <a:pt x="1347" y="7"/>
                </a:moveTo>
                <a:cubicBezTo>
                  <a:pt x="1353" y="8"/>
                  <a:pt x="1359" y="8"/>
                  <a:pt x="1366" y="8"/>
                </a:cubicBezTo>
                <a:cubicBezTo>
                  <a:pt x="1366" y="8"/>
                  <a:pt x="1373" y="8"/>
                  <a:pt x="1376" y="8"/>
                </a:cubicBezTo>
                <a:cubicBezTo>
                  <a:pt x="1383" y="8"/>
                  <a:pt x="1387" y="20"/>
                  <a:pt x="1389" y="26"/>
                </a:cubicBezTo>
                <a:cubicBezTo>
                  <a:pt x="1391" y="28"/>
                  <a:pt x="1391" y="31"/>
                  <a:pt x="1392" y="34"/>
                </a:cubicBezTo>
                <a:cubicBezTo>
                  <a:pt x="1393" y="38"/>
                  <a:pt x="1393" y="38"/>
                  <a:pt x="1389" y="39"/>
                </a:cubicBezTo>
                <a:cubicBezTo>
                  <a:pt x="1384" y="40"/>
                  <a:pt x="1378" y="39"/>
                  <a:pt x="1373" y="40"/>
                </a:cubicBezTo>
                <a:cubicBezTo>
                  <a:pt x="1366" y="40"/>
                  <a:pt x="1359" y="39"/>
                  <a:pt x="1353" y="39"/>
                </a:cubicBezTo>
                <a:cubicBezTo>
                  <a:pt x="1341" y="38"/>
                  <a:pt x="1340" y="27"/>
                  <a:pt x="1337" y="18"/>
                </a:cubicBezTo>
                <a:cubicBezTo>
                  <a:pt x="1336" y="15"/>
                  <a:pt x="1336" y="12"/>
                  <a:pt x="1335" y="10"/>
                </a:cubicBezTo>
                <a:cubicBezTo>
                  <a:pt x="1334" y="6"/>
                  <a:pt x="1345" y="7"/>
                  <a:pt x="1347" y="7"/>
                </a:cubicBezTo>
                <a:close/>
                <a:moveTo>
                  <a:pt x="1294" y="8"/>
                </a:moveTo>
                <a:cubicBezTo>
                  <a:pt x="1297" y="8"/>
                  <a:pt x="1300" y="8"/>
                  <a:pt x="1303" y="8"/>
                </a:cubicBezTo>
                <a:cubicBezTo>
                  <a:pt x="1303" y="8"/>
                  <a:pt x="1303" y="8"/>
                  <a:pt x="1304" y="8"/>
                </a:cubicBezTo>
                <a:cubicBezTo>
                  <a:pt x="1304" y="8"/>
                  <a:pt x="1305" y="8"/>
                  <a:pt x="1306" y="8"/>
                </a:cubicBezTo>
                <a:cubicBezTo>
                  <a:pt x="1306" y="8"/>
                  <a:pt x="1306" y="8"/>
                  <a:pt x="1306" y="8"/>
                </a:cubicBezTo>
                <a:cubicBezTo>
                  <a:pt x="1307" y="8"/>
                  <a:pt x="1307" y="8"/>
                  <a:pt x="1307" y="8"/>
                </a:cubicBezTo>
                <a:cubicBezTo>
                  <a:pt x="1311" y="8"/>
                  <a:pt x="1316" y="8"/>
                  <a:pt x="1320" y="8"/>
                </a:cubicBezTo>
                <a:cubicBezTo>
                  <a:pt x="1331" y="9"/>
                  <a:pt x="1331" y="18"/>
                  <a:pt x="1333" y="27"/>
                </a:cubicBezTo>
                <a:cubicBezTo>
                  <a:pt x="1334" y="29"/>
                  <a:pt x="1337" y="37"/>
                  <a:pt x="1333" y="37"/>
                </a:cubicBezTo>
                <a:cubicBezTo>
                  <a:pt x="1330" y="38"/>
                  <a:pt x="1326" y="38"/>
                  <a:pt x="1323" y="38"/>
                </a:cubicBezTo>
                <a:cubicBezTo>
                  <a:pt x="1317" y="38"/>
                  <a:pt x="1310" y="38"/>
                  <a:pt x="1303" y="38"/>
                </a:cubicBezTo>
                <a:cubicBezTo>
                  <a:pt x="1298" y="38"/>
                  <a:pt x="1293" y="38"/>
                  <a:pt x="1288" y="39"/>
                </a:cubicBezTo>
                <a:cubicBezTo>
                  <a:pt x="1283" y="39"/>
                  <a:pt x="1282" y="16"/>
                  <a:pt x="1281" y="14"/>
                </a:cubicBezTo>
                <a:cubicBezTo>
                  <a:pt x="1281" y="6"/>
                  <a:pt x="1289" y="8"/>
                  <a:pt x="1294" y="8"/>
                </a:cubicBezTo>
                <a:close/>
                <a:moveTo>
                  <a:pt x="1282" y="40"/>
                </a:moveTo>
                <a:cubicBezTo>
                  <a:pt x="1283" y="41"/>
                  <a:pt x="1284" y="42"/>
                  <a:pt x="1286" y="43"/>
                </a:cubicBezTo>
                <a:cubicBezTo>
                  <a:pt x="1286" y="43"/>
                  <a:pt x="1286" y="43"/>
                  <a:pt x="1286" y="43"/>
                </a:cubicBezTo>
                <a:cubicBezTo>
                  <a:pt x="1285" y="44"/>
                  <a:pt x="1284" y="45"/>
                  <a:pt x="1283" y="46"/>
                </a:cubicBezTo>
                <a:cubicBezTo>
                  <a:pt x="1283" y="45"/>
                  <a:pt x="1283" y="45"/>
                  <a:pt x="1283" y="44"/>
                </a:cubicBezTo>
                <a:cubicBezTo>
                  <a:pt x="1281" y="42"/>
                  <a:pt x="1279" y="41"/>
                  <a:pt x="1276" y="41"/>
                </a:cubicBezTo>
                <a:cubicBezTo>
                  <a:pt x="1277" y="41"/>
                  <a:pt x="1277" y="40"/>
                  <a:pt x="1278" y="40"/>
                </a:cubicBezTo>
                <a:cubicBezTo>
                  <a:pt x="1279" y="39"/>
                  <a:pt x="1280" y="38"/>
                  <a:pt x="1281" y="36"/>
                </a:cubicBezTo>
                <a:cubicBezTo>
                  <a:pt x="1281" y="37"/>
                  <a:pt x="1281" y="38"/>
                  <a:pt x="1282" y="40"/>
                </a:cubicBezTo>
                <a:close/>
                <a:moveTo>
                  <a:pt x="1232" y="8"/>
                </a:moveTo>
                <a:cubicBezTo>
                  <a:pt x="1238" y="8"/>
                  <a:pt x="1244" y="8"/>
                  <a:pt x="1249" y="7"/>
                </a:cubicBezTo>
                <a:cubicBezTo>
                  <a:pt x="1250" y="7"/>
                  <a:pt x="1250" y="7"/>
                  <a:pt x="1250" y="7"/>
                </a:cubicBezTo>
                <a:cubicBezTo>
                  <a:pt x="1258" y="6"/>
                  <a:pt x="1273" y="6"/>
                  <a:pt x="1275" y="14"/>
                </a:cubicBezTo>
                <a:cubicBezTo>
                  <a:pt x="1276" y="17"/>
                  <a:pt x="1279" y="36"/>
                  <a:pt x="1274" y="37"/>
                </a:cubicBezTo>
                <a:cubicBezTo>
                  <a:pt x="1269" y="39"/>
                  <a:pt x="1262" y="39"/>
                  <a:pt x="1256" y="38"/>
                </a:cubicBezTo>
                <a:cubicBezTo>
                  <a:pt x="1251" y="38"/>
                  <a:pt x="1245" y="39"/>
                  <a:pt x="1240" y="38"/>
                </a:cubicBezTo>
                <a:cubicBezTo>
                  <a:pt x="1236" y="38"/>
                  <a:pt x="1230" y="39"/>
                  <a:pt x="1229" y="35"/>
                </a:cubicBezTo>
                <a:cubicBezTo>
                  <a:pt x="1228" y="32"/>
                  <a:pt x="1228" y="29"/>
                  <a:pt x="1227" y="25"/>
                </a:cubicBezTo>
                <a:cubicBezTo>
                  <a:pt x="1226" y="18"/>
                  <a:pt x="1221" y="8"/>
                  <a:pt x="1232" y="8"/>
                </a:cubicBezTo>
                <a:close/>
                <a:moveTo>
                  <a:pt x="1180" y="8"/>
                </a:moveTo>
                <a:cubicBezTo>
                  <a:pt x="1185" y="8"/>
                  <a:pt x="1191" y="8"/>
                  <a:pt x="1197" y="8"/>
                </a:cubicBezTo>
                <a:cubicBezTo>
                  <a:pt x="1197" y="8"/>
                  <a:pt x="1197" y="8"/>
                  <a:pt x="1197" y="8"/>
                </a:cubicBezTo>
                <a:cubicBezTo>
                  <a:pt x="1197" y="8"/>
                  <a:pt x="1197" y="8"/>
                  <a:pt x="1197" y="8"/>
                </a:cubicBezTo>
                <a:cubicBezTo>
                  <a:pt x="1202" y="8"/>
                  <a:pt x="1207" y="8"/>
                  <a:pt x="1212" y="8"/>
                </a:cubicBezTo>
                <a:cubicBezTo>
                  <a:pt x="1219" y="8"/>
                  <a:pt x="1218" y="10"/>
                  <a:pt x="1219" y="15"/>
                </a:cubicBezTo>
                <a:cubicBezTo>
                  <a:pt x="1219" y="19"/>
                  <a:pt x="1220" y="22"/>
                  <a:pt x="1220" y="26"/>
                </a:cubicBezTo>
                <a:cubicBezTo>
                  <a:pt x="1221" y="35"/>
                  <a:pt x="1222" y="38"/>
                  <a:pt x="1212" y="39"/>
                </a:cubicBezTo>
                <a:cubicBezTo>
                  <a:pt x="1205" y="40"/>
                  <a:pt x="1198" y="40"/>
                  <a:pt x="1192" y="40"/>
                </a:cubicBezTo>
                <a:cubicBezTo>
                  <a:pt x="1188" y="40"/>
                  <a:pt x="1174" y="42"/>
                  <a:pt x="1173" y="36"/>
                </a:cubicBezTo>
                <a:cubicBezTo>
                  <a:pt x="1172" y="32"/>
                  <a:pt x="1172" y="27"/>
                  <a:pt x="1172" y="23"/>
                </a:cubicBezTo>
                <a:cubicBezTo>
                  <a:pt x="1171" y="15"/>
                  <a:pt x="1171" y="9"/>
                  <a:pt x="1180" y="8"/>
                </a:cubicBezTo>
                <a:close/>
                <a:moveTo>
                  <a:pt x="1169" y="38"/>
                </a:moveTo>
                <a:cubicBezTo>
                  <a:pt x="1169" y="38"/>
                  <a:pt x="1169" y="39"/>
                  <a:pt x="1169" y="39"/>
                </a:cubicBezTo>
                <a:cubicBezTo>
                  <a:pt x="1170" y="41"/>
                  <a:pt x="1172" y="42"/>
                  <a:pt x="1174" y="43"/>
                </a:cubicBezTo>
                <a:cubicBezTo>
                  <a:pt x="1174" y="43"/>
                  <a:pt x="1173" y="43"/>
                  <a:pt x="1172" y="44"/>
                </a:cubicBezTo>
                <a:cubicBezTo>
                  <a:pt x="1172" y="44"/>
                  <a:pt x="1171" y="45"/>
                  <a:pt x="1171" y="45"/>
                </a:cubicBezTo>
                <a:cubicBezTo>
                  <a:pt x="1171" y="45"/>
                  <a:pt x="1171" y="45"/>
                  <a:pt x="1170" y="44"/>
                </a:cubicBezTo>
                <a:cubicBezTo>
                  <a:pt x="1169" y="43"/>
                  <a:pt x="1168" y="42"/>
                  <a:pt x="1166" y="41"/>
                </a:cubicBezTo>
                <a:cubicBezTo>
                  <a:pt x="1167" y="40"/>
                  <a:pt x="1168" y="39"/>
                  <a:pt x="1169" y="38"/>
                </a:cubicBezTo>
                <a:close/>
                <a:moveTo>
                  <a:pt x="1120" y="15"/>
                </a:moveTo>
                <a:cubicBezTo>
                  <a:pt x="1121" y="12"/>
                  <a:pt x="1120" y="7"/>
                  <a:pt x="1125" y="7"/>
                </a:cubicBezTo>
                <a:cubicBezTo>
                  <a:pt x="1129" y="7"/>
                  <a:pt x="1132" y="7"/>
                  <a:pt x="1135" y="7"/>
                </a:cubicBezTo>
                <a:cubicBezTo>
                  <a:pt x="1138" y="7"/>
                  <a:pt x="1142" y="6"/>
                  <a:pt x="1145" y="7"/>
                </a:cubicBezTo>
                <a:cubicBezTo>
                  <a:pt x="1145" y="7"/>
                  <a:pt x="1145" y="7"/>
                  <a:pt x="1146" y="7"/>
                </a:cubicBezTo>
                <a:cubicBezTo>
                  <a:pt x="1146" y="7"/>
                  <a:pt x="1146" y="7"/>
                  <a:pt x="1146" y="7"/>
                </a:cubicBezTo>
                <a:cubicBezTo>
                  <a:pt x="1151" y="7"/>
                  <a:pt x="1155" y="7"/>
                  <a:pt x="1160" y="7"/>
                </a:cubicBezTo>
                <a:cubicBezTo>
                  <a:pt x="1167" y="8"/>
                  <a:pt x="1165" y="19"/>
                  <a:pt x="1165" y="24"/>
                </a:cubicBezTo>
                <a:cubicBezTo>
                  <a:pt x="1165" y="27"/>
                  <a:pt x="1165" y="30"/>
                  <a:pt x="1165" y="33"/>
                </a:cubicBezTo>
                <a:cubicBezTo>
                  <a:pt x="1165" y="40"/>
                  <a:pt x="1158" y="39"/>
                  <a:pt x="1153" y="39"/>
                </a:cubicBezTo>
                <a:cubicBezTo>
                  <a:pt x="1147" y="39"/>
                  <a:pt x="1141" y="39"/>
                  <a:pt x="1136" y="39"/>
                </a:cubicBezTo>
                <a:cubicBezTo>
                  <a:pt x="1127" y="39"/>
                  <a:pt x="1121" y="38"/>
                  <a:pt x="1121" y="28"/>
                </a:cubicBezTo>
                <a:cubicBezTo>
                  <a:pt x="1120" y="23"/>
                  <a:pt x="1120" y="19"/>
                  <a:pt x="1120" y="15"/>
                </a:cubicBezTo>
                <a:close/>
                <a:moveTo>
                  <a:pt x="1115" y="40"/>
                </a:moveTo>
                <a:cubicBezTo>
                  <a:pt x="1117" y="40"/>
                  <a:pt x="1118" y="39"/>
                  <a:pt x="1119" y="38"/>
                </a:cubicBezTo>
                <a:cubicBezTo>
                  <a:pt x="1119" y="39"/>
                  <a:pt x="1120" y="41"/>
                  <a:pt x="1122" y="41"/>
                </a:cubicBezTo>
                <a:cubicBezTo>
                  <a:pt x="1121" y="42"/>
                  <a:pt x="1119" y="42"/>
                  <a:pt x="1119" y="43"/>
                </a:cubicBezTo>
                <a:cubicBezTo>
                  <a:pt x="1118" y="44"/>
                  <a:pt x="1117" y="44"/>
                  <a:pt x="1117" y="45"/>
                </a:cubicBezTo>
                <a:cubicBezTo>
                  <a:pt x="1116" y="44"/>
                  <a:pt x="1115" y="43"/>
                  <a:pt x="1114" y="43"/>
                </a:cubicBezTo>
                <a:cubicBezTo>
                  <a:pt x="1108" y="42"/>
                  <a:pt x="1103" y="41"/>
                  <a:pt x="1098" y="41"/>
                </a:cubicBezTo>
                <a:cubicBezTo>
                  <a:pt x="1104" y="41"/>
                  <a:pt x="1110" y="41"/>
                  <a:pt x="1115" y="40"/>
                </a:cubicBezTo>
                <a:close/>
                <a:moveTo>
                  <a:pt x="1073" y="10"/>
                </a:moveTo>
                <a:cubicBezTo>
                  <a:pt x="1080" y="10"/>
                  <a:pt x="1087" y="9"/>
                  <a:pt x="1095" y="9"/>
                </a:cubicBezTo>
                <a:cubicBezTo>
                  <a:pt x="1095" y="9"/>
                  <a:pt x="1095" y="9"/>
                  <a:pt x="1095" y="9"/>
                </a:cubicBezTo>
                <a:cubicBezTo>
                  <a:pt x="1095" y="9"/>
                  <a:pt x="1095" y="9"/>
                  <a:pt x="1096" y="9"/>
                </a:cubicBezTo>
                <a:cubicBezTo>
                  <a:pt x="1099" y="8"/>
                  <a:pt x="1104" y="8"/>
                  <a:pt x="1108" y="9"/>
                </a:cubicBezTo>
                <a:cubicBezTo>
                  <a:pt x="1115" y="10"/>
                  <a:pt x="1115" y="16"/>
                  <a:pt x="1115" y="22"/>
                </a:cubicBezTo>
                <a:cubicBezTo>
                  <a:pt x="1115" y="29"/>
                  <a:pt x="1118" y="36"/>
                  <a:pt x="1108" y="37"/>
                </a:cubicBezTo>
                <a:cubicBezTo>
                  <a:pt x="1103" y="37"/>
                  <a:pt x="1098" y="37"/>
                  <a:pt x="1093" y="37"/>
                </a:cubicBezTo>
                <a:cubicBezTo>
                  <a:pt x="1088" y="37"/>
                  <a:pt x="1082" y="38"/>
                  <a:pt x="1077" y="38"/>
                </a:cubicBezTo>
                <a:cubicBezTo>
                  <a:pt x="1069" y="39"/>
                  <a:pt x="1069" y="30"/>
                  <a:pt x="1069" y="25"/>
                </a:cubicBezTo>
                <a:cubicBezTo>
                  <a:pt x="1069" y="20"/>
                  <a:pt x="1067" y="10"/>
                  <a:pt x="1073" y="10"/>
                </a:cubicBezTo>
                <a:close/>
                <a:moveTo>
                  <a:pt x="1070" y="41"/>
                </a:moveTo>
                <a:cubicBezTo>
                  <a:pt x="1071" y="41"/>
                  <a:pt x="1071" y="41"/>
                  <a:pt x="1071" y="42"/>
                </a:cubicBezTo>
                <a:cubicBezTo>
                  <a:pt x="1069" y="42"/>
                  <a:pt x="1067" y="43"/>
                  <a:pt x="1066" y="44"/>
                </a:cubicBezTo>
                <a:cubicBezTo>
                  <a:pt x="1066" y="43"/>
                  <a:pt x="1065" y="42"/>
                  <a:pt x="1064" y="41"/>
                </a:cubicBezTo>
                <a:cubicBezTo>
                  <a:pt x="1064" y="41"/>
                  <a:pt x="1063" y="40"/>
                  <a:pt x="1063" y="40"/>
                </a:cubicBezTo>
                <a:cubicBezTo>
                  <a:pt x="1065" y="40"/>
                  <a:pt x="1066" y="39"/>
                  <a:pt x="1067" y="37"/>
                </a:cubicBezTo>
                <a:cubicBezTo>
                  <a:pt x="1067" y="39"/>
                  <a:pt x="1068" y="40"/>
                  <a:pt x="1070" y="41"/>
                </a:cubicBezTo>
                <a:close/>
                <a:moveTo>
                  <a:pt x="1017" y="9"/>
                </a:moveTo>
                <a:cubicBezTo>
                  <a:pt x="1021" y="9"/>
                  <a:pt x="1026" y="9"/>
                  <a:pt x="1030" y="9"/>
                </a:cubicBezTo>
                <a:cubicBezTo>
                  <a:pt x="1033" y="9"/>
                  <a:pt x="1035" y="9"/>
                  <a:pt x="1038" y="9"/>
                </a:cubicBezTo>
                <a:cubicBezTo>
                  <a:pt x="1038" y="9"/>
                  <a:pt x="1038" y="9"/>
                  <a:pt x="1039" y="9"/>
                </a:cubicBezTo>
                <a:cubicBezTo>
                  <a:pt x="1039" y="9"/>
                  <a:pt x="1039" y="9"/>
                  <a:pt x="1039" y="9"/>
                </a:cubicBezTo>
                <a:cubicBezTo>
                  <a:pt x="1039" y="9"/>
                  <a:pt x="1039" y="9"/>
                  <a:pt x="1039" y="9"/>
                </a:cubicBezTo>
                <a:cubicBezTo>
                  <a:pt x="1039" y="9"/>
                  <a:pt x="1039" y="9"/>
                  <a:pt x="1039" y="9"/>
                </a:cubicBezTo>
                <a:cubicBezTo>
                  <a:pt x="1039" y="9"/>
                  <a:pt x="1040" y="9"/>
                  <a:pt x="1040" y="9"/>
                </a:cubicBezTo>
                <a:cubicBezTo>
                  <a:pt x="1040" y="9"/>
                  <a:pt x="1040" y="9"/>
                  <a:pt x="1040" y="9"/>
                </a:cubicBezTo>
                <a:cubicBezTo>
                  <a:pt x="1042" y="9"/>
                  <a:pt x="1045" y="9"/>
                  <a:pt x="1047" y="9"/>
                </a:cubicBezTo>
                <a:cubicBezTo>
                  <a:pt x="1049" y="9"/>
                  <a:pt x="1052" y="9"/>
                  <a:pt x="1054" y="10"/>
                </a:cubicBezTo>
                <a:cubicBezTo>
                  <a:pt x="1064" y="10"/>
                  <a:pt x="1063" y="20"/>
                  <a:pt x="1063" y="27"/>
                </a:cubicBezTo>
                <a:cubicBezTo>
                  <a:pt x="1063" y="35"/>
                  <a:pt x="1063" y="36"/>
                  <a:pt x="1056" y="37"/>
                </a:cubicBezTo>
                <a:cubicBezTo>
                  <a:pt x="1050" y="37"/>
                  <a:pt x="1045" y="37"/>
                  <a:pt x="1040" y="38"/>
                </a:cubicBezTo>
                <a:cubicBezTo>
                  <a:pt x="1034" y="38"/>
                  <a:pt x="1028" y="37"/>
                  <a:pt x="1022" y="37"/>
                </a:cubicBezTo>
                <a:cubicBezTo>
                  <a:pt x="1011" y="37"/>
                  <a:pt x="1014" y="24"/>
                  <a:pt x="1013" y="17"/>
                </a:cubicBezTo>
                <a:cubicBezTo>
                  <a:pt x="1013" y="14"/>
                  <a:pt x="1012" y="9"/>
                  <a:pt x="1017" y="9"/>
                </a:cubicBezTo>
                <a:close/>
                <a:moveTo>
                  <a:pt x="1011" y="36"/>
                </a:moveTo>
                <a:cubicBezTo>
                  <a:pt x="1011" y="38"/>
                  <a:pt x="1012" y="39"/>
                  <a:pt x="1014" y="40"/>
                </a:cubicBezTo>
                <a:cubicBezTo>
                  <a:pt x="1014" y="41"/>
                  <a:pt x="1015" y="41"/>
                  <a:pt x="1015" y="41"/>
                </a:cubicBezTo>
                <a:cubicBezTo>
                  <a:pt x="1014" y="41"/>
                  <a:pt x="1014" y="42"/>
                  <a:pt x="1013" y="42"/>
                </a:cubicBezTo>
                <a:cubicBezTo>
                  <a:pt x="1012" y="43"/>
                  <a:pt x="1011" y="45"/>
                  <a:pt x="1010" y="46"/>
                </a:cubicBezTo>
                <a:cubicBezTo>
                  <a:pt x="1010" y="44"/>
                  <a:pt x="1009" y="42"/>
                  <a:pt x="1007" y="41"/>
                </a:cubicBezTo>
                <a:cubicBezTo>
                  <a:pt x="1006" y="41"/>
                  <a:pt x="1006" y="41"/>
                  <a:pt x="1006" y="41"/>
                </a:cubicBezTo>
                <a:cubicBezTo>
                  <a:pt x="1008" y="40"/>
                  <a:pt x="1010" y="39"/>
                  <a:pt x="1011" y="36"/>
                </a:cubicBezTo>
                <a:close/>
                <a:moveTo>
                  <a:pt x="959" y="13"/>
                </a:moveTo>
                <a:cubicBezTo>
                  <a:pt x="960" y="8"/>
                  <a:pt x="962" y="10"/>
                  <a:pt x="967" y="9"/>
                </a:cubicBezTo>
                <a:cubicBezTo>
                  <a:pt x="973" y="9"/>
                  <a:pt x="978" y="8"/>
                  <a:pt x="984" y="9"/>
                </a:cubicBezTo>
                <a:cubicBezTo>
                  <a:pt x="984" y="9"/>
                  <a:pt x="985" y="9"/>
                  <a:pt x="985" y="8"/>
                </a:cubicBezTo>
                <a:cubicBezTo>
                  <a:pt x="988" y="8"/>
                  <a:pt x="991" y="8"/>
                  <a:pt x="994" y="8"/>
                </a:cubicBezTo>
                <a:cubicBezTo>
                  <a:pt x="1004" y="8"/>
                  <a:pt x="1007" y="10"/>
                  <a:pt x="1007" y="20"/>
                </a:cubicBezTo>
                <a:cubicBezTo>
                  <a:pt x="1007" y="26"/>
                  <a:pt x="1009" y="36"/>
                  <a:pt x="1000" y="37"/>
                </a:cubicBezTo>
                <a:cubicBezTo>
                  <a:pt x="994" y="38"/>
                  <a:pt x="988" y="38"/>
                  <a:pt x="982" y="38"/>
                </a:cubicBezTo>
                <a:cubicBezTo>
                  <a:pt x="977" y="38"/>
                  <a:pt x="971" y="38"/>
                  <a:pt x="965" y="38"/>
                </a:cubicBezTo>
                <a:cubicBezTo>
                  <a:pt x="957" y="38"/>
                  <a:pt x="959" y="20"/>
                  <a:pt x="959" y="13"/>
                </a:cubicBezTo>
                <a:close/>
                <a:moveTo>
                  <a:pt x="964" y="43"/>
                </a:moveTo>
                <a:cubicBezTo>
                  <a:pt x="960" y="44"/>
                  <a:pt x="958" y="46"/>
                  <a:pt x="956" y="49"/>
                </a:cubicBezTo>
                <a:cubicBezTo>
                  <a:pt x="955" y="46"/>
                  <a:pt x="954" y="44"/>
                  <a:pt x="952" y="41"/>
                </a:cubicBezTo>
                <a:cubicBezTo>
                  <a:pt x="952" y="41"/>
                  <a:pt x="951" y="41"/>
                  <a:pt x="951" y="41"/>
                </a:cubicBezTo>
                <a:cubicBezTo>
                  <a:pt x="952" y="41"/>
                  <a:pt x="952" y="41"/>
                  <a:pt x="952" y="40"/>
                </a:cubicBezTo>
                <a:cubicBezTo>
                  <a:pt x="954" y="40"/>
                  <a:pt x="956" y="39"/>
                  <a:pt x="956" y="38"/>
                </a:cubicBezTo>
                <a:cubicBezTo>
                  <a:pt x="957" y="39"/>
                  <a:pt x="958" y="40"/>
                  <a:pt x="959" y="41"/>
                </a:cubicBezTo>
                <a:cubicBezTo>
                  <a:pt x="960" y="42"/>
                  <a:pt x="962" y="42"/>
                  <a:pt x="964" y="43"/>
                </a:cubicBezTo>
                <a:close/>
                <a:moveTo>
                  <a:pt x="909" y="15"/>
                </a:moveTo>
                <a:cubicBezTo>
                  <a:pt x="910" y="7"/>
                  <a:pt x="909" y="9"/>
                  <a:pt x="918" y="8"/>
                </a:cubicBezTo>
                <a:cubicBezTo>
                  <a:pt x="923" y="8"/>
                  <a:pt x="928" y="9"/>
                  <a:pt x="932" y="9"/>
                </a:cubicBezTo>
                <a:cubicBezTo>
                  <a:pt x="933" y="9"/>
                  <a:pt x="933" y="9"/>
                  <a:pt x="933" y="9"/>
                </a:cubicBezTo>
                <a:cubicBezTo>
                  <a:pt x="936" y="9"/>
                  <a:pt x="940" y="9"/>
                  <a:pt x="943" y="9"/>
                </a:cubicBezTo>
                <a:cubicBezTo>
                  <a:pt x="948" y="10"/>
                  <a:pt x="953" y="9"/>
                  <a:pt x="953" y="15"/>
                </a:cubicBezTo>
                <a:cubicBezTo>
                  <a:pt x="954" y="18"/>
                  <a:pt x="954" y="21"/>
                  <a:pt x="953" y="23"/>
                </a:cubicBezTo>
                <a:cubicBezTo>
                  <a:pt x="953" y="30"/>
                  <a:pt x="953" y="36"/>
                  <a:pt x="945" y="37"/>
                </a:cubicBezTo>
                <a:cubicBezTo>
                  <a:pt x="940" y="38"/>
                  <a:pt x="935" y="37"/>
                  <a:pt x="930" y="37"/>
                </a:cubicBezTo>
                <a:cubicBezTo>
                  <a:pt x="926" y="37"/>
                  <a:pt x="910" y="38"/>
                  <a:pt x="909" y="35"/>
                </a:cubicBezTo>
                <a:cubicBezTo>
                  <a:pt x="907" y="29"/>
                  <a:pt x="908" y="21"/>
                  <a:pt x="909" y="15"/>
                </a:cubicBezTo>
                <a:close/>
                <a:moveTo>
                  <a:pt x="904" y="40"/>
                </a:moveTo>
                <a:cubicBezTo>
                  <a:pt x="904" y="39"/>
                  <a:pt x="905" y="38"/>
                  <a:pt x="905" y="38"/>
                </a:cubicBezTo>
                <a:cubicBezTo>
                  <a:pt x="906" y="38"/>
                  <a:pt x="906" y="38"/>
                  <a:pt x="906" y="39"/>
                </a:cubicBezTo>
                <a:cubicBezTo>
                  <a:pt x="908" y="40"/>
                  <a:pt x="909" y="40"/>
                  <a:pt x="911" y="41"/>
                </a:cubicBezTo>
                <a:cubicBezTo>
                  <a:pt x="909" y="41"/>
                  <a:pt x="907" y="42"/>
                  <a:pt x="906" y="44"/>
                </a:cubicBezTo>
                <a:cubicBezTo>
                  <a:pt x="906" y="43"/>
                  <a:pt x="905" y="42"/>
                  <a:pt x="904" y="42"/>
                </a:cubicBezTo>
                <a:cubicBezTo>
                  <a:pt x="904" y="41"/>
                  <a:pt x="903" y="41"/>
                  <a:pt x="902" y="41"/>
                </a:cubicBezTo>
                <a:cubicBezTo>
                  <a:pt x="903" y="40"/>
                  <a:pt x="903" y="40"/>
                  <a:pt x="904" y="40"/>
                </a:cubicBezTo>
                <a:close/>
                <a:moveTo>
                  <a:pt x="858" y="9"/>
                </a:moveTo>
                <a:cubicBezTo>
                  <a:pt x="866" y="9"/>
                  <a:pt x="875" y="10"/>
                  <a:pt x="882" y="8"/>
                </a:cubicBezTo>
                <a:cubicBezTo>
                  <a:pt x="883" y="8"/>
                  <a:pt x="883" y="8"/>
                  <a:pt x="883" y="8"/>
                </a:cubicBezTo>
                <a:cubicBezTo>
                  <a:pt x="892" y="6"/>
                  <a:pt x="902" y="6"/>
                  <a:pt x="902" y="17"/>
                </a:cubicBezTo>
                <a:cubicBezTo>
                  <a:pt x="902" y="22"/>
                  <a:pt x="905" y="37"/>
                  <a:pt x="898" y="38"/>
                </a:cubicBezTo>
                <a:cubicBezTo>
                  <a:pt x="890" y="38"/>
                  <a:pt x="882" y="38"/>
                  <a:pt x="875" y="38"/>
                </a:cubicBezTo>
                <a:cubicBezTo>
                  <a:pt x="865" y="38"/>
                  <a:pt x="856" y="40"/>
                  <a:pt x="855" y="27"/>
                </a:cubicBezTo>
                <a:cubicBezTo>
                  <a:pt x="855" y="25"/>
                  <a:pt x="854" y="9"/>
                  <a:pt x="858" y="9"/>
                </a:cubicBezTo>
                <a:close/>
                <a:moveTo>
                  <a:pt x="856" y="42"/>
                </a:moveTo>
                <a:cubicBezTo>
                  <a:pt x="856" y="42"/>
                  <a:pt x="855" y="43"/>
                  <a:pt x="854" y="43"/>
                </a:cubicBezTo>
                <a:cubicBezTo>
                  <a:pt x="854" y="44"/>
                  <a:pt x="854" y="44"/>
                  <a:pt x="854" y="44"/>
                </a:cubicBezTo>
                <a:cubicBezTo>
                  <a:pt x="854" y="43"/>
                  <a:pt x="854" y="42"/>
                  <a:pt x="853" y="42"/>
                </a:cubicBezTo>
                <a:cubicBezTo>
                  <a:pt x="853" y="41"/>
                  <a:pt x="852" y="40"/>
                  <a:pt x="851" y="40"/>
                </a:cubicBezTo>
                <a:cubicBezTo>
                  <a:pt x="852" y="40"/>
                  <a:pt x="852" y="39"/>
                  <a:pt x="852" y="39"/>
                </a:cubicBezTo>
                <a:cubicBezTo>
                  <a:pt x="852" y="39"/>
                  <a:pt x="852" y="38"/>
                  <a:pt x="852" y="38"/>
                </a:cubicBezTo>
                <a:cubicBezTo>
                  <a:pt x="853" y="39"/>
                  <a:pt x="853" y="39"/>
                  <a:pt x="853" y="40"/>
                </a:cubicBezTo>
                <a:cubicBezTo>
                  <a:pt x="854" y="41"/>
                  <a:pt x="855" y="41"/>
                  <a:pt x="856" y="42"/>
                </a:cubicBezTo>
                <a:close/>
                <a:moveTo>
                  <a:pt x="809" y="9"/>
                </a:moveTo>
                <a:cubicBezTo>
                  <a:pt x="814" y="9"/>
                  <a:pt x="820" y="9"/>
                  <a:pt x="826" y="9"/>
                </a:cubicBezTo>
                <a:cubicBezTo>
                  <a:pt x="827" y="9"/>
                  <a:pt x="827" y="9"/>
                  <a:pt x="827" y="8"/>
                </a:cubicBezTo>
                <a:cubicBezTo>
                  <a:pt x="830" y="8"/>
                  <a:pt x="833" y="8"/>
                  <a:pt x="836" y="8"/>
                </a:cubicBezTo>
                <a:cubicBezTo>
                  <a:pt x="843" y="8"/>
                  <a:pt x="848" y="9"/>
                  <a:pt x="849" y="16"/>
                </a:cubicBezTo>
                <a:cubicBezTo>
                  <a:pt x="849" y="21"/>
                  <a:pt x="849" y="27"/>
                  <a:pt x="849" y="32"/>
                </a:cubicBezTo>
                <a:cubicBezTo>
                  <a:pt x="849" y="38"/>
                  <a:pt x="843" y="37"/>
                  <a:pt x="839" y="38"/>
                </a:cubicBezTo>
                <a:cubicBezTo>
                  <a:pt x="833" y="38"/>
                  <a:pt x="827" y="38"/>
                  <a:pt x="821" y="38"/>
                </a:cubicBezTo>
                <a:cubicBezTo>
                  <a:pt x="818" y="38"/>
                  <a:pt x="815" y="38"/>
                  <a:pt x="812" y="38"/>
                </a:cubicBezTo>
                <a:cubicBezTo>
                  <a:pt x="802" y="37"/>
                  <a:pt x="803" y="28"/>
                  <a:pt x="803" y="22"/>
                </a:cubicBezTo>
                <a:cubicBezTo>
                  <a:pt x="803" y="16"/>
                  <a:pt x="801" y="9"/>
                  <a:pt x="809" y="9"/>
                </a:cubicBezTo>
                <a:close/>
                <a:moveTo>
                  <a:pt x="800" y="36"/>
                </a:moveTo>
                <a:cubicBezTo>
                  <a:pt x="801" y="38"/>
                  <a:pt x="802" y="40"/>
                  <a:pt x="803" y="40"/>
                </a:cubicBezTo>
                <a:cubicBezTo>
                  <a:pt x="798" y="42"/>
                  <a:pt x="799" y="48"/>
                  <a:pt x="799" y="53"/>
                </a:cubicBezTo>
                <a:cubicBezTo>
                  <a:pt x="799" y="54"/>
                  <a:pt x="798" y="55"/>
                  <a:pt x="798" y="56"/>
                </a:cubicBezTo>
                <a:cubicBezTo>
                  <a:pt x="798" y="55"/>
                  <a:pt x="798" y="54"/>
                  <a:pt x="798" y="54"/>
                </a:cubicBezTo>
                <a:cubicBezTo>
                  <a:pt x="798" y="50"/>
                  <a:pt x="798" y="45"/>
                  <a:pt x="796" y="43"/>
                </a:cubicBezTo>
                <a:cubicBezTo>
                  <a:pt x="795" y="42"/>
                  <a:pt x="795" y="42"/>
                  <a:pt x="794" y="41"/>
                </a:cubicBezTo>
                <a:cubicBezTo>
                  <a:pt x="794" y="41"/>
                  <a:pt x="795" y="41"/>
                  <a:pt x="795" y="41"/>
                </a:cubicBezTo>
                <a:cubicBezTo>
                  <a:pt x="798" y="40"/>
                  <a:pt x="799" y="38"/>
                  <a:pt x="800" y="36"/>
                </a:cubicBezTo>
                <a:close/>
                <a:moveTo>
                  <a:pt x="754" y="9"/>
                </a:moveTo>
                <a:cubicBezTo>
                  <a:pt x="760" y="8"/>
                  <a:pt x="766" y="8"/>
                  <a:pt x="772" y="8"/>
                </a:cubicBezTo>
                <a:cubicBezTo>
                  <a:pt x="772" y="8"/>
                  <a:pt x="773" y="8"/>
                  <a:pt x="773" y="8"/>
                </a:cubicBezTo>
                <a:cubicBezTo>
                  <a:pt x="775" y="8"/>
                  <a:pt x="778" y="8"/>
                  <a:pt x="780" y="8"/>
                </a:cubicBezTo>
                <a:cubicBezTo>
                  <a:pt x="788" y="8"/>
                  <a:pt x="796" y="7"/>
                  <a:pt x="797" y="18"/>
                </a:cubicBezTo>
                <a:cubicBezTo>
                  <a:pt x="797" y="24"/>
                  <a:pt x="798" y="37"/>
                  <a:pt x="789" y="37"/>
                </a:cubicBezTo>
                <a:cubicBezTo>
                  <a:pt x="785" y="37"/>
                  <a:pt x="780" y="38"/>
                  <a:pt x="776" y="38"/>
                </a:cubicBezTo>
                <a:cubicBezTo>
                  <a:pt x="770" y="38"/>
                  <a:pt x="764" y="38"/>
                  <a:pt x="759" y="38"/>
                </a:cubicBezTo>
                <a:cubicBezTo>
                  <a:pt x="754" y="37"/>
                  <a:pt x="747" y="39"/>
                  <a:pt x="746" y="32"/>
                </a:cubicBezTo>
                <a:cubicBezTo>
                  <a:pt x="746" y="30"/>
                  <a:pt x="746" y="27"/>
                  <a:pt x="746" y="24"/>
                </a:cubicBezTo>
                <a:cubicBezTo>
                  <a:pt x="745" y="17"/>
                  <a:pt x="745" y="9"/>
                  <a:pt x="754" y="9"/>
                </a:cubicBezTo>
                <a:close/>
                <a:moveTo>
                  <a:pt x="696" y="24"/>
                </a:moveTo>
                <a:cubicBezTo>
                  <a:pt x="696" y="21"/>
                  <a:pt x="696" y="19"/>
                  <a:pt x="696" y="16"/>
                </a:cubicBezTo>
                <a:cubicBezTo>
                  <a:pt x="696" y="10"/>
                  <a:pt x="702" y="9"/>
                  <a:pt x="707" y="9"/>
                </a:cubicBezTo>
                <a:cubicBezTo>
                  <a:pt x="712" y="9"/>
                  <a:pt x="716" y="8"/>
                  <a:pt x="720" y="9"/>
                </a:cubicBezTo>
                <a:cubicBezTo>
                  <a:pt x="721" y="9"/>
                  <a:pt x="721" y="9"/>
                  <a:pt x="721" y="9"/>
                </a:cubicBezTo>
                <a:cubicBezTo>
                  <a:pt x="727" y="9"/>
                  <a:pt x="732" y="9"/>
                  <a:pt x="737" y="10"/>
                </a:cubicBezTo>
                <a:cubicBezTo>
                  <a:pt x="741" y="10"/>
                  <a:pt x="741" y="24"/>
                  <a:pt x="741" y="27"/>
                </a:cubicBezTo>
                <a:cubicBezTo>
                  <a:pt x="740" y="30"/>
                  <a:pt x="741" y="37"/>
                  <a:pt x="737" y="37"/>
                </a:cubicBezTo>
                <a:cubicBezTo>
                  <a:pt x="734" y="37"/>
                  <a:pt x="730" y="37"/>
                  <a:pt x="727" y="37"/>
                </a:cubicBezTo>
                <a:cubicBezTo>
                  <a:pt x="721" y="38"/>
                  <a:pt x="714" y="38"/>
                  <a:pt x="707" y="38"/>
                </a:cubicBezTo>
                <a:cubicBezTo>
                  <a:pt x="705" y="38"/>
                  <a:pt x="697" y="38"/>
                  <a:pt x="696" y="36"/>
                </a:cubicBezTo>
                <a:cubicBezTo>
                  <a:pt x="695" y="32"/>
                  <a:pt x="696" y="28"/>
                  <a:pt x="696" y="24"/>
                </a:cubicBezTo>
                <a:close/>
                <a:moveTo>
                  <a:pt x="696" y="41"/>
                </a:moveTo>
                <a:cubicBezTo>
                  <a:pt x="695" y="41"/>
                  <a:pt x="695" y="41"/>
                  <a:pt x="695" y="41"/>
                </a:cubicBezTo>
                <a:cubicBezTo>
                  <a:pt x="693" y="42"/>
                  <a:pt x="692" y="43"/>
                  <a:pt x="692" y="45"/>
                </a:cubicBezTo>
                <a:cubicBezTo>
                  <a:pt x="692" y="44"/>
                  <a:pt x="691" y="44"/>
                  <a:pt x="691" y="43"/>
                </a:cubicBezTo>
                <a:cubicBezTo>
                  <a:pt x="690" y="42"/>
                  <a:pt x="689" y="42"/>
                  <a:pt x="688" y="41"/>
                </a:cubicBezTo>
                <a:cubicBezTo>
                  <a:pt x="690" y="41"/>
                  <a:pt x="692" y="40"/>
                  <a:pt x="693" y="38"/>
                </a:cubicBezTo>
                <a:cubicBezTo>
                  <a:pt x="693" y="39"/>
                  <a:pt x="694" y="40"/>
                  <a:pt x="695" y="41"/>
                </a:cubicBezTo>
                <a:cubicBezTo>
                  <a:pt x="695" y="41"/>
                  <a:pt x="695" y="41"/>
                  <a:pt x="696" y="41"/>
                </a:cubicBezTo>
                <a:close/>
                <a:moveTo>
                  <a:pt x="649" y="10"/>
                </a:moveTo>
                <a:cubicBezTo>
                  <a:pt x="655" y="10"/>
                  <a:pt x="661" y="10"/>
                  <a:pt x="666" y="10"/>
                </a:cubicBezTo>
                <a:cubicBezTo>
                  <a:pt x="673" y="10"/>
                  <a:pt x="679" y="10"/>
                  <a:pt x="686" y="10"/>
                </a:cubicBezTo>
                <a:cubicBezTo>
                  <a:pt x="693" y="11"/>
                  <a:pt x="690" y="24"/>
                  <a:pt x="690" y="29"/>
                </a:cubicBezTo>
                <a:cubicBezTo>
                  <a:pt x="690" y="38"/>
                  <a:pt x="684" y="38"/>
                  <a:pt x="677" y="38"/>
                </a:cubicBezTo>
                <a:cubicBezTo>
                  <a:pt x="670" y="38"/>
                  <a:pt x="644" y="42"/>
                  <a:pt x="643" y="33"/>
                </a:cubicBezTo>
                <a:cubicBezTo>
                  <a:pt x="643" y="28"/>
                  <a:pt x="641" y="11"/>
                  <a:pt x="649" y="10"/>
                </a:cubicBezTo>
                <a:close/>
                <a:moveTo>
                  <a:pt x="638" y="38"/>
                </a:moveTo>
                <a:cubicBezTo>
                  <a:pt x="638" y="37"/>
                  <a:pt x="639" y="36"/>
                  <a:pt x="639" y="35"/>
                </a:cubicBezTo>
                <a:cubicBezTo>
                  <a:pt x="640" y="38"/>
                  <a:pt x="641" y="40"/>
                  <a:pt x="644" y="41"/>
                </a:cubicBezTo>
                <a:cubicBezTo>
                  <a:pt x="643" y="42"/>
                  <a:pt x="642" y="43"/>
                  <a:pt x="641" y="44"/>
                </a:cubicBezTo>
                <a:cubicBezTo>
                  <a:pt x="640" y="44"/>
                  <a:pt x="640" y="46"/>
                  <a:pt x="639" y="47"/>
                </a:cubicBezTo>
                <a:cubicBezTo>
                  <a:pt x="639" y="45"/>
                  <a:pt x="638" y="43"/>
                  <a:pt x="636" y="42"/>
                </a:cubicBezTo>
                <a:cubicBezTo>
                  <a:pt x="635" y="41"/>
                  <a:pt x="634" y="41"/>
                  <a:pt x="633" y="41"/>
                </a:cubicBezTo>
                <a:cubicBezTo>
                  <a:pt x="635" y="40"/>
                  <a:pt x="637" y="39"/>
                  <a:pt x="638" y="38"/>
                </a:cubicBezTo>
                <a:close/>
                <a:moveTo>
                  <a:pt x="594" y="10"/>
                </a:moveTo>
                <a:cubicBezTo>
                  <a:pt x="600" y="10"/>
                  <a:pt x="608" y="10"/>
                  <a:pt x="614" y="11"/>
                </a:cubicBezTo>
                <a:cubicBezTo>
                  <a:pt x="614" y="11"/>
                  <a:pt x="614" y="11"/>
                  <a:pt x="615" y="10"/>
                </a:cubicBezTo>
                <a:cubicBezTo>
                  <a:pt x="621" y="10"/>
                  <a:pt x="628" y="9"/>
                  <a:pt x="634" y="11"/>
                </a:cubicBezTo>
                <a:cubicBezTo>
                  <a:pt x="636" y="11"/>
                  <a:pt x="636" y="18"/>
                  <a:pt x="636" y="19"/>
                </a:cubicBezTo>
                <a:cubicBezTo>
                  <a:pt x="636" y="24"/>
                  <a:pt x="637" y="30"/>
                  <a:pt x="635" y="34"/>
                </a:cubicBezTo>
                <a:cubicBezTo>
                  <a:pt x="634" y="37"/>
                  <a:pt x="629" y="37"/>
                  <a:pt x="626" y="37"/>
                </a:cubicBezTo>
                <a:cubicBezTo>
                  <a:pt x="620" y="38"/>
                  <a:pt x="614" y="37"/>
                  <a:pt x="607" y="37"/>
                </a:cubicBezTo>
                <a:cubicBezTo>
                  <a:pt x="604" y="37"/>
                  <a:pt x="591" y="38"/>
                  <a:pt x="590" y="34"/>
                </a:cubicBezTo>
                <a:cubicBezTo>
                  <a:pt x="589" y="31"/>
                  <a:pt x="590" y="27"/>
                  <a:pt x="590" y="24"/>
                </a:cubicBezTo>
                <a:cubicBezTo>
                  <a:pt x="589" y="18"/>
                  <a:pt x="587" y="11"/>
                  <a:pt x="594" y="10"/>
                </a:cubicBezTo>
                <a:close/>
                <a:moveTo>
                  <a:pt x="585" y="38"/>
                </a:moveTo>
                <a:cubicBezTo>
                  <a:pt x="585" y="37"/>
                  <a:pt x="586" y="36"/>
                  <a:pt x="586" y="36"/>
                </a:cubicBezTo>
                <a:cubicBezTo>
                  <a:pt x="586" y="37"/>
                  <a:pt x="587" y="38"/>
                  <a:pt x="588" y="39"/>
                </a:cubicBezTo>
                <a:cubicBezTo>
                  <a:pt x="589" y="40"/>
                  <a:pt x="590" y="40"/>
                  <a:pt x="591" y="40"/>
                </a:cubicBezTo>
                <a:cubicBezTo>
                  <a:pt x="590" y="40"/>
                  <a:pt x="588" y="41"/>
                  <a:pt x="587" y="41"/>
                </a:cubicBezTo>
                <a:cubicBezTo>
                  <a:pt x="586" y="42"/>
                  <a:pt x="585" y="43"/>
                  <a:pt x="585" y="44"/>
                </a:cubicBezTo>
                <a:cubicBezTo>
                  <a:pt x="584" y="43"/>
                  <a:pt x="584" y="42"/>
                  <a:pt x="583" y="41"/>
                </a:cubicBezTo>
                <a:cubicBezTo>
                  <a:pt x="583" y="40"/>
                  <a:pt x="582" y="40"/>
                  <a:pt x="582" y="40"/>
                </a:cubicBezTo>
                <a:cubicBezTo>
                  <a:pt x="583" y="40"/>
                  <a:pt x="584" y="39"/>
                  <a:pt x="585" y="38"/>
                </a:cubicBezTo>
                <a:close/>
                <a:moveTo>
                  <a:pt x="560" y="11"/>
                </a:moveTo>
                <a:cubicBezTo>
                  <a:pt x="561" y="11"/>
                  <a:pt x="561" y="11"/>
                  <a:pt x="561" y="11"/>
                </a:cubicBezTo>
                <a:cubicBezTo>
                  <a:pt x="568" y="11"/>
                  <a:pt x="575" y="10"/>
                  <a:pt x="582" y="11"/>
                </a:cubicBezTo>
                <a:cubicBezTo>
                  <a:pt x="583" y="11"/>
                  <a:pt x="582" y="25"/>
                  <a:pt x="582" y="25"/>
                </a:cubicBezTo>
                <a:cubicBezTo>
                  <a:pt x="582" y="28"/>
                  <a:pt x="583" y="35"/>
                  <a:pt x="580" y="37"/>
                </a:cubicBezTo>
                <a:cubicBezTo>
                  <a:pt x="576" y="38"/>
                  <a:pt x="570" y="37"/>
                  <a:pt x="566" y="38"/>
                </a:cubicBezTo>
                <a:cubicBezTo>
                  <a:pt x="558" y="38"/>
                  <a:pt x="551" y="37"/>
                  <a:pt x="544" y="37"/>
                </a:cubicBezTo>
                <a:cubicBezTo>
                  <a:pt x="542" y="37"/>
                  <a:pt x="535" y="37"/>
                  <a:pt x="534" y="35"/>
                </a:cubicBezTo>
                <a:cubicBezTo>
                  <a:pt x="534" y="32"/>
                  <a:pt x="534" y="29"/>
                  <a:pt x="534" y="26"/>
                </a:cubicBezTo>
                <a:cubicBezTo>
                  <a:pt x="534" y="25"/>
                  <a:pt x="534" y="25"/>
                  <a:pt x="534" y="24"/>
                </a:cubicBezTo>
                <a:cubicBezTo>
                  <a:pt x="534" y="22"/>
                  <a:pt x="535" y="20"/>
                  <a:pt x="535" y="18"/>
                </a:cubicBezTo>
                <a:cubicBezTo>
                  <a:pt x="538" y="8"/>
                  <a:pt x="550" y="12"/>
                  <a:pt x="560" y="11"/>
                </a:cubicBezTo>
                <a:close/>
                <a:moveTo>
                  <a:pt x="493" y="9"/>
                </a:moveTo>
                <a:cubicBezTo>
                  <a:pt x="499" y="8"/>
                  <a:pt x="505" y="10"/>
                  <a:pt x="511" y="10"/>
                </a:cubicBezTo>
                <a:cubicBezTo>
                  <a:pt x="517" y="10"/>
                  <a:pt x="522" y="10"/>
                  <a:pt x="527" y="11"/>
                </a:cubicBezTo>
                <a:cubicBezTo>
                  <a:pt x="530" y="11"/>
                  <a:pt x="531" y="14"/>
                  <a:pt x="531" y="17"/>
                </a:cubicBezTo>
                <a:cubicBezTo>
                  <a:pt x="531" y="18"/>
                  <a:pt x="530" y="19"/>
                  <a:pt x="530" y="20"/>
                </a:cubicBezTo>
                <a:cubicBezTo>
                  <a:pt x="530" y="22"/>
                  <a:pt x="529" y="25"/>
                  <a:pt x="529" y="26"/>
                </a:cubicBezTo>
                <a:cubicBezTo>
                  <a:pt x="528" y="32"/>
                  <a:pt x="525" y="37"/>
                  <a:pt x="518" y="37"/>
                </a:cubicBezTo>
                <a:cubicBezTo>
                  <a:pt x="516" y="37"/>
                  <a:pt x="514" y="37"/>
                  <a:pt x="511" y="38"/>
                </a:cubicBezTo>
                <a:cubicBezTo>
                  <a:pt x="505" y="38"/>
                  <a:pt x="499" y="38"/>
                  <a:pt x="492" y="38"/>
                </a:cubicBezTo>
                <a:cubicBezTo>
                  <a:pt x="490" y="38"/>
                  <a:pt x="487" y="38"/>
                  <a:pt x="484" y="38"/>
                </a:cubicBezTo>
                <a:cubicBezTo>
                  <a:pt x="478" y="37"/>
                  <a:pt x="478" y="33"/>
                  <a:pt x="479" y="28"/>
                </a:cubicBezTo>
                <a:cubicBezTo>
                  <a:pt x="481" y="19"/>
                  <a:pt x="484" y="10"/>
                  <a:pt x="493" y="9"/>
                </a:cubicBezTo>
                <a:close/>
                <a:moveTo>
                  <a:pt x="431" y="10"/>
                </a:moveTo>
                <a:cubicBezTo>
                  <a:pt x="438" y="8"/>
                  <a:pt x="447" y="10"/>
                  <a:pt x="454" y="10"/>
                </a:cubicBezTo>
                <a:cubicBezTo>
                  <a:pt x="454" y="10"/>
                  <a:pt x="455" y="10"/>
                  <a:pt x="455" y="10"/>
                </a:cubicBezTo>
                <a:cubicBezTo>
                  <a:pt x="462" y="10"/>
                  <a:pt x="468" y="10"/>
                  <a:pt x="475" y="11"/>
                </a:cubicBezTo>
                <a:cubicBezTo>
                  <a:pt x="479" y="11"/>
                  <a:pt x="474" y="26"/>
                  <a:pt x="473" y="28"/>
                </a:cubicBezTo>
                <a:cubicBezTo>
                  <a:pt x="471" y="33"/>
                  <a:pt x="471" y="37"/>
                  <a:pt x="464" y="37"/>
                </a:cubicBezTo>
                <a:cubicBezTo>
                  <a:pt x="461" y="38"/>
                  <a:pt x="457" y="37"/>
                  <a:pt x="454" y="38"/>
                </a:cubicBezTo>
                <a:cubicBezTo>
                  <a:pt x="450" y="38"/>
                  <a:pt x="416" y="40"/>
                  <a:pt x="418" y="34"/>
                </a:cubicBezTo>
                <a:cubicBezTo>
                  <a:pt x="418" y="31"/>
                  <a:pt x="419" y="27"/>
                  <a:pt x="421" y="23"/>
                </a:cubicBezTo>
                <a:cubicBezTo>
                  <a:pt x="421" y="22"/>
                  <a:pt x="422" y="21"/>
                  <a:pt x="422" y="20"/>
                </a:cubicBezTo>
                <a:cubicBezTo>
                  <a:pt x="424" y="15"/>
                  <a:pt x="427" y="11"/>
                  <a:pt x="431" y="10"/>
                </a:cubicBezTo>
                <a:close/>
                <a:moveTo>
                  <a:pt x="377" y="9"/>
                </a:moveTo>
                <a:cubicBezTo>
                  <a:pt x="382" y="9"/>
                  <a:pt x="388" y="10"/>
                  <a:pt x="394" y="10"/>
                </a:cubicBezTo>
                <a:cubicBezTo>
                  <a:pt x="395" y="10"/>
                  <a:pt x="395" y="10"/>
                  <a:pt x="396" y="10"/>
                </a:cubicBezTo>
                <a:cubicBezTo>
                  <a:pt x="402" y="9"/>
                  <a:pt x="408" y="9"/>
                  <a:pt x="414" y="10"/>
                </a:cubicBezTo>
                <a:cubicBezTo>
                  <a:pt x="423" y="11"/>
                  <a:pt x="418" y="18"/>
                  <a:pt x="415" y="23"/>
                </a:cubicBezTo>
                <a:cubicBezTo>
                  <a:pt x="413" y="30"/>
                  <a:pt x="411" y="36"/>
                  <a:pt x="401" y="37"/>
                </a:cubicBezTo>
                <a:cubicBezTo>
                  <a:pt x="398" y="37"/>
                  <a:pt x="394" y="36"/>
                  <a:pt x="390" y="36"/>
                </a:cubicBezTo>
                <a:cubicBezTo>
                  <a:pt x="383" y="36"/>
                  <a:pt x="376" y="36"/>
                  <a:pt x="368" y="36"/>
                </a:cubicBezTo>
                <a:cubicBezTo>
                  <a:pt x="366" y="36"/>
                  <a:pt x="356" y="37"/>
                  <a:pt x="357" y="32"/>
                </a:cubicBezTo>
                <a:cubicBezTo>
                  <a:pt x="358" y="27"/>
                  <a:pt x="361" y="23"/>
                  <a:pt x="363" y="19"/>
                </a:cubicBezTo>
                <a:cubicBezTo>
                  <a:pt x="367" y="12"/>
                  <a:pt x="368" y="9"/>
                  <a:pt x="377" y="9"/>
                </a:cubicBezTo>
                <a:close/>
                <a:moveTo>
                  <a:pt x="313" y="12"/>
                </a:moveTo>
                <a:cubicBezTo>
                  <a:pt x="315" y="9"/>
                  <a:pt x="329" y="10"/>
                  <a:pt x="335" y="10"/>
                </a:cubicBezTo>
                <a:cubicBezTo>
                  <a:pt x="336" y="10"/>
                  <a:pt x="336" y="10"/>
                  <a:pt x="337" y="10"/>
                </a:cubicBezTo>
                <a:cubicBezTo>
                  <a:pt x="339" y="10"/>
                  <a:pt x="342" y="10"/>
                  <a:pt x="345" y="10"/>
                </a:cubicBezTo>
                <a:cubicBezTo>
                  <a:pt x="351" y="10"/>
                  <a:pt x="361" y="8"/>
                  <a:pt x="358" y="17"/>
                </a:cubicBezTo>
                <a:cubicBezTo>
                  <a:pt x="356" y="24"/>
                  <a:pt x="352" y="35"/>
                  <a:pt x="343" y="36"/>
                </a:cubicBezTo>
                <a:cubicBezTo>
                  <a:pt x="337" y="36"/>
                  <a:pt x="330" y="36"/>
                  <a:pt x="324" y="36"/>
                </a:cubicBezTo>
                <a:cubicBezTo>
                  <a:pt x="320" y="36"/>
                  <a:pt x="316" y="36"/>
                  <a:pt x="313" y="36"/>
                </a:cubicBezTo>
                <a:cubicBezTo>
                  <a:pt x="307" y="36"/>
                  <a:pt x="304" y="36"/>
                  <a:pt x="306" y="30"/>
                </a:cubicBezTo>
                <a:cubicBezTo>
                  <a:pt x="307" y="24"/>
                  <a:pt x="311" y="18"/>
                  <a:pt x="313" y="12"/>
                </a:cubicBezTo>
                <a:close/>
                <a:moveTo>
                  <a:pt x="258" y="11"/>
                </a:moveTo>
                <a:cubicBezTo>
                  <a:pt x="262" y="9"/>
                  <a:pt x="265" y="9"/>
                  <a:pt x="269" y="9"/>
                </a:cubicBezTo>
                <a:cubicBezTo>
                  <a:pt x="273" y="9"/>
                  <a:pt x="277" y="10"/>
                  <a:pt x="281" y="10"/>
                </a:cubicBezTo>
                <a:cubicBezTo>
                  <a:pt x="282" y="10"/>
                  <a:pt x="282" y="10"/>
                  <a:pt x="283" y="10"/>
                </a:cubicBezTo>
                <a:cubicBezTo>
                  <a:pt x="287" y="9"/>
                  <a:pt x="290" y="10"/>
                  <a:pt x="294" y="10"/>
                </a:cubicBezTo>
                <a:cubicBezTo>
                  <a:pt x="298" y="10"/>
                  <a:pt x="306" y="9"/>
                  <a:pt x="305" y="15"/>
                </a:cubicBezTo>
                <a:cubicBezTo>
                  <a:pt x="303" y="20"/>
                  <a:pt x="300" y="26"/>
                  <a:pt x="297" y="31"/>
                </a:cubicBezTo>
                <a:cubicBezTo>
                  <a:pt x="293" y="37"/>
                  <a:pt x="283" y="36"/>
                  <a:pt x="277" y="36"/>
                </a:cubicBezTo>
                <a:cubicBezTo>
                  <a:pt x="271" y="36"/>
                  <a:pt x="264" y="36"/>
                  <a:pt x="258" y="36"/>
                </a:cubicBezTo>
                <a:cubicBezTo>
                  <a:pt x="244" y="35"/>
                  <a:pt x="249" y="26"/>
                  <a:pt x="253" y="19"/>
                </a:cubicBezTo>
                <a:cubicBezTo>
                  <a:pt x="254" y="17"/>
                  <a:pt x="257" y="11"/>
                  <a:pt x="258" y="11"/>
                </a:cubicBezTo>
                <a:close/>
                <a:moveTo>
                  <a:pt x="218" y="10"/>
                </a:moveTo>
                <a:cubicBezTo>
                  <a:pt x="223" y="10"/>
                  <a:pt x="227" y="10"/>
                  <a:pt x="232" y="9"/>
                </a:cubicBezTo>
                <a:cubicBezTo>
                  <a:pt x="238" y="9"/>
                  <a:pt x="244" y="9"/>
                  <a:pt x="249" y="10"/>
                </a:cubicBezTo>
                <a:cubicBezTo>
                  <a:pt x="251" y="10"/>
                  <a:pt x="251" y="13"/>
                  <a:pt x="249" y="16"/>
                </a:cubicBezTo>
                <a:cubicBezTo>
                  <a:pt x="249" y="17"/>
                  <a:pt x="248" y="18"/>
                  <a:pt x="248" y="19"/>
                </a:cubicBezTo>
                <a:cubicBezTo>
                  <a:pt x="247" y="21"/>
                  <a:pt x="246" y="23"/>
                  <a:pt x="245" y="24"/>
                </a:cubicBezTo>
                <a:cubicBezTo>
                  <a:pt x="243" y="30"/>
                  <a:pt x="239" y="36"/>
                  <a:pt x="232" y="36"/>
                </a:cubicBezTo>
                <a:cubicBezTo>
                  <a:pt x="227" y="37"/>
                  <a:pt x="223" y="37"/>
                  <a:pt x="219" y="37"/>
                </a:cubicBezTo>
                <a:cubicBezTo>
                  <a:pt x="216" y="37"/>
                  <a:pt x="198" y="39"/>
                  <a:pt x="197" y="33"/>
                </a:cubicBezTo>
                <a:cubicBezTo>
                  <a:pt x="199" y="30"/>
                  <a:pt x="201" y="26"/>
                  <a:pt x="203" y="23"/>
                </a:cubicBezTo>
                <a:cubicBezTo>
                  <a:pt x="204" y="21"/>
                  <a:pt x="205" y="20"/>
                  <a:pt x="206" y="19"/>
                </a:cubicBezTo>
                <a:cubicBezTo>
                  <a:pt x="206" y="19"/>
                  <a:pt x="206" y="18"/>
                  <a:pt x="207" y="18"/>
                </a:cubicBezTo>
                <a:cubicBezTo>
                  <a:pt x="210" y="13"/>
                  <a:pt x="212" y="11"/>
                  <a:pt x="218" y="10"/>
                </a:cubicBezTo>
                <a:close/>
                <a:moveTo>
                  <a:pt x="174" y="9"/>
                </a:moveTo>
                <a:cubicBezTo>
                  <a:pt x="177" y="9"/>
                  <a:pt x="205" y="7"/>
                  <a:pt x="202" y="14"/>
                </a:cubicBezTo>
                <a:cubicBezTo>
                  <a:pt x="200" y="18"/>
                  <a:pt x="198" y="21"/>
                  <a:pt x="196" y="25"/>
                </a:cubicBezTo>
                <a:cubicBezTo>
                  <a:pt x="195" y="27"/>
                  <a:pt x="194" y="28"/>
                  <a:pt x="193" y="30"/>
                </a:cubicBezTo>
                <a:cubicBezTo>
                  <a:pt x="188" y="38"/>
                  <a:pt x="177" y="36"/>
                  <a:pt x="168" y="36"/>
                </a:cubicBezTo>
                <a:cubicBezTo>
                  <a:pt x="161" y="36"/>
                  <a:pt x="153" y="37"/>
                  <a:pt x="145" y="36"/>
                </a:cubicBezTo>
                <a:cubicBezTo>
                  <a:pt x="140" y="35"/>
                  <a:pt x="141" y="35"/>
                  <a:pt x="143" y="30"/>
                </a:cubicBezTo>
                <a:cubicBezTo>
                  <a:pt x="144" y="27"/>
                  <a:pt x="146" y="25"/>
                  <a:pt x="148" y="22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50" y="19"/>
                  <a:pt x="152" y="17"/>
                  <a:pt x="153" y="15"/>
                </a:cubicBezTo>
                <a:cubicBezTo>
                  <a:pt x="158" y="8"/>
                  <a:pt x="167" y="9"/>
                  <a:pt x="174" y="9"/>
                </a:cubicBezTo>
                <a:close/>
                <a:moveTo>
                  <a:pt x="103" y="17"/>
                </a:moveTo>
                <a:cubicBezTo>
                  <a:pt x="109" y="7"/>
                  <a:pt x="121" y="8"/>
                  <a:pt x="131" y="9"/>
                </a:cubicBezTo>
                <a:cubicBezTo>
                  <a:pt x="136" y="9"/>
                  <a:pt x="142" y="10"/>
                  <a:pt x="147" y="10"/>
                </a:cubicBezTo>
                <a:cubicBezTo>
                  <a:pt x="150" y="10"/>
                  <a:pt x="142" y="20"/>
                  <a:pt x="141" y="22"/>
                </a:cubicBezTo>
                <a:cubicBezTo>
                  <a:pt x="136" y="29"/>
                  <a:pt x="132" y="36"/>
                  <a:pt x="122" y="37"/>
                </a:cubicBezTo>
                <a:cubicBezTo>
                  <a:pt x="117" y="37"/>
                  <a:pt x="111" y="37"/>
                  <a:pt x="105" y="36"/>
                </a:cubicBezTo>
                <a:cubicBezTo>
                  <a:pt x="100" y="36"/>
                  <a:pt x="92" y="38"/>
                  <a:pt x="95" y="30"/>
                </a:cubicBezTo>
                <a:cubicBezTo>
                  <a:pt x="97" y="26"/>
                  <a:pt x="100" y="22"/>
                  <a:pt x="103" y="18"/>
                </a:cubicBezTo>
                <a:cubicBezTo>
                  <a:pt x="103" y="18"/>
                  <a:pt x="103" y="18"/>
                  <a:pt x="103" y="17"/>
                </a:cubicBezTo>
                <a:close/>
                <a:moveTo>
                  <a:pt x="41" y="28"/>
                </a:moveTo>
                <a:cubicBezTo>
                  <a:pt x="42" y="27"/>
                  <a:pt x="42" y="27"/>
                  <a:pt x="42" y="27"/>
                </a:cubicBezTo>
                <a:cubicBezTo>
                  <a:pt x="45" y="23"/>
                  <a:pt x="47" y="20"/>
                  <a:pt x="50" y="16"/>
                </a:cubicBezTo>
                <a:cubicBezTo>
                  <a:pt x="55" y="9"/>
                  <a:pt x="62" y="11"/>
                  <a:pt x="70" y="11"/>
                </a:cubicBezTo>
                <a:cubicBezTo>
                  <a:pt x="75" y="11"/>
                  <a:pt x="79" y="11"/>
                  <a:pt x="84" y="11"/>
                </a:cubicBezTo>
                <a:cubicBezTo>
                  <a:pt x="89" y="12"/>
                  <a:pt x="100" y="10"/>
                  <a:pt x="94" y="19"/>
                </a:cubicBezTo>
                <a:cubicBezTo>
                  <a:pt x="91" y="24"/>
                  <a:pt x="89" y="29"/>
                  <a:pt x="85" y="33"/>
                </a:cubicBezTo>
                <a:cubicBezTo>
                  <a:pt x="80" y="37"/>
                  <a:pt x="74" y="36"/>
                  <a:pt x="68" y="37"/>
                </a:cubicBezTo>
                <a:cubicBezTo>
                  <a:pt x="62" y="37"/>
                  <a:pt x="55" y="37"/>
                  <a:pt x="49" y="37"/>
                </a:cubicBezTo>
                <a:cubicBezTo>
                  <a:pt x="47" y="37"/>
                  <a:pt x="37" y="37"/>
                  <a:pt x="38" y="34"/>
                </a:cubicBezTo>
                <a:cubicBezTo>
                  <a:pt x="38" y="32"/>
                  <a:pt x="40" y="30"/>
                  <a:pt x="41" y="28"/>
                </a:cubicBezTo>
                <a:close/>
                <a:moveTo>
                  <a:pt x="19" y="60"/>
                </a:moveTo>
                <a:cubicBezTo>
                  <a:pt x="19" y="60"/>
                  <a:pt x="20" y="59"/>
                  <a:pt x="20" y="59"/>
                </a:cubicBezTo>
                <a:cubicBezTo>
                  <a:pt x="22" y="56"/>
                  <a:pt x="24" y="53"/>
                  <a:pt x="26" y="50"/>
                </a:cubicBezTo>
                <a:cubicBezTo>
                  <a:pt x="31" y="44"/>
                  <a:pt x="33" y="42"/>
                  <a:pt x="41" y="42"/>
                </a:cubicBezTo>
                <a:cubicBezTo>
                  <a:pt x="49" y="43"/>
                  <a:pt x="57" y="43"/>
                  <a:pt x="65" y="43"/>
                </a:cubicBezTo>
                <a:cubicBezTo>
                  <a:pt x="66" y="44"/>
                  <a:pt x="74" y="43"/>
                  <a:pt x="72" y="47"/>
                </a:cubicBezTo>
                <a:cubicBezTo>
                  <a:pt x="71" y="50"/>
                  <a:pt x="69" y="53"/>
                  <a:pt x="67" y="57"/>
                </a:cubicBezTo>
                <a:cubicBezTo>
                  <a:pt x="64" y="61"/>
                  <a:pt x="61" y="65"/>
                  <a:pt x="58" y="70"/>
                </a:cubicBezTo>
                <a:cubicBezTo>
                  <a:pt x="52" y="78"/>
                  <a:pt x="48" y="81"/>
                  <a:pt x="38" y="81"/>
                </a:cubicBezTo>
                <a:cubicBezTo>
                  <a:pt x="30" y="82"/>
                  <a:pt x="21" y="82"/>
                  <a:pt x="13" y="80"/>
                </a:cubicBezTo>
                <a:cubicBezTo>
                  <a:pt x="0" y="78"/>
                  <a:pt x="15" y="64"/>
                  <a:pt x="19" y="60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5" name="矩形 47"/>
          <p:cNvSpPr>
            <a:spLocks noChangeArrowheads="1"/>
          </p:cNvSpPr>
          <p:nvPr/>
        </p:nvSpPr>
        <p:spPr bwMode="auto">
          <a:xfrm>
            <a:off x="1054884" y="2711424"/>
            <a:ext cx="4406998" cy="258532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here, and it is recommended that you use the New Ti afternoon tea basic font for the presentation.</a:t>
            </a:r>
            <a:endParaRPr lang="zh-CN" altLang="zh-CN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  <a:p>
            <a:endParaRPr lang="en-US" altLang="zh-CN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sym typeface="宋体" panose="02010600030101010101" pitchFamily="2" charset="-122"/>
            </a:endParaRPr>
          </a:p>
          <a:p>
            <a:r>
              <a:rPr lang="zh-CN" altLang="en-US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here, and it is recommended that you use the New Ti afternoon tea basic font for the presentation</a:t>
            </a:r>
            <a:endParaRPr lang="en-US" altLang="zh-CN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  <a:p>
            <a:endParaRPr lang="en-US" altLang="zh-CN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sym typeface="宋体" panose="02010600030101010101" pitchFamily="2" charset="-122"/>
            </a:endParaRPr>
          </a:p>
          <a:p>
            <a:r>
              <a:rPr lang="zh-CN" altLang="en-US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here, and it is recommended that you use the New Ti afternoon tea basic font for the presentation</a:t>
            </a:r>
            <a:endParaRPr lang="zh-CN" altLang="zh-CN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  <a:p>
            <a:endParaRPr lang="zh-CN" altLang="zh-CN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</p:spTree>
  </p:cSld>
  <p:clrMapOvr>
    <a:masterClrMapping/>
  </p:clrMapOvr>
  <p:transition spd="med">
    <p:pull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46"/>
          <p:cNvSpPr txBox="1"/>
          <p:nvPr/>
        </p:nvSpPr>
        <p:spPr>
          <a:xfrm>
            <a:off x="311070" y="2638275"/>
            <a:ext cx="548850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/>
            <a:r>
              <a:rPr lang="zh-CN" altLang="en-US" sz="4400" b="1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Thank</a:t>
            </a:r>
            <a:r>
              <a:rPr lang="zh-CN" altLang="en-US" sz="4400" b="1" dirty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Listening</a:t>
            </a:r>
          </a:p>
        </p:txBody>
      </p:sp>
      <p:sp>
        <p:nvSpPr>
          <p:cNvPr id="3" name="Freeform 21"/>
          <p:cNvSpPr/>
          <p:nvPr/>
        </p:nvSpPr>
        <p:spPr bwMode="auto">
          <a:xfrm>
            <a:off x="524559" y="3539172"/>
            <a:ext cx="5154881" cy="15370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矩形 4"/>
          <p:cNvSpPr/>
          <p:nvPr/>
        </p:nvSpPr>
        <p:spPr>
          <a:xfrm>
            <a:off x="383314" y="4621810"/>
            <a:ext cx="41401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Reporter</a:t>
            </a:r>
            <a:r>
              <a:rPr lang="zh-CN" altLang="en-US" sz="2400" b="1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:</a:t>
            </a:r>
            <a:r>
              <a:rPr lang="en-US" altLang="zh-CN" sz="2400" b="1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www.freeppt7.com</a:t>
            </a:r>
            <a:endParaRPr lang="zh-CN" altLang="en-US" sz="2400" b="1" dirty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" name="文本框 16"/>
          <p:cNvSpPr txBox="1">
            <a:spLocks noChangeArrowheads="1"/>
          </p:cNvSpPr>
          <p:nvPr/>
        </p:nvSpPr>
        <p:spPr bwMode="auto">
          <a:xfrm>
            <a:off x="450597" y="3784111"/>
            <a:ext cx="491880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zh-CN" sz="14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text text to simulate what text will will look look like</a:t>
            </a:r>
            <a:r>
              <a:rPr lang="en-US" altLang="zh-CN" sz="14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A designer can use text text to simulate what text will will look look like.</a:t>
            </a:r>
            <a:endParaRPr lang="en-US" altLang="zh-CN" sz="1400" dirty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54912" y="5950264"/>
            <a:ext cx="1288937" cy="293554"/>
            <a:chOff x="4046538" y="2588895"/>
            <a:chExt cx="1212850" cy="276225"/>
          </a:xfrm>
        </p:grpSpPr>
        <p:sp>
          <p:nvSpPr>
            <p:cNvPr id="21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11164504" y="3227304"/>
            <a:ext cx="796306" cy="1003820"/>
            <a:chOff x="7631113" y="2985770"/>
            <a:chExt cx="749299" cy="944563"/>
          </a:xfrm>
        </p:grpSpPr>
        <p:sp>
          <p:nvSpPr>
            <p:cNvPr id="201" name="Freeform 17"/>
            <p:cNvSpPr/>
            <p:nvPr/>
          </p:nvSpPr>
          <p:spPr bwMode="auto">
            <a:xfrm>
              <a:off x="7729538" y="3079433"/>
              <a:ext cx="541337" cy="546100"/>
            </a:xfrm>
            <a:custGeom>
              <a:avLst/>
              <a:gdLst>
                <a:gd name="T0" fmla="*/ 78 w 98"/>
                <a:gd name="T1" fmla="*/ 3 h 99"/>
                <a:gd name="T2" fmla="*/ 8 w 98"/>
                <a:gd name="T3" fmla="*/ 74 h 99"/>
                <a:gd name="T4" fmla="*/ 7 w 98"/>
                <a:gd name="T5" fmla="*/ 83 h 99"/>
                <a:gd name="T6" fmla="*/ 1 w 98"/>
                <a:gd name="T7" fmla="*/ 89 h 99"/>
                <a:gd name="T8" fmla="*/ 1 w 98"/>
                <a:gd name="T9" fmla="*/ 93 h 99"/>
                <a:gd name="T10" fmla="*/ 6 w 98"/>
                <a:gd name="T11" fmla="*/ 97 h 99"/>
                <a:gd name="T12" fmla="*/ 10 w 98"/>
                <a:gd name="T13" fmla="*/ 97 h 99"/>
                <a:gd name="T14" fmla="*/ 16 w 98"/>
                <a:gd name="T15" fmla="*/ 92 h 99"/>
                <a:gd name="T16" fmla="*/ 25 w 98"/>
                <a:gd name="T17" fmla="*/ 91 h 99"/>
                <a:gd name="T18" fmla="*/ 96 w 98"/>
                <a:gd name="T19" fmla="*/ 21 h 99"/>
                <a:gd name="T20" fmla="*/ 96 w 98"/>
                <a:gd name="T21" fmla="*/ 11 h 99"/>
                <a:gd name="T22" fmla="*/ 88 w 98"/>
                <a:gd name="T23" fmla="*/ 3 h 99"/>
                <a:gd name="T24" fmla="*/ 78 w 98"/>
                <a:gd name="T25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99">
                  <a:moveTo>
                    <a:pt x="78" y="3"/>
                  </a:moveTo>
                  <a:cubicBezTo>
                    <a:pt x="8" y="74"/>
                    <a:pt x="8" y="74"/>
                    <a:pt x="8" y="74"/>
                  </a:cubicBezTo>
                  <a:cubicBezTo>
                    <a:pt x="5" y="76"/>
                    <a:pt x="5" y="80"/>
                    <a:pt x="7" y="83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0" y="91"/>
                    <a:pt x="1" y="93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9"/>
                    <a:pt x="9" y="99"/>
                    <a:pt x="10" y="97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9" y="94"/>
                    <a:pt x="23" y="94"/>
                    <a:pt x="25" y="9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8" y="18"/>
                    <a:pt x="98" y="14"/>
                    <a:pt x="96" y="11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5" y="0"/>
                    <a:pt x="81" y="0"/>
                    <a:pt x="7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8"/>
            <p:cNvSpPr/>
            <p:nvPr/>
          </p:nvSpPr>
          <p:spPr bwMode="auto">
            <a:xfrm>
              <a:off x="7751763" y="3117533"/>
              <a:ext cx="519112" cy="508000"/>
            </a:xfrm>
            <a:custGeom>
              <a:avLst/>
              <a:gdLst>
                <a:gd name="T0" fmla="*/ 0 w 94"/>
                <a:gd name="T1" fmla="*/ 88 h 92"/>
                <a:gd name="T2" fmla="*/ 2 w 94"/>
                <a:gd name="T3" fmla="*/ 90 h 92"/>
                <a:gd name="T4" fmla="*/ 6 w 94"/>
                <a:gd name="T5" fmla="*/ 90 h 92"/>
                <a:gd name="T6" fmla="*/ 12 w 94"/>
                <a:gd name="T7" fmla="*/ 85 h 92"/>
                <a:gd name="T8" fmla="*/ 21 w 94"/>
                <a:gd name="T9" fmla="*/ 84 h 92"/>
                <a:gd name="T10" fmla="*/ 92 w 94"/>
                <a:gd name="T11" fmla="*/ 14 h 92"/>
                <a:gd name="T12" fmla="*/ 92 w 94"/>
                <a:gd name="T13" fmla="*/ 4 h 92"/>
                <a:gd name="T14" fmla="*/ 88 w 94"/>
                <a:gd name="T15" fmla="*/ 0 h 92"/>
                <a:gd name="T16" fmla="*/ 0 w 94"/>
                <a:gd name="T17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92">
                  <a:moveTo>
                    <a:pt x="0" y="88"/>
                  </a:moveTo>
                  <a:cubicBezTo>
                    <a:pt x="2" y="90"/>
                    <a:pt x="2" y="90"/>
                    <a:pt x="2" y="90"/>
                  </a:cubicBezTo>
                  <a:cubicBezTo>
                    <a:pt x="3" y="92"/>
                    <a:pt x="5" y="92"/>
                    <a:pt x="6" y="9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5" y="87"/>
                    <a:pt x="19" y="87"/>
                    <a:pt x="21" y="8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4" y="11"/>
                    <a:pt x="94" y="7"/>
                    <a:pt x="92" y="4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9"/>
            <p:cNvSpPr>
              <a:spLocks noEditPoints="1"/>
            </p:cNvSpPr>
            <p:nvPr/>
          </p:nvSpPr>
          <p:spPr bwMode="auto">
            <a:xfrm>
              <a:off x="7724775" y="3074670"/>
              <a:ext cx="557212" cy="557213"/>
            </a:xfrm>
            <a:custGeom>
              <a:avLst/>
              <a:gdLst>
                <a:gd name="T0" fmla="*/ 9 w 101"/>
                <a:gd name="T1" fmla="*/ 101 h 101"/>
                <a:gd name="T2" fmla="*/ 6 w 101"/>
                <a:gd name="T3" fmla="*/ 100 h 101"/>
                <a:gd name="T4" fmla="*/ 1 w 101"/>
                <a:gd name="T5" fmla="*/ 95 h 101"/>
                <a:gd name="T6" fmla="*/ 1 w 101"/>
                <a:gd name="T7" fmla="*/ 88 h 101"/>
                <a:gd name="T8" fmla="*/ 6 w 101"/>
                <a:gd name="T9" fmla="*/ 84 h 101"/>
                <a:gd name="T10" fmla="*/ 7 w 101"/>
                <a:gd name="T11" fmla="*/ 74 h 101"/>
                <a:gd name="T12" fmla="*/ 78 w 101"/>
                <a:gd name="T13" fmla="*/ 3 h 101"/>
                <a:gd name="T14" fmla="*/ 90 w 101"/>
                <a:gd name="T15" fmla="*/ 3 h 101"/>
                <a:gd name="T16" fmla="*/ 98 w 101"/>
                <a:gd name="T17" fmla="*/ 11 h 101"/>
                <a:gd name="T18" fmla="*/ 98 w 101"/>
                <a:gd name="T19" fmla="*/ 23 h 101"/>
                <a:gd name="T20" fmla="*/ 27 w 101"/>
                <a:gd name="T21" fmla="*/ 94 h 101"/>
                <a:gd name="T22" fmla="*/ 21 w 101"/>
                <a:gd name="T23" fmla="*/ 96 h 101"/>
                <a:gd name="T24" fmla="*/ 21 w 101"/>
                <a:gd name="T25" fmla="*/ 96 h 101"/>
                <a:gd name="T26" fmla="*/ 17 w 101"/>
                <a:gd name="T27" fmla="*/ 95 h 101"/>
                <a:gd name="T28" fmla="*/ 12 w 101"/>
                <a:gd name="T29" fmla="*/ 100 h 101"/>
                <a:gd name="T30" fmla="*/ 9 w 101"/>
                <a:gd name="T31" fmla="*/ 101 h 101"/>
                <a:gd name="T32" fmla="*/ 84 w 101"/>
                <a:gd name="T33" fmla="*/ 4 h 101"/>
                <a:gd name="T34" fmla="*/ 80 w 101"/>
                <a:gd name="T35" fmla="*/ 5 h 101"/>
                <a:gd name="T36" fmla="*/ 10 w 101"/>
                <a:gd name="T37" fmla="*/ 76 h 101"/>
                <a:gd name="T38" fmla="*/ 9 w 101"/>
                <a:gd name="T39" fmla="*/ 83 h 101"/>
                <a:gd name="T40" fmla="*/ 10 w 101"/>
                <a:gd name="T41" fmla="*/ 84 h 101"/>
                <a:gd name="T42" fmla="*/ 4 w 101"/>
                <a:gd name="T43" fmla="*/ 91 h 101"/>
                <a:gd name="T44" fmla="*/ 4 w 101"/>
                <a:gd name="T45" fmla="*/ 92 h 101"/>
                <a:gd name="T46" fmla="*/ 9 w 101"/>
                <a:gd name="T47" fmla="*/ 97 h 101"/>
                <a:gd name="T48" fmla="*/ 10 w 101"/>
                <a:gd name="T49" fmla="*/ 97 h 101"/>
                <a:gd name="T50" fmla="*/ 17 w 101"/>
                <a:gd name="T51" fmla="*/ 91 h 101"/>
                <a:gd name="T52" fmla="*/ 18 w 101"/>
                <a:gd name="T53" fmla="*/ 92 h 101"/>
                <a:gd name="T54" fmla="*/ 25 w 101"/>
                <a:gd name="T55" fmla="*/ 91 h 101"/>
                <a:gd name="T56" fmla="*/ 96 w 101"/>
                <a:gd name="T57" fmla="*/ 21 h 101"/>
                <a:gd name="T58" fmla="*/ 96 w 101"/>
                <a:gd name="T59" fmla="*/ 13 h 101"/>
                <a:gd name="T60" fmla="*/ 88 w 101"/>
                <a:gd name="T61" fmla="*/ 5 h 101"/>
                <a:gd name="T62" fmla="*/ 84 w 101"/>
                <a:gd name="T63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101">
                  <a:moveTo>
                    <a:pt x="9" y="101"/>
                  </a:moveTo>
                  <a:cubicBezTo>
                    <a:pt x="8" y="101"/>
                    <a:pt x="7" y="101"/>
                    <a:pt x="6" y="100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0" y="93"/>
                    <a:pt x="0" y="90"/>
                    <a:pt x="1" y="88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1"/>
                    <a:pt x="5" y="76"/>
                    <a:pt x="7" y="7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81" y="0"/>
                    <a:pt x="87" y="0"/>
                    <a:pt x="90" y="3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101" y="14"/>
                    <a:pt x="101" y="20"/>
                    <a:pt x="98" y="23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6" y="95"/>
                    <a:pt x="24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0" y="96"/>
                    <a:pt x="18" y="96"/>
                    <a:pt x="17" y="95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101"/>
                    <a:pt x="11" y="101"/>
                    <a:pt x="9" y="101"/>
                  </a:cubicBezTo>
                  <a:close/>
                  <a:moveTo>
                    <a:pt x="84" y="4"/>
                  </a:moveTo>
                  <a:cubicBezTo>
                    <a:pt x="83" y="4"/>
                    <a:pt x="81" y="4"/>
                    <a:pt x="80" y="5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8" y="78"/>
                    <a:pt x="8" y="81"/>
                    <a:pt x="9" y="83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3" y="92"/>
                    <a:pt x="4" y="92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8"/>
                    <a:pt x="10" y="98"/>
                    <a:pt x="10" y="97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20" y="93"/>
                    <a:pt x="23" y="93"/>
                    <a:pt x="25" y="9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8" y="19"/>
                    <a:pt x="98" y="15"/>
                    <a:pt x="96" y="13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4"/>
                    <a:pt x="86" y="4"/>
                    <a:pt x="8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0"/>
            <p:cNvSpPr/>
            <p:nvPr/>
          </p:nvSpPr>
          <p:spPr bwMode="auto">
            <a:xfrm>
              <a:off x="8116888" y="2985770"/>
              <a:ext cx="252412" cy="254000"/>
            </a:xfrm>
            <a:custGeom>
              <a:avLst/>
              <a:gdLst>
                <a:gd name="T0" fmla="*/ 19 w 46"/>
                <a:gd name="T1" fmla="*/ 46 h 46"/>
                <a:gd name="T2" fmla="*/ 41 w 46"/>
                <a:gd name="T3" fmla="*/ 24 h 46"/>
                <a:gd name="T4" fmla="*/ 41 w 46"/>
                <a:gd name="T5" fmla="*/ 5 h 46"/>
                <a:gd name="T6" fmla="*/ 41 w 46"/>
                <a:gd name="T7" fmla="*/ 5 h 46"/>
                <a:gd name="T8" fmla="*/ 22 w 46"/>
                <a:gd name="T9" fmla="*/ 5 h 46"/>
                <a:gd name="T10" fmla="*/ 0 w 46"/>
                <a:gd name="T11" fmla="*/ 27 h 46"/>
                <a:gd name="T12" fmla="*/ 19 w 46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6">
                  <a:moveTo>
                    <a:pt x="19" y="46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6" y="19"/>
                    <a:pt x="46" y="10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19" y="46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1"/>
            <p:cNvSpPr/>
            <p:nvPr/>
          </p:nvSpPr>
          <p:spPr bwMode="auto">
            <a:xfrm>
              <a:off x="8166100" y="3012758"/>
              <a:ext cx="203200" cy="227013"/>
            </a:xfrm>
            <a:custGeom>
              <a:avLst/>
              <a:gdLst>
                <a:gd name="T0" fmla="*/ 10 w 37"/>
                <a:gd name="T1" fmla="*/ 41 h 41"/>
                <a:gd name="T2" fmla="*/ 32 w 37"/>
                <a:gd name="T3" fmla="*/ 19 h 41"/>
                <a:gd name="T4" fmla="*/ 32 w 37"/>
                <a:gd name="T5" fmla="*/ 0 h 41"/>
                <a:gd name="T6" fmla="*/ 0 w 37"/>
                <a:gd name="T7" fmla="*/ 32 h 41"/>
                <a:gd name="T8" fmla="*/ 10 w 37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1">
                  <a:moveTo>
                    <a:pt x="10" y="41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7" y="14"/>
                    <a:pt x="37" y="5"/>
                    <a:pt x="32" y="0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10" y="4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2"/>
            <p:cNvSpPr>
              <a:spLocks noEditPoints="1"/>
            </p:cNvSpPr>
            <p:nvPr/>
          </p:nvSpPr>
          <p:spPr bwMode="auto">
            <a:xfrm>
              <a:off x="8105775" y="2985770"/>
              <a:ext cx="274637" cy="265113"/>
            </a:xfrm>
            <a:custGeom>
              <a:avLst/>
              <a:gdLst>
                <a:gd name="T0" fmla="*/ 21 w 50"/>
                <a:gd name="T1" fmla="*/ 48 h 48"/>
                <a:gd name="T2" fmla="*/ 0 w 50"/>
                <a:gd name="T3" fmla="*/ 27 h 48"/>
                <a:gd name="T4" fmla="*/ 23 w 50"/>
                <a:gd name="T5" fmla="*/ 4 h 48"/>
                <a:gd name="T6" fmla="*/ 33 w 50"/>
                <a:gd name="T7" fmla="*/ 0 h 48"/>
                <a:gd name="T8" fmla="*/ 44 w 50"/>
                <a:gd name="T9" fmla="*/ 4 h 48"/>
                <a:gd name="T10" fmla="*/ 44 w 50"/>
                <a:gd name="T11" fmla="*/ 25 h 48"/>
                <a:gd name="T12" fmla="*/ 21 w 50"/>
                <a:gd name="T13" fmla="*/ 48 h 48"/>
                <a:gd name="T14" fmla="*/ 4 w 50"/>
                <a:gd name="T15" fmla="*/ 27 h 48"/>
                <a:gd name="T16" fmla="*/ 21 w 50"/>
                <a:gd name="T17" fmla="*/ 44 h 48"/>
                <a:gd name="T18" fmla="*/ 41 w 50"/>
                <a:gd name="T19" fmla="*/ 23 h 48"/>
                <a:gd name="T20" fmla="*/ 41 w 50"/>
                <a:gd name="T21" fmla="*/ 6 h 48"/>
                <a:gd name="T22" fmla="*/ 25 w 50"/>
                <a:gd name="T23" fmla="*/ 6 h 48"/>
                <a:gd name="T24" fmla="*/ 4 w 50"/>
                <a:gd name="T25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48">
                  <a:moveTo>
                    <a:pt x="21" y="4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6" y="1"/>
                    <a:pt x="29" y="0"/>
                    <a:pt x="33" y="0"/>
                  </a:cubicBezTo>
                  <a:cubicBezTo>
                    <a:pt x="37" y="0"/>
                    <a:pt x="41" y="1"/>
                    <a:pt x="44" y="4"/>
                  </a:cubicBezTo>
                  <a:cubicBezTo>
                    <a:pt x="50" y="10"/>
                    <a:pt x="50" y="19"/>
                    <a:pt x="44" y="25"/>
                  </a:cubicBezTo>
                  <a:lnTo>
                    <a:pt x="21" y="48"/>
                  </a:lnTo>
                  <a:close/>
                  <a:moveTo>
                    <a:pt x="4" y="27"/>
                  </a:moveTo>
                  <a:cubicBezTo>
                    <a:pt x="21" y="44"/>
                    <a:pt x="21" y="44"/>
                    <a:pt x="21" y="4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6" y="18"/>
                    <a:pt x="46" y="11"/>
                    <a:pt x="41" y="6"/>
                  </a:cubicBezTo>
                  <a:cubicBezTo>
                    <a:pt x="37" y="2"/>
                    <a:pt x="29" y="2"/>
                    <a:pt x="25" y="6"/>
                  </a:cubicBezTo>
                  <a:lnTo>
                    <a:pt x="4" y="2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3"/>
            <p:cNvSpPr/>
            <p:nvPr/>
          </p:nvSpPr>
          <p:spPr bwMode="auto">
            <a:xfrm>
              <a:off x="8039100" y="3063558"/>
              <a:ext cx="254000" cy="254000"/>
            </a:xfrm>
            <a:custGeom>
              <a:avLst/>
              <a:gdLst>
                <a:gd name="T0" fmla="*/ 44 w 46"/>
                <a:gd name="T1" fmla="*/ 37 h 46"/>
                <a:gd name="T2" fmla="*/ 44 w 46"/>
                <a:gd name="T3" fmla="*/ 44 h 46"/>
                <a:gd name="T4" fmla="*/ 44 w 46"/>
                <a:gd name="T5" fmla="*/ 44 h 46"/>
                <a:gd name="T6" fmla="*/ 37 w 46"/>
                <a:gd name="T7" fmla="*/ 44 h 46"/>
                <a:gd name="T8" fmla="*/ 2 w 46"/>
                <a:gd name="T9" fmla="*/ 9 h 46"/>
                <a:gd name="T10" fmla="*/ 2 w 46"/>
                <a:gd name="T11" fmla="*/ 2 h 46"/>
                <a:gd name="T12" fmla="*/ 2 w 46"/>
                <a:gd name="T13" fmla="*/ 2 h 46"/>
                <a:gd name="T14" fmla="*/ 9 w 46"/>
                <a:gd name="T15" fmla="*/ 2 h 46"/>
                <a:gd name="T16" fmla="*/ 44 w 46"/>
                <a:gd name="T1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6">
                  <a:moveTo>
                    <a:pt x="44" y="37"/>
                  </a:moveTo>
                  <a:cubicBezTo>
                    <a:pt x="46" y="39"/>
                    <a:pt x="46" y="42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6"/>
                    <a:pt x="39" y="46"/>
                    <a:pt x="37" y="4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lnTo>
                    <a:pt x="44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4"/>
            <p:cNvSpPr>
              <a:spLocks noEditPoints="1"/>
            </p:cNvSpPr>
            <p:nvPr/>
          </p:nvSpPr>
          <p:spPr bwMode="auto">
            <a:xfrm>
              <a:off x="8032750" y="3052445"/>
              <a:ext cx="271462" cy="269875"/>
            </a:xfrm>
            <a:custGeom>
              <a:avLst/>
              <a:gdLst>
                <a:gd name="T0" fmla="*/ 42 w 49"/>
                <a:gd name="T1" fmla="*/ 49 h 49"/>
                <a:gd name="T2" fmla="*/ 37 w 49"/>
                <a:gd name="T3" fmla="*/ 47 h 49"/>
                <a:gd name="T4" fmla="*/ 2 w 49"/>
                <a:gd name="T5" fmla="*/ 12 h 49"/>
                <a:gd name="T6" fmla="*/ 0 w 49"/>
                <a:gd name="T7" fmla="*/ 7 h 49"/>
                <a:gd name="T8" fmla="*/ 2 w 49"/>
                <a:gd name="T9" fmla="*/ 2 h 49"/>
                <a:gd name="T10" fmla="*/ 11 w 49"/>
                <a:gd name="T11" fmla="*/ 2 h 49"/>
                <a:gd name="T12" fmla="*/ 46 w 49"/>
                <a:gd name="T13" fmla="*/ 38 h 49"/>
                <a:gd name="T14" fmla="*/ 46 w 49"/>
                <a:gd name="T15" fmla="*/ 47 h 49"/>
                <a:gd name="T16" fmla="*/ 42 w 49"/>
                <a:gd name="T17" fmla="*/ 49 h 49"/>
                <a:gd name="T18" fmla="*/ 7 w 49"/>
                <a:gd name="T19" fmla="*/ 4 h 49"/>
                <a:gd name="T20" fmla="*/ 4 w 49"/>
                <a:gd name="T21" fmla="*/ 5 h 49"/>
                <a:gd name="T22" fmla="*/ 3 w 49"/>
                <a:gd name="T23" fmla="*/ 7 h 49"/>
                <a:gd name="T24" fmla="*/ 4 w 49"/>
                <a:gd name="T25" fmla="*/ 10 h 49"/>
                <a:gd name="T26" fmla="*/ 39 w 49"/>
                <a:gd name="T27" fmla="*/ 45 h 49"/>
                <a:gd name="T28" fmla="*/ 44 w 49"/>
                <a:gd name="T29" fmla="*/ 45 h 49"/>
                <a:gd name="T30" fmla="*/ 44 w 49"/>
                <a:gd name="T31" fmla="*/ 40 h 49"/>
                <a:gd name="T32" fmla="*/ 9 w 49"/>
                <a:gd name="T33" fmla="*/ 5 h 49"/>
                <a:gd name="T34" fmla="*/ 7 w 49"/>
                <a:gd name="T35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49">
                  <a:moveTo>
                    <a:pt x="42" y="49"/>
                  </a:moveTo>
                  <a:cubicBezTo>
                    <a:pt x="40" y="49"/>
                    <a:pt x="38" y="49"/>
                    <a:pt x="37" y="47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4"/>
                    <a:pt x="2" y="2"/>
                  </a:cubicBezTo>
                  <a:cubicBezTo>
                    <a:pt x="4" y="0"/>
                    <a:pt x="9" y="0"/>
                    <a:pt x="11" y="2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9" y="40"/>
                    <a:pt x="49" y="45"/>
                    <a:pt x="46" y="47"/>
                  </a:cubicBezTo>
                  <a:cubicBezTo>
                    <a:pt x="45" y="49"/>
                    <a:pt x="43" y="49"/>
                    <a:pt x="42" y="49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8"/>
                    <a:pt x="3" y="9"/>
                    <a:pt x="4" y="10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6"/>
                    <a:pt x="43" y="46"/>
                    <a:pt x="44" y="45"/>
                  </a:cubicBezTo>
                  <a:cubicBezTo>
                    <a:pt x="46" y="44"/>
                    <a:pt x="46" y="41"/>
                    <a:pt x="44" y="4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5"/>
            <p:cNvSpPr/>
            <p:nvPr/>
          </p:nvSpPr>
          <p:spPr bwMode="auto">
            <a:xfrm>
              <a:off x="7642225" y="3631883"/>
              <a:ext cx="187325" cy="287338"/>
            </a:xfrm>
            <a:custGeom>
              <a:avLst/>
              <a:gdLst>
                <a:gd name="T0" fmla="*/ 34 w 34"/>
                <a:gd name="T1" fmla="*/ 35 h 52"/>
                <a:gd name="T2" fmla="*/ 17 w 34"/>
                <a:gd name="T3" fmla="*/ 52 h 52"/>
                <a:gd name="T4" fmla="*/ 0 w 34"/>
                <a:gd name="T5" fmla="*/ 35 h 52"/>
                <a:gd name="T6" fmla="*/ 18 w 34"/>
                <a:gd name="T7" fmla="*/ 0 h 52"/>
                <a:gd name="T8" fmla="*/ 34 w 34"/>
                <a:gd name="T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2">
                  <a:moveTo>
                    <a:pt x="34" y="35"/>
                  </a:moveTo>
                  <a:cubicBezTo>
                    <a:pt x="34" y="44"/>
                    <a:pt x="26" y="52"/>
                    <a:pt x="17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5"/>
                    <a:pt x="18" y="0"/>
                    <a:pt x="18" y="0"/>
                  </a:cubicBezTo>
                  <a:cubicBezTo>
                    <a:pt x="18" y="0"/>
                    <a:pt x="34" y="25"/>
                    <a:pt x="34" y="35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6"/>
            <p:cNvSpPr>
              <a:spLocks noEditPoints="1"/>
            </p:cNvSpPr>
            <p:nvPr/>
          </p:nvSpPr>
          <p:spPr bwMode="auto">
            <a:xfrm>
              <a:off x="7631113" y="3614420"/>
              <a:ext cx="203200" cy="315913"/>
            </a:xfrm>
            <a:custGeom>
              <a:avLst/>
              <a:gdLst>
                <a:gd name="T0" fmla="*/ 19 w 37"/>
                <a:gd name="T1" fmla="*/ 57 h 57"/>
                <a:gd name="T2" fmla="*/ 0 w 37"/>
                <a:gd name="T3" fmla="*/ 38 h 57"/>
                <a:gd name="T4" fmla="*/ 19 w 37"/>
                <a:gd name="T5" fmla="*/ 2 h 57"/>
                <a:gd name="T6" fmla="*/ 20 w 37"/>
                <a:gd name="T7" fmla="*/ 0 h 57"/>
                <a:gd name="T8" fmla="*/ 21 w 37"/>
                <a:gd name="T9" fmla="*/ 2 h 57"/>
                <a:gd name="T10" fmla="*/ 37 w 37"/>
                <a:gd name="T11" fmla="*/ 38 h 57"/>
                <a:gd name="T12" fmla="*/ 19 w 37"/>
                <a:gd name="T13" fmla="*/ 57 h 57"/>
                <a:gd name="T14" fmla="*/ 20 w 37"/>
                <a:gd name="T15" fmla="*/ 6 h 57"/>
                <a:gd name="T16" fmla="*/ 3 w 37"/>
                <a:gd name="T17" fmla="*/ 38 h 57"/>
                <a:gd name="T18" fmla="*/ 19 w 37"/>
                <a:gd name="T19" fmla="*/ 53 h 57"/>
                <a:gd name="T20" fmla="*/ 34 w 37"/>
                <a:gd name="T21" fmla="*/ 38 h 57"/>
                <a:gd name="T22" fmla="*/ 20 w 37"/>
                <a:gd name="T23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57">
                  <a:moveTo>
                    <a:pt x="19" y="57"/>
                  </a:moveTo>
                  <a:cubicBezTo>
                    <a:pt x="8" y="57"/>
                    <a:pt x="0" y="48"/>
                    <a:pt x="0" y="38"/>
                  </a:cubicBezTo>
                  <a:cubicBezTo>
                    <a:pt x="0" y="28"/>
                    <a:pt x="18" y="3"/>
                    <a:pt x="19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37" y="28"/>
                    <a:pt x="37" y="38"/>
                  </a:cubicBezTo>
                  <a:cubicBezTo>
                    <a:pt x="37" y="48"/>
                    <a:pt x="29" y="57"/>
                    <a:pt x="19" y="57"/>
                  </a:cubicBezTo>
                  <a:close/>
                  <a:moveTo>
                    <a:pt x="20" y="6"/>
                  </a:moveTo>
                  <a:cubicBezTo>
                    <a:pt x="14" y="14"/>
                    <a:pt x="3" y="31"/>
                    <a:pt x="3" y="38"/>
                  </a:cubicBezTo>
                  <a:cubicBezTo>
                    <a:pt x="3" y="46"/>
                    <a:pt x="10" y="53"/>
                    <a:pt x="19" y="53"/>
                  </a:cubicBezTo>
                  <a:cubicBezTo>
                    <a:pt x="27" y="53"/>
                    <a:pt x="34" y="46"/>
                    <a:pt x="34" y="38"/>
                  </a:cubicBezTo>
                  <a:cubicBezTo>
                    <a:pt x="34" y="31"/>
                    <a:pt x="25" y="14"/>
                    <a:pt x="20" y="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7"/>
            <p:cNvSpPr/>
            <p:nvPr/>
          </p:nvSpPr>
          <p:spPr bwMode="auto">
            <a:xfrm>
              <a:off x="7724775" y="3819208"/>
              <a:ext cx="82550" cy="77788"/>
            </a:xfrm>
            <a:custGeom>
              <a:avLst/>
              <a:gdLst>
                <a:gd name="T0" fmla="*/ 2 w 15"/>
                <a:gd name="T1" fmla="*/ 14 h 14"/>
                <a:gd name="T2" fmla="*/ 1 w 15"/>
                <a:gd name="T3" fmla="*/ 13 h 14"/>
                <a:gd name="T4" fmla="*/ 2 w 15"/>
                <a:gd name="T5" fmla="*/ 10 h 14"/>
                <a:gd name="T6" fmla="*/ 11 w 15"/>
                <a:gd name="T7" fmla="*/ 2 h 14"/>
                <a:gd name="T8" fmla="*/ 13 w 15"/>
                <a:gd name="T9" fmla="*/ 1 h 14"/>
                <a:gd name="T10" fmla="*/ 14 w 15"/>
                <a:gd name="T11" fmla="*/ 3 h 14"/>
                <a:gd name="T12" fmla="*/ 3 w 15"/>
                <a:gd name="T13" fmla="*/ 14 h 14"/>
                <a:gd name="T14" fmla="*/ 2 w 15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2" y="14"/>
                  </a:moveTo>
                  <a:cubicBezTo>
                    <a:pt x="2" y="14"/>
                    <a:pt x="1" y="13"/>
                    <a:pt x="1" y="13"/>
                  </a:cubicBezTo>
                  <a:cubicBezTo>
                    <a:pt x="0" y="12"/>
                    <a:pt x="1" y="11"/>
                    <a:pt x="2" y="10"/>
                  </a:cubicBezTo>
                  <a:cubicBezTo>
                    <a:pt x="6" y="9"/>
                    <a:pt x="10" y="6"/>
                    <a:pt x="11" y="2"/>
                  </a:cubicBezTo>
                  <a:cubicBezTo>
                    <a:pt x="12" y="1"/>
                    <a:pt x="12" y="0"/>
                    <a:pt x="13" y="1"/>
                  </a:cubicBezTo>
                  <a:cubicBezTo>
                    <a:pt x="14" y="1"/>
                    <a:pt x="15" y="2"/>
                    <a:pt x="14" y="3"/>
                  </a:cubicBezTo>
                  <a:cubicBezTo>
                    <a:pt x="12" y="8"/>
                    <a:pt x="8" y="12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10251990" y="1880604"/>
            <a:ext cx="954893" cy="855356"/>
            <a:chOff x="6946900" y="1965008"/>
            <a:chExt cx="898525" cy="804863"/>
          </a:xfrm>
        </p:grpSpPr>
        <p:sp>
          <p:nvSpPr>
            <p:cNvPr id="194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5" name="组合 194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196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6972740" y="2703548"/>
            <a:ext cx="827590" cy="685611"/>
            <a:chOff x="3770313" y="4289108"/>
            <a:chExt cx="882650" cy="728663"/>
          </a:xfrm>
        </p:grpSpPr>
        <p:sp>
          <p:nvSpPr>
            <p:cNvPr id="183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7984396" y="5918158"/>
            <a:ext cx="2250579" cy="423460"/>
            <a:chOff x="4918075" y="5325745"/>
            <a:chExt cx="2117725" cy="398463"/>
          </a:xfrm>
        </p:grpSpPr>
        <p:sp>
          <p:nvSpPr>
            <p:cNvPr id="162" name="Rectangle 45"/>
            <p:cNvSpPr>
              <a:spLocks noChangeArrowheads="1"/>
            </p:cNvSpPr>
            <p:nvPr/>
          </p:nvSpPr>
          <p:spPr bwMode="auto">
            <a:xfrm>
              <a:off x="4918075" y="5347970"/>
              <a:ext cx="2095500" cy="37623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Rectangle 46"/>
            <p:cNvSpPr>
              <a:spLocks noChangeArrowheads="1"/>
            </p:cNvSpPr>
            <p:nvPr/>
          </p:nvSpPr>
          <p:spPr bwMode="auto">
            <a:xfrm>
              <a:off x="4918075" y="5568633"/>
              <a:ext cx="2095500" cy="155575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47"/>
            <p:cNvSpPr>
              <a:spLocks noEditPoints="1"/>
            </p:cNvSpPr>
            <p:nvPr/>
          </p:nvSpPr>
          <p:spPr bwMode="auto">
            <a:xfrm>
              <a:off x="4918075" y="5325745"/>
              <a:ext cx="2117725" cy="398463"/>
            </a:xfrm>
            <a:custGeom>
              <a:avLst/>
              <a:gdLst>
                <a:gd name="T0" fmla="*/ 1334 w 1334"/>
                <a:gd name="T1" fmla="*/ 251 h 251"/>
                <a:gd name="T2" fmla="*/ 0 w 1334"/>
                <a:gd name="T3" fmla="*/ 251 h 251"/>
                <a:gd name="T4" fmla="*/ 0 w 1334"/>
                <a:gd name="T5" fmla="*/ 0 h 251"/>
                <a:gd name="T6" fmla="*/ 1334 w 1334"/>
                <a:gd name="T7" fmla="*/ 0 h 251"/>
                <a:gd name="T8" fmla="*/ 1334 w 1334"/>
                <a:gd name="T9" fmla="*/ 251 h 251"/>
                <a:gd name="T10" fmla="*/ 14 w 1334"/>
                <a:gd name="T11" fmla="*/ 237 h 251"/>
                <a:gd name="T12" fmla="*/ 1320 w 1334"/>
                <a:gd name="T13" fmla="*/ 237 h 251"/>
                <a:gd name="T14" fmla="*/ 1320 w 1334"/>
                <a:gd name="T15" fmla="*/ 14 h 251"/>
                <a:gd name="T16" fmla="*/ 14 w 1334"/>
                <a:gd name="T17" fmla="*/ 14 h 251"/>
                <a:gd name="T18" fmla="*/ 14 w 1334"/>
                <a:gd name="T19" fmla="*/ 23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4" h="251">
                  <a:moveTo>
                    <a:pt x="1334" y="251"/>
                  </a:moveTo>
                  <a:lnTo>
                    <a:pt x="0" y="251"/>
                  </a:lnTo>
                  <a:lnTo>
                    <a:pt x="0" y="0"/>
                  </a:lnTo>
                  <a:lnTo>
                    <a:pt x="1334" y="0"/>
                  </a:lnTo>
                  <a:lnTo>
                    <a:pt x="1334" y="251"/>
                  </a:lnTo>
                  <a:close/>
                  <a:moveTo>
                    <a:pt x="14" y="237"/>
                  </a:moveTo>
                  <a:lnTo>
                    <a:pt x="1320" y="237"/>
                  </a:lnTo>
                  <a:lnTo>
                    <a:pt x="1320" y="14"/>
                  </a:lnTo>
                  <a:lnTo>
                    <a:pt x="14" y="14"/>
                  </a:lnTo>
                  <a:lnTo>
                    <a:pt x="14" y="23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Rectangle 48"/>
            <p:cNvSpPr>
              <a:spLocks noChangeArrowheads="1"/>
            </p:cNvSpPr>
            <p:nvPr/>
          </p:nvSpPr>
          <p:spPr bwMode="auto">
            <a:xfrm>
              <a:off x="5027613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Rectangle 49"/>
            <p:cNvSpPr>
              <a:spLocks noChangeArrowheads="1"/>
            </p:cNvSpPr>
            <p:nvPr/>
          </p:nvSpPr>
          <p:spPr bwMode="auto">
            <a:xfrm>
              <a:off x="513873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Rectangle 50"/>
            <p:cNvSpPr>
              <a:spLocks noChangeArrowheads="1"/>
            </p:cNvSpPr>
            <p:nvPr/>
          </p:nvSpPr>
          <p:spPr bwMode="auto">
            <a:xfrm>
              <a:off x="524827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Rectangle 51"/>
            <p:cNvSpPr>
              <a:spLocks noChangeArrowheads="1"/>
            </p:cNvSpPr>
            <p:nvPr/>
          </p:nvSpPr>
          <p:spPr bwMode="auto">
            <a:xfrm>
              <a:off x="5359400" y="5325745"/>
              <a:ext cx="20637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Rectangle 52"/>
            <p:cNvSpPr>
              <a:spLocks noChangeArrowheads="1"/>
            </p:cNvSpPr>
            <p:nvPr/>
          </p:nvSpPr>
          <p:spPr bwMode="auto">
            <a:xfrm>
              <a:off x="5468938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Rectangle 53"/>
            <p:cNvSpPr>
              <a:spLocks noChangeArrowheads="1"/>
            </p:cNvSpPr>
            <p:nvPr/>
          </p:nvSpPr>
          <p:spPr bwMode="auto">
            <a:xfrm>
              <a:off x="5580063" y="5325745"/>
              <a:ext cx="20637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Rectangle 54"/>
            <p:cNvSpPr>
              <a:spLocks noChangeArrowheads="1"/>
            </p:cNvSpPr>
            <p:nvPr/>
          </p:nvSpPr>
          <p:spPr bwMode="auto">
            <a:xfrm>
              <a:off x="5689600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Rectangle 55"/>
            <p:cNvSpPr>
              <a:spLocks noChangeArrowheads="1"/>
            </p:cNvSpPr>
            <p:nvPr/>
          </p:nvSpPr>
          <p:spPr bwMode="auto">
            <a:xfrm>
              <a:off x="579913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Rectangle 56"/>
            <p:cNvSpPr>
              <a:spLocks noChangeArrowheads="1"/>
            </p:cNvSpPr>
            <p:nvPr/>
          </p:nvSpPr>
          <p:spPr bwMode="auto">
            <a:xfrm>
              <a:off x="591026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Rectangle 57"/>
            <p:cNvSpPr>
              <a:spLocks noChangeArrowheads="1"/>
            </p:cNvSpPr>
            <p:nvPr/>
          </p:nvSpPr>
          <p:spPr bwMode="auto">
            <a:xfrm>
              <a:off x="6019800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Rectangle 58"/>
            <p:cNvSpPr>
              <a:spLocks noChangeArrowheads="1"/>
            </p:cNvSpPr>
            <p:nvPr/>
          </p:nvSpPr>
          <p:spPr bwMode="auto">
            <a:xfrm>
              <a:off x="613092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Rectangle 59"/>
            <p:cNvSpPr>
              <a:spLocks noChangeArrowheads="1"/>
            </p:cNvSpPr>
            <p:nvPr/>
          </p:nvSpPr>
          <p:spPr bwMode="auto">
            <a:xfrm>
              <a:off x="624046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Rectangle 60"/>
            <p:cNvSpPr>
              <a:spLocks noChangeArrowheads="1"/>
            </p:cNvSpPr>
            <p:nvPr/>
          </p:nvSpPr>
          <p:spPr bwMode="auto">
            <a:xfrm>
              <a:off x="635158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Rectangle 61"/>
            <p:cNvSpPr>
              <a:spLocks noChangeArrowheads="1"/>
            </p:cNvSpPr>
            <p:nvPr/>
          </p:nvSpPr>
          <p:spPr bwMode="auto">
            <a:xfrm>
              <a:off x="646112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Rectangle 62"/>
            <p:cNvSpPr>
              <a:spLocks noChangeArrowheads="1"/>
            </p:cNvSpPr>
            <p:nvPr/>
          </p:nvSpPr>
          <p:spPr bwMode="auto">
            <a:xfrm>
              <a:off x="6572250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Rectangle 63"/>
            <p:cNvSpPr>
              <a:spLocks noChangeArrowheads="1"/>
            </p:cNvSpPr>
            <p:nvPr/>
          </p:nvSpPr>
          <p:spPr bwMode="auto">
            <a:xfrm>
              <a:off x="668178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Rectangle 64"/>
            <p:cNvSpPr>
              <a:spLocks noChangeArrowheads="1"/>
            </p:cNvSpPr>
            <p:nvPr/>
          </p:nvSpPr>
          <p:spPr bwMode="auto">
            <a:xfrm>
              <a:off x="679291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Rectangle 65"/>
            <p:cNvSpPr>
              <a:spLocks noChangeArrowheads="1"/>
            </p:cNvSpPr>
            <p:nvPr/>
          </p:nvSpPr>
          <p:spPr bwMode="auto">
            <a:xfrm>
              <a:off x="6902450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" name="Freeform 66"/>
          <p:cNvSpPr/>
          <p:nvPr/>
        </p:nvSpPr>
        <p:spPr bwMode="auto">
          <a:xfrm>
            <a:off x="10481290" y="4542430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68"/>
          <p:cNvSpPr/>
          <p:nvPr/>
        </p:nvSpPr>
        <p:spPr bwMode="auto">
          <a:xfrm>
            <a:off x="11094724" y="6253608"/>
            <a:ext cx="187267" cy="21933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69"/>
          <p:cNvSpPr/>
          <p:nvPr/>
        </p:nvSpPr>
        <p:spPr bwMode="auto">
          <a:xfrm>
            <a:off x="11187515" y="6322778"/>
            <a:ext cx="141716" cy="23619"/>
          </a:xfrm>
          <a:custGeom>
            <a:avLst/>
            <a:gdLst>
              <a:gd name="T0" fmla="*/ 22 w 24"/>
              <a:gd name="T1" fmla="*/ 4 h 4"/>
              <a:gd name="T2" fmla="*/ 2 w 24"/>
              <a:gd name="T3" fmla="*/ 4 h 4"/>
              <a:gd name="T4" fmla="*/ 0 w 24"/>
              <a:gd name="T5" fmla="*/ 2 h 4"/>
              <a:gd name="T6" fmla="*/ 2 w 24"/>
              <a:gd name="T7" fmla="*/ 0 h 4"/>
              <a:gd name="T8" fmla="*/ 22 w 24"/>
              <a:gd name="T9" fmla="*/ 0 h 4"/>
              <a:gd name="T10" fmla="*/ 24 w 24"/>
              <a:gd name="T11" fmla="*/ 2 h 4"/>
              <a:gd name="T12" fmla="*/ 22 w 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4">
                <a:moveTo>
                  <a:pt x="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3"/>
                  <a:pt x="23" y="4"/>
                  <a:pt x="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71"/>
          <p:cNvSpPr/>
          <p:nvPr/>
        </p:nvSpPr>
        <p:spPr bwMode="auto">
          <a:xfrm>
            <a:off x="10526842" y="4613288"/>
            <a:ext cx="187267" cy="21933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72"/>
          <p:cNvSpPr/>
          <p:nvPr/>
        </p:nvSpPr>
        <p:spPr bwMode="auto">
          <a:xfrm>
            <a:off x="11047486" y="6322778"/>
            <a:ext cx="94477" cy="23619"/>
          </a:xfrm>
          <a:custGeom>
            <a:avLst/>
            <a:gdLst>
              <a:gd name="T0" fmla="*/ 14 w 16"/>
              <a:gd name="T1" fmla="*/ 4 h 4"/>
              <a:gd name="T2" fmla="*/ 2 w 16"/>
              <a:gd name="T3" fmla="*/ 4 h 4"/>
              <a:gd name="T4" fmla="*/ 0 w 16"/>
              <a:gd name="T5" fmla="*/ 2 h 4"/>
              <a:gd name="T6" fmla="*/ 2 w 16"/>
              <a:gd name="T7" fmla="*/ 0 h 4"/>
              <a:gd name="T8" fmla="*/ 14 w 16"/>
              <a:gd name="T9" fmla="*/ 0 h 4"/>
              <a:gd name="T10" fmla="*/ 16 w 16"/>
              <a:gd name="T11" fmla="*/ 2 h 4"/>
              <a:gd name="T12" fmla="*/ 14 w 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">
                <a:moveTo>
                  <a:pt x="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cubicBezTo>
                  <a:pt x="16" y="3"/>
                  <a:pt x="15" y="4"/>
                  <a:pt x="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73"/>
          <p:cNvSpPr/>
          <p:nvPr/>
        </p:nvSpPr>
        <p:spPr bwMode="auto">
          <a:xfrm>
            <a:off x="10976628" y="6393636"/>
            <a:ext cx="281744" cy="23619"/>
          </a:xfrm>
          <a:custGeom>
            <a:avLst/>
            <a:gdLst>
              <a:gd name="T0" fmla="*/ 46 w 48"/>
              <a:gd name="T1" fmla="*/ 4 h 4"/>
              <a:gd name="T2" fmla="*/ 2 w 48"/>
              <a:gd name="T3" fmla="*/ 4 h 4"/>
              <a:gd name="T4" fmla="*/ 0 w 48"/>
              <a:gd name="T5" fmla="*/ 2 h 4"/>
              <a:gd name="T6" fmla="*/ 2 w 48"/>
              <a:gd name="T7" fmla="*/ 0 h 4"/>
              <a:gd name="T8" fmla="*/ 46 w 48"/>
              <a:gd name="T9" fmla="*/ 0 h 4"/>
              <a:gd name="T10" fmla="*/ 48 w 48"/>
              <a:gd name="T11" fmla="*/ 2 h 4"/>
              <a:gd name="T12" fmla="*/ 46 w 4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4">
                <a:moveTo>
                  <a:pt x="4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cubicBezTo>
                  <a:pt x="48" y="3"/>
                  <a:pt x="47" y="4"/>
                  <a:pt x="4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" name="组合 18"/>
          <p:cNvGrpSpPr/>
          <p:nvPr/>
        </p:nvGrpSpPr>
        <p:grpSpPr>
          <a:xfrm>
            <a:off x="10632462" y="4658496"/>
            <a:ext cx="673149" cy="528059"/>
            <a:chOff x="7421563" y="4177983"/>
            <a:chExt cx="633412" cy="496887"/>
          </a:xfrm>
        </p:grpSpPr>
        <p:sp>
          <p:nvSpPr>
            <p:cNvPr id="153" name="Freeform 67"/>
            <p:cNvSpPr/>
            <p:nvPr/>
          </p:nvSpPr>
          <p:spPr bwMode="auto">
            <a:xfrm>
              <a:off x="7466013" y="4222433"/>
              <a:ext cx="65087" cy="22225"/>
            </a:xfrm>
            <a:custGeom>
              <a:avLst/>
              <a:gdLst>
                <a:gd name="T0" fmla="*/ 10 w 12"/>
                <a:gd name="T1" fmla="*/ 4 h 4"/>
                <a:gd name="T2" fmla="*/ 2 w 12"/>
                <a:gd name="T3" fmla="*/ 4 h 4"/>
                <a:gd name="T4" fmla="*/ 0 w 12"/>
                <a:gd name="T5" fmla="*/ 2 h 4"/>
                <a:gd name="T6" fmla="*/ 2 w 12"/>
                <a:gd name="T7" fmla="*/ 0 h 4"/>
                <a:gd name="T8" fmla="*/ 10 w 12"/>
                <a:gd name="T9" fmla="*/ 0 h 4"/>
                <a:gd name="T10" fmla="*/ 12 w 12"/>
                <a:gd name="T11" fmla="*/ 2 h 4"/>
                <a:gd name="T12" fmla="*/ 10 w 1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">
                  <a:moveTo>
                    <a:pt x="1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70"/>
            <p:cNvSpPr/>
            <p:nvPr/>
          </p:nvSpPr>
          <p:spPr bwMode="auto">
            <a:xfrm>
              <a:off x="7421563" y="4354195"/>
              <a:ext cx="131762" cy="22225"/>
            </a:xfrm>
            <a:custGeom>
              <a:avLst/>
              <a:gdLst>
                <a:gd name="T0" fmla="*/ 22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2 w 24"/>
                <a:gd name="T9" fmla="*/ 0 h 4"/>
                <a:gd name="T10" fmla="*/ 24 w 24"/>
                <a:gd name="T11" fmla="*/ 2 h 4"/>
                <a:gd name="T12" fmla="*/ 2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74"/>
            <p:cNvSpPr/>
            <p:nvPr/>
          </p:nvSpPr>
          <p:spPr bwMode="auto">
            <a:xfrm>
              <a:off x="7497763" y="4177983"/>
              <a:ext cx="552450" cy="149225"/>
            </a:xfrm>
            <a:custGeom>
              <a:avLst/>
              <a:gdLst>
                <a:gd name="T0" fmla="*/ 337 w 348"/>
                <a:gd name="T1" fmla="*/ 94 h 94"/>
                <a:gd name="T2" fmla="*/ 317 w 348"/>
                <a:gd name="T3" fmla="*/ 14 h 94"/>
                <a:gd name="T4" fmla="*/ 35 w 348"/>
                <a:gd name="T5" fmla="*/ 14 h 94"/>
                <a:gd name="T6" fmla="*/ 14 w 348"/>
                <a:gd name="T7" fmla="*/ 94 h 94"/>
                <a:gd name="T8" fmla="*/ 0 w 348"/>
                <a:gd name="T9" fmla="*/ 90 h 94"/>
                <a:gd name="T10" fmla="*/ 25 w 348"/>
                <a:gd name="T11" fmla="*/ 0 h 94"/>
                <a:gd name="T12" fmla="*/ 327 w 348"/>
                <a:gd name="T13" fmla="*/ 0 h 94"/>
                <a:gd name="T14" fmla="*/ 348 w 348"/>
                <a:gd name="T15" fmla="*/ 90 h 94"/>
                <a:gd name="T16" fmla="*/ 337 w 348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94">
                  <a:moveTo>
                    <a:pt x="337" y="94"/>
                  </a:moveTo>
                  <a:lnTo>
                    <a:pt x="317" y="14"/>
                  </a:lnTo>
                  <a:lnTo>
                    <a:pt x="35" y="14"/>
                  </a:lnTo>
                  <a:lnTo>
                    <a:pt x="14" y="94"/>
                  </a:lnTo>
                  <a:lnTo>
                    <a:pt x="0" y="90"/>
                  </a:lnTo>
                  <a:lnTo>
                    <a:pt x="25" y="0"/>
                  </a:lnTo>
                  <a:lnTo>
                    <a:pt x="327" y="0"/>
                  </a:lnTo>
                  <a:lnTo>
                    <a:pt x="348" y="90"/>
                  </a:lnTo>
                  <a:lnTo>
                    <a:pt x="337" y="9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75"/>
            <p:cNvSpPr/>
            <p:nvPr/>
          </p:nvSpPr>
          <p:spPr bwMode="auto">
            <a:xfrm>
              <a:off x="7653338" y="4184333"/>
              <a:ext cx="53975" cy="142875"/>
            </a:xfrm>
            <a:custGeom>
              <a:avLst/>
              <a:gdLst>
                <a:gd name="T0" fmla="*/ 14 w 34"/>
                <a:gd name="T1" fmla="*/ 90 h 90"/>
                <a:gd name="T2" fmla="*/ 0 w 34"/>
                <a:gd name="T3" fmla="*/ 86 h 90"/>
                <a:gd name="T4" fmla="*/ 21 w 34"/>
                <a:gd name="T5" fmla="*/ 0 h 90"/>
                <a:gd name="T6" fmla="*/ 34 w 34"/>
                <a:gd name="T7" fmla="*/ 3 h 90"/>
                <a:gd name="T8" fmla="*/ 14 w 34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90">
                  <a:moveTo>
                    <a:pt x="14" y="90"/>
                  </a:moveTo>
                  <a:lnTo>
                    <a:pt x="0" y="86"/>
                  </a:lnTo>
                  <a:lnTo>
                    <a:pt x="21" y="0"/>
                  </a:lnTo>
                  <a:lnTo>
                    <a:pt x="34" y="3"/>
                  </a:lnTo>
                  <a:lnTo>
                    <a:pt x="14" y="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76"/>
            <p:cNvSpPr/>
            <p:nvPr/>
          </p:nvSpPr>
          <p:spPr bwMode="auto">
            <a:xfrm>
              <a:off x="7823200" y="4184333"/>
              <a:ext cx="55562" cy="142875"/>
            </a:xfrm>
            <a:custGeom>
              <a:avLst/>
              <a:gdLst>
                <a:gd name="T0" fmla="*/ 25 w 35"/>
                <a:gd name="T1" fmla="*/ 90 h 90"/>
                <a:gd name="T2" fmla="*/ 0 w 35"/>
                <a:gd name="T3" fmla="*/ 3 h 90"/>
                <a:gd name="T4" fmla="*/ 14 w 35"/>
                <a:gd name="T5" fmla="*/ 0 h 90"/>
                <a:gd name="T6" fmla="*/ 35 w 35"/>
                <a:gd name="T7" fmla="*/ 86 h 90"/>
                <a:gd name="T8" fmla="*/ 25 w 35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0">
                  <a:moveTo>
                    <a:pt x="25" y="90"/>
                  </a:moveTo>
                  <a:lnTo>
                    <a:pt x="0" y="3"/>
                  </a:lnTo>
                  <a:lnTo>
                    <a:pt x="14" y="0"/>
                  </a:lnTo>
                  <a:lnTo>
                    <a:pt x="35" y="86"/>
                  </a:lnTo>
                  <a:lnTo>
                    <a:pt x="25" y="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77"/>
            <p:cNvSpPr/>
            <p:nvPr/>
          </p:nvSpPr>
          <p:spPr bwMode="auto">
            <a:xfrm>
              <a:off x="7504113" y="4316095"/>
              <a:ext cx="546100" cy="358775"/>
            </a:xfrm>
            <a:custGeom>
              <a:avLst/>
              <a:gdLst>
                <a:gd name="T0" fmla="*/ 167 w 344"/>
                <a:gd name="T1" fmla="*/ 226 h 226"/>
                <a:gd name="T2" fmla="*/ 0 w 344"/>
                <a:gd name="T3" fmla="*/ 10 h 226"/>
                <a:gd name="T4" fmla="*/ 10 w 344"/>
                <a:gd name="T5" fmla="*/ 0 h 226"/>
                <a:gd name="T6" fmla="*/ 167 w 344"/>
                <a:gd name="T7" fmla="*/ 205 h 226"/>
                <a:gd name="T8" fmla="*/ 333 w 344"/>
                <a:gd name="T9" fmla="*/ 0 h 226"/>
                <a:gd name="T10" fmla="*/ 344 w 344"/>
                <a:gd name="T11" fmla="*/ 10 h 226"/>
                <a:gd name="T12" fmla="*/ 167 w 344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4" h="226">
                  <a:moveTo>
                    <a:pt x="167" y="226"/>
                  </a:moveTo>
                  <a:lnTo>
                    <a:pt x="0" y="10"/>
                  </a:lnTo>
                  <a:lnTo>
                    <a:pt x="10" y="0"/>
                  </a:lnTo>
                  <a:lnTo>
                    <a:pt x="167" y="205"/>
                  </a:lnTo>
                  <a:lnTo>
                    <a:pt x="333" y="0"/>
                  </a:lnTo>
                  <a:lnTo>
                    <a:pt x="344" y="10"/>
                  </a:lnTo>
                  <a:lnTo>
                    <a:pt x="167" y="226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78"/>
            <p:cNvSpPr/>
            <p:nvPr/>
          </p:nvSpPr>
          <p:spPr bwMode="auto">
            <a:xfrm>
              <a:off x="7646988" y="4320858"/>
              <a:ext cx="133350" cy="338138"/>
            </a:xfrm>
            <a:custGeom>
              <a:avLst/>
              <a:gdLst>
                <a:gd name="T0" fmla="*/ 70 w 84"/>
                <a:gd name="T1" fmla="*/ 213 h 213"/>
                <a:gd name="T2" fmla="*/ 0 w 84"/>
                <a:gd name="T3" fmla="*/ 4 h 213"/>
                <a:gd name="T4" fmla="*/ 14 w 84"/>
                <a:gd name="T5" fmla="*/ 0 h 213"/>
                <a:gd name="T6" fmla="*/ 84 w 84"/>
                <a:gd name="T7" fmla="*/ 209 h 213"/>
                <a:gd name="T8" fmla="*/ 70 w 84"/>
                <a:gd name="T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13">
                  <a:moveTo>
                    <a:pt x="70" y="213"/>
                  </a:moveTo>
                  <a:lnTo>
                    <a:pt x="0" y="4"/>
                  </a:lnTo>
                  <a:lnTo>
                    <a:pt x="14" y="0"/>
                  </a:lnTo>
                  <a:lnTo>
                    <a:pt x="84" y="209"/>
                  </a:lnTo>
                  <a:lnTo>
                    <a:pt x="70" y="21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79"/>
            <p:cNvSpPr/>
            <p:nvPr/>
          </p:nvSpPr>
          <p:spPr bwMode="auto">
            <a:xfrm>
              <a:off x="7758113" y="4320858"/>
              <a:ext cx="120650" cy="338138"/>
            </a:xfrm>
            <a:custGeom>
              <a:avLst/>
              <a:gdLst>
                <a:gd name="T0" fmla="*/ 14 w 76"/>
                <a:gd name="T1" fmla="*/ 213 h 213"/>
                <a:gd name="T2" fmla="*/ 0 w 76"/>
                <a:gd name="T3" fmla="*/ 209 h 213"/>
                <a:gd name="T4" fmla="*/ 66 w 76"/>
                <a:gd name="T5" fmla="*/ 0 h 213"/>
                <a:gd name="T6" fmla="*/ 76 w 76"/>
                <a:gd name="T7" fmla="*/ 4 h 213"/>
                <a:gd name="T8" fmla="*/ 14 w 76"/>
                <a:gd name="T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13">
                  <a:moveTo>
                    <a:pt x="14" y="213"/>
                  </a:moveTo>
                  <a:lnTo>
                    <a:pt x="0" y="209"/>
                  </a:lnTo>
                  <a:lnTo>
                    <a:pt x="66" y="0"/>
                  </a:lnTo>
                  <a:lnTo>
                    <a:pt x="76" y="4"/>
                  </a:lnTo>
                  <a:lnTo>
                    <a:pt x="14" y="21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80"/>
            <p:cNvSpPr/>
            <p:nvPr/>
          </p:nvSpPr>
          <p:spPr bwMode="auto">
            <a:xfrm>
              <a:off x="7497763" y="4309745"/>
              <a:ext cx="557212" cy="22225"/>
            </a:xfrm>
            <a:custGeom>
              <a:avLst/>
              <a:gdLst>
                <a:gd name="T0" fmla="*/ 2 w 101"/>
                <a:gd name="T1" fmla="*/ 4 h 4"/>
                <a:gd name="T2" fmla="*/ 0 w 101"/>
                <a:gd name="T3" fmla="*/ 2 h 4"/>
                <a:gd name="T4" fmla="*/ 2 w 101"/>
                <a:gd name="T5" fmla="*/ 0 h 4"/>
                <a:gd name="T6" fmla="*/ 98 w 101"/>
                <a:gd name="T7" fmla="*/ 0 h 4"/>
                <a:gd name="T8" fmla="*/ 99 w 101"/>
                <a:gd name="T9" fmla="*/ 0 h 4"/>
                <a:gd name="T10" fmla="*/ 101 w 101"/>
                <a:gd name="T11" fmla="*/ 2 h 4"/>
                <a:gd name="T12" fmla="*/ 99 w 101"/>
                <a:gd name="T13" fmla="*/ 4 h 4"/>
                <a:gd name="T14" fmla="*/ 2 w 101"/>
                <a:gd name="T15" fmla="*/ 4 h 4"/>
                <a:gd name="T16" fmla="*/ 2 w 101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9" y="0"/>
                  </a:cubicBezTo>
                  <a:cubicBezTo>
                    <a:pt x="100" y="0"/>
                    <a:pt x="100" y="1"/>
                    <a:pt x="101" y="2"/>
                  </a:cubicBezTo>
                  <a:cubicBezTo>
                    <a:pt x="101" y="3"/>
                    <a:pt x="100" y="4"/>
                    <a:pt x="99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0883838" y="4476291"/>
            <a:ext cx="258125" cy="141716"/>
            <a:chOff x="7658100" y="4006533"/>
            <a:chExt cx="242888" cy="133350"/>
          </a:xfrm>
        </p:grpSpPr>
        <p:sp>
          <p:nvSpPr>
            <p:cNvPr id="150" name="Freeform 81"/>
            <p:cNvSpPr/>
            <p:nvPr/>
          </p:nvSpPr>
          <p:spPr bwMode="auto">
            <a:xfrm>
              <a:off x="7658100" y="4039870"/>
              <a:ext cx="49212" cy="77788"/>
            </a:xfrm>
            <a:custGeom>
              <a:avLst/>
              <a:gdLst>
                <a:gd name="T0" fmla="*/ 31 w 31"/>
                <a:gd name="T1" fmla="*/ 38 h 49"/>
                <a:gd name="T2" fmla="*/ 31 w 31"/>
                <a:gd name="T3" fmla="*/ 38 h 49"/>
                <a:gd name="T4" fmla="*/ 24 w 31"/>
                <a:gd name="T5" fmla="*/ 49 h 49"/>
                <a:gd name="T6" fmla="*/ 0 w 31"/>
                <a:gd name="T7" fmla="*/ 24 h 49"/>
                <a:gd name="T8" fmla="*/ 0 w 31"/>
                <a:gd name="T9" fmla="*/ 24 h 49"/>
                <a:gd name="T10" fmla="*/ 24 w 31"/>
                <a:gd name="T11" fmla="*/ 0 h 49"/>
                <a:gd name="T12" fmla="*/ 31 w 31"/>
                <a:gd name="T13" fmla="*/ 11 h 49"/>
                <a:gd name="T14" fmla="*/ 31 w 31"/>
                <a:gd name="T15" fmla="*/ 11 h 49"/>
                <a:gd name="T16" fmla="*/ 14 w 31"/>
                <a:gd name="T17" fmla="*/ 24 h 49"/>
                <a:gd name="T18" fmla="*/ 31 w 31"/>
                <a:gd name="T19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31" y="38"/>
                  </a:moveTo>
                  <a:lnTo>
                    <a:pt x="31" y="38"/>
                  </a:lnTo>
                  <a:lnTo>
                    <a:pt x="24" y="4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4" y="0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14" y="24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82"/>
            <p:cNvSpPr/>
            <p:nvPr/>
          </p:nvSpPr>
          <p:spPr bwMode="auto">
            <a:xfrm>
              <a:off x="7747000" y="4006533"/>
              <a:ext cx="71437" cy="133350"/>
            </a:xfrm>
            <a:custGeom>
              <a:avLst/>
              <a:gdLst>
                <a:gd name="T0" fmla="*/ 45 w 45"/>
                <a:gd name="T1" fmla="*/ 0 h 84"/>
                <a:gd name="T2" fmla="*/ 10 w 45"/>
                <a:gd name="T3" fmla="*/ 84 h 84"/>
                <a:gd name="T4" fmla="*/ 0 w 45"/>
                <a:gd name="T5" fmla="*/ 84 h 84"/>
                <a:gd name="T6" fmla="*/ 31 w 45"/>
                <a:gd name="T7" fmla="*/ 0 h 84"/>
                <a:gd name="T8" fmla="*/ 45 w 45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4">
                  <a:moveTo>
                    <a:pt x="45" y="0"/>
                  </a:moveTo>
                  <a:lnTo>
                    <a:pt x="10" y="84"/>
                  </a:lnTo>
                  <a:lnTo>
                    <a:pt x="0" y="84"/>
                  </a:lnTo>
                  <a:lnTo>
                    <a:pt x="31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83"/>
            <p:cNvSpPr/>
            <p:nvPr/>
          </p:nvSpPr>
          <p:spPr bwMode="auto">
            <a:xfrm>
              <a:off x="7856538" y="4039870"/>
              <a:ext cx="44450" cy="77788"/>
            </a:xfrm>
            <a:custGeom>
              <a:avLst/>
              <a:gdLst>
                <a:gd name="T0" fmla="*/ 14 w 28"/>
                <a:gd name="T1" fmla="*/ 24 h 49"/>
                <a:gd name="T2" fmla="*/ 0 w 28"/>
                <a:gd name="T3" fmla="*/ 11 h 49"/>
                <a:gd name="T4" fmla="*/ 0 w 28"/>
                <a:gd name="T5" fmla="*/ 11 h 49"/>
                <a:gd name="T6" fmla="*/ 7 w 28"/>
                <a:gd name="T7" fmla="*/ 0 h 49"/>
                <a:gd name="T8" fmla="*/ 28 w 28"/>
                <a:gd name="T9" fmla="*/ 24 h 49"/>
                <a:gd name="T10" fmla="*/ 28 w 28"/>
                <a:gd name="T11" fmla="*/ 24 h 49"/>
                <a:gd name="T12" fmla="*/ 7 w 28"/>
                <a:gd name="T13" fmla="*/ 49 h 49"/>
                <a:gd name="T14" fmla="*/ 0 w 28"/>
                <a:gd name="T15" fmla="*/ 38 h 49"/>
                <a:gd name="T16" fmla="*/ 0 w 28"/>
                <a:gd name="T17" fmla="*/ 38 h 49"/>
                <a:gd name="T18" fmla="*/ 14 w 28"/>
                <a:gd name="T1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9">
                  <a:moveTo>
                    <a:pt x="14" y="24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7" y="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7" y="4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1" name="Freeform 84"/>
          <p:cNvSpPr/>
          <p:nvPr/>
        </p:nvSpPr>
        <p:spPr bwMode="auto">
          <a:xfrm>
            <a:off x="11294612" y="2543630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85"/>
          <p:cNvSpPr/>
          <p:nvPr/>
        </p:nvSpPr>
        <p:spPr bwMode="auto">
          <a:xfrm>
            <a:off x="11861273" y="3531505"/>
            <a:ext cx="258124" cy="23619"/>
          </a:xfrm>
          <a:custGeom>
            <a:avLst/>
            <a:gdLst>
              <a:gd name="T0" fmla="*/ 42 w 44"/>
              <a:gd name="T1" fmla="*/ 4 h 4"/>
              <a:gd name="T2" fmla="*/ 2 w 44"/>
              <a:gd name="T3" fmla="*/ 4 h 4"/>
              <a:gd name="T4" fmla="*/ 0 w 44"/>
              <a:gd name="T5" fmla="*/ 2 h 4"/>
              <a:gd name="T6" fmla="*/ 2 w 44"/>
              <a:gd name="T7" fmla="*/ 0 h 4"/>
              <a:gd name="T8" fmla="*/ 42 w 44"/>
              <a:gd name="T9" fmla="*/ 0 h 4"/>
              <a:gd name="T10" fmla="*/ 44 w 44"/>
              <a:gd name="T11" fmla="*/ 2 h 4"/>
              <a:gd name="T12" fmla="*/ 42 w 4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4">
                <a:moveTo>
                  <a:pt x="4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3" y="0"/>
                  <a:pt x="44" y="1"/>
                  <a:pt x="44" y="2"/>
                </a:cubicBezTo>
                <a:cubicBezTo>
                  <a:pt x="44" y="3"/>
                  <a:pt x="43" y="4"/>
                  <a:pt x="4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86"/>
          <p:cNvSpPr/>
          <p:nvPr/>
        </p:nvSpPr>
        <p:spPr bwMode="auto">
          <a:xfrm>
            <a:off x="7409099" y="5456833"/>
            <a:ext cx="867165" cy="23619"/>
          </a:xfrm>
          <a:custGeom>
            <a:avLst/>
            <a:gdLst>
              <a:gd name="T0" fmla="*/ 146 w 148"/>
              <a:gd name="T1" fmla="*/ 4 h 4"/>
              <a:gd name="T2" fmla="*/ 2 w 148"/>
              <a:gd name="T3" fmla="*/ 4 h 4"/>
              <a:gd name="T4" fmla="*/ 0 w 148"/>
              <a:gd name="T5" fmla="*/ 2 h 4"/>
              <a:gd name="T6" fmla="*/ 2 w 148"/>
              <a:gd name="T7" fmla="*/ 0 h 4"/>
              <a:gd name="T8" fmla="*/ 146 w 148"/>
              <a:gd name="T9" fmla="*/ 0 h 4"/>
              <a:gd name="T10" fmla="*/ 148 w 148"/>
              <a:gd name="T11" fmla="*/ 2 h 4"/>
              <a:gd name="T12" fmla="*/ 146 w 14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8" h="4">
                <a:moveTo>
                  <a:pt x="14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7" y="0"/>
                  <a:pt x="148" y="1"/>
                  <a:pt x="148" y="2"/>
                </a:cubicBezTo>
                <a:cubicBezTo>
                  <a:pt x="148" y="3"/>
                  <a:pt x="147" y="4"/>
                  <a:pt x="14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87"/>
          <p:cNvSpPr/>
          <p:nvPr/>
        </p:nvSpPr>
        <p:spPr bwMode="auto">
          <a:xfrm>
            <a:off x="5565647" y="4604010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88"/>
          <p:cNvSpPr/>
          <p:nvPr/>
        </p:nvSpPr>
        <p:spPr bwMode="auto">
          <a:xfrm>
            <a:off x="11563736" y="6127825"/>
            <a:ext cx="350915" cy="23619"/>
          </a:xfrm>
          <a:custGeom>
            <a:avLst/>
            <a:gdLst>
              <a:gd name="T0" fmla="*/ 58 w 60"/>
              <a:gd name="T1" fmla="*/ 4 h 4"/>
              <a:gd name="T2" fmla="*/ 2 w 60"/>
              <a:gd name="T3" fmla="*/ 4 h 4"/>
              <a:gd name="T4" fmla="*/ 0 w 60"/>
              <a:gd name="T5" fmla="*/ 2 h 4"/>
              <a:gd name="T6" fmla="*/ 2 w 60"/>
              <a:gd name="T7" fmla="*/ 0 h 4"/>
              <a:gd name="T8" fmla="*/ 58 w 60"/>
              <a:gd name="T9" fmla="*/ 0 h 4"/>
              <a:gd name="T10" fmla="*/ 60 w 60"/>
              <a:gd name="T11" fmla="*/ 2 h 4"/>
              <a:gd name="T12" fmla="*/ 58 w 60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4">
                <a:moveTo>
                  <a:pt x="58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9" y="0"/>
                  <a:pt x="60" y="1"/>
                  <a:pt x="60" y="2"/>
                </a:cubicBezTo>
                <a:cubicBezTo>
                  <a:pt x="60" y="3"/>
                  <a:pt x="59" y="4"/>
                  <a:pt x="58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89"/>
          <p:cNvSpPr/>
          <p:nvPr/>
        </p:nvSpPr>
        <p:spPr bwMode="auto">
          <a:xfrm>
            <a:off x="11516497" y="6244234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90"/>
          <p:cNvSpPr/>
          <p:nvPr/>
        </p:nvSpPr>
        <p:spPr bwMode="auto">
          <a:xfrm>
            <a:off x="10057831" y="5316804"/>
            <a:ext cx="188954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91"/>
          <p:cNvSpPr/>
          <p:nvPr/>
        </p:nvSpPr>
        <p:spPr bwMode="auto">
          <a:xfrm>
            <a:off x="11787098" y="6080929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92"/>
          <p:cNvSpPr/>
          <p:nvPr/>
        </p:nvSpPr>
        <p:spPr bwMode="auto">
          <a:xfrm>
            <a:off x="9409345" y="1431216"/>
            <a:ext cx="985261" cy="23619"/>
          </a:xfrm>
          <a:custGeom>
            <a:avLst/>
            <a:gdLst>
              <a:gd name="T0" fmla="*/ 166 w 168"/>
              <a:gd name="T1" fmla="*/ 4 h 4"/>
              <a:gd name="T2" fmla="*/ 2 w 168"/>
              <a:gd name="T3" fmla="*/ 4 h 4"/>
              <a:gd name="T4" fmla="*/ 0 w 168"/>
              <a:gd name="T5" fmla="*/ 2 h 4"/>
              <a:gd name="T6" fmla="*/ 2 w 168"/>
              <a:gd name="T7" fmla="*/ 0 h 4"/>
              <a:gd name="T8" fmla="*/ 166 w 168"/>
              <a:gd name="T9" fmla="*/ 0 h 4"/>
              <a:gd name="T10" fmla="*/ 168 w 168"/>
              <a:gd name="T11" fmla="*/ 2 h 4"/>
              <a:gd name="T12" fmla="*/ 166 w 1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8" h="4">
                <a:moveTo>
                  <a:pt x="1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7" y="0"/>
                  <a:pt x="168" y="1"/>
                  <a:pt x="168" y="2"/>
                </a:cubicBezTo>
                <a:cubicBezTo>
                  <a:pt x="168" y="3"/>
                  <a:pt x="167" y="4"/>
                  <a:pt x="1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93"/>
          <p:cNvSpPr/>
          <p:nvPr/>
        </p:nvSpPr>
        <p:spPr bwMode="auto">
          <a:xfrm>
            <a:off x="4919478" y="1552848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94"/>
          <p:cNvSpPr/>
          <p:nvPr/>
        </p:nvSpPr>
        <p:spPr bwMode="auto">
          <a:xfrm>
            <a:off x="4684972" y="1552848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95"/>
          <p:cNvSpPr/>
          <p:nvPr/>
        </p:nvSpPr>
        <p:spPr bwMode="auto">
          <a:xfrm>
            <a:off x="10030008" y="1054994"/>
            <a:ext cx="632658" cy="23619"/>
          </a:xfrm>
          <a:custGeom>
            <a:avLst/>
            <a:gdLst>
              <a:gd name="T0" fmla="*/ 106 w 108"/>
              <a:gd name="T1" fmla="*/ 4 h 4"/>
              <a:gd name="T2" fmla="*/ 2 w 108"/>
              <a:gd name="T3" fmla="*/ 4 h 4"/>
              <a:gd name="T4" fmla="*/ 0 w 108"/>
              <a:gd name="T5" fmla="*/ 2 h 4"/>
              <a:gd name="T6" fmla="*/ 2 w 108"/>
              <a:gd name="T7" fmla="*/ 0 h 4"/>
              <a:gd name="T8" fmla="*/ 106 w 108"/>
              <a:gd name="T9" fmla="*/ 0 h 4"/>
              <a:gd name="T10" fmla="*/ 108 w 108"/>
              <a:gd name="T11" fmla="*/ 2 h 4"/>
              <a:gd name="T12" fmla="*/ 106 w 10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8" h="4">
                <a:moveTo>
                  <a:pt x="10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8" y="1"/>
                  <a:pt x="108" y="2"/>
                </a:cubicBezTo>
                <a:cubicBezTo>
                  <a:pt x="108" y="3"/>
                  <a:pt x="107" y="4"/>
                  <a:pt x="10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96"/>
          <p:cNvSpPr/>
          <p:nvPr/>
        </p:nvSpPr>
        <p:spPr bwMode="auto">
          <a:xfrm>
            <a:off x="9842741" y="1054994"/>
            <a:ext cx="141716" cy="23619"/>
          </a:xfrm>
          <a:custGeom>
            <a:avLst/>
            <a:gdLst>
              <a:gd name="T0" fmla="*/ 22 w 24"/>
              <a:gd name="T1" fmla="*/ 4 h 4"/>
              <a:gd name="T2" fmla="*/ 2 w 24"/>
              <a:gd name="T3" fmla="*/ 4 h 4"/>
              <a:gd name="T4" fmla="*/ 0 w 24"/>
              <a:gd name="T5" fmla="*/ 2 h 4"/>
              <a:gd name="T6" fmla="*/ 2 w 24"/>
              <a:gd name="T7" fmla="*/ 0 h 4"/>
              <a:gd name="T8" fmla="*/ 22 w 24"/>
              <a:gd name="T9" fmla="*/ 0 h 4"/>
              <a:gd name="T10" fmla="*/ 24 w 24"/>
              <a:gd name="T11" fmla="*/ 2 h 4"/>
              <a:gd name="T12" fmla="*/ 22 w 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4">
                <a:moveTo>
                  <a:pt x="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3"/>
                  <a:pt x="23" y="4"/>
                  <a:pt x="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97"/>
          <p:cNvSpPr/>
          <p:nvPr/>
        </p:nvSpPr>
        <p:spPr bwMode="auto">
          <a:xfrm>
            <a:off x="8159854" y="753195"/>
            <a:ext cx="727136" cy="23619"/>
          </a:xfrm>
          <a:custGeom>
            <a:avLst/>
            <a:gdLst>
              <a:gd name="T0" fmla="*/ 122 w 124"/>
              <a:gd name="T1" fmla="*/ 4 h 4"/>
              <a:gd name="T2" fmla="*/ 2 w 124"/>
              <a:gd name="T3" fmla="*/ 4 h 4"/>
              <a:gd name="T4" fmla="*/ 0 w 124"/>
              <a:gd name="T5" fmla="*/ 2 h 4"/>
              <a:gd name="T6" fmla="*/ 2 w 124"/>
              <a:gd name="T7" fmla="*/ 0 h 4"/>
              <a:gd name="T8" fmla="*/ 122 w 124"/>
              <a:gd name="T9" fmla="*/ 0 h 4"/>
              <a:gd name="T10" fmla="*/ 124 w 124"/>
              <a:gd name="T11" fmla="*/ 2 h 4"/>
              <a:gd name="T12" fmla="*/ 122 w 1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" h="4">
                <a:moveTo>
                  <a:pt x="1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23" y="0"/>
                  <a:pt x="124" y="1"/>
                  <a:pt x="124" y="2"/>
                </a:cubicBezTo>
                <a:cubicBezTo>
                  <a:pt x="124" y="3"/>
                  <a:pt x="123" y="4"/>
                  <a:pt x="1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98"/>
          <p:cNvSpPr/>
          <p:nvPr/>
        </p:nvSpPr>
        <p:spPr bwMode="auto">
          <a:xfrm>
            <a:off x="7328960" y="1031375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6" name="组合 35"/>
          <p:cNvGrpSpPr/>
          <p:nvPr/>
        </p:nvGrpSpPr>
        <p:grpSpPr>
          <a:xfrm>
            <a:off x="1199381" y="765528"/>
            <a:ext cx="894779" cy="751615"/>
            <a:chOff x="3913188" y="1577658"/>
            <a:chExt cx="1031875" cy="866775"/>
          </a:xfrm>
        </p:grpSpPr>
        <p:sp>
          <p:nvSpPr>
            <p:cNvPr id="142" name="Freeform 99"/>
            <p:cNvSpPr>
              <a:spLocks noEditPoints="1"/>
            </p:cNvSpPr>
            <p:nvPr/>
          </p:nvSpPr>
          <p:spPr bwMode="auto">
            <a:xfrm>
              <a:off x="4327525" y="1820545"/>
              <a:ext cx="606425" cy="612775"/>
            </a:xfrm>
            <a:custGeom>
              <a:avLst/>
              <a:gdLst>
                <a:gd name="T0" fmla="*/ 104 w 110"/>
                <a:gd name="T1" fmla="*/ 46 h 111"/>
                <a:gd name="T2" fmla="*/ 96 w 110"/>
                <a:gd name="T3" fmla="*/ 46 h 111"/>
                <a:gd name="T4" fmla="*/ 90 w 110"/>
                <a:gd name="T5" fmla="*/ 34 h 111"/>
                <a:gd name="T6" fmla="*/ 97 w 110"/>
                <a:gd name="T7" fmla="*/ 27 h 111"/>
                <a:gd name="T8" fmla="*/ 97 w 110"/>
                <a:gd name="T9" fmla="*/ 19 h 111"/>
                <a:gd name="T10" fmla="*/ 92 w 110"/>
                <a:gd name="T11" fmla="*/ 14 h 111"/>
                <a:gd name="T12" fmla="*/ 84 w 110"/>
                <a:gd name="T13" fmla="*/ 14 h 111"/>
                <a:gd name="T14" fmla="*/ 77 w 110"/>
                <a:gd name="T15" fmla="*/ 21 h 111"/>
                <a:gd name="T16" fmla="*/ 64 w 110"/>
                <a:gd name="T17" fmla="*/ 15 h 111"/>
                <a:gd name="T18" fmla="*/ 64 w 110"/>
                <a:gd name="T19" fmla="*/ 6 h 111"/>
                <a:gd name="T20" fmla="*/ 58 w 110"/>
                <a:gd name="T21" fmla="*/ 0 h 111"/>
                <a:gd name="T22" fmla="*/ 52 w 110"/>
                <a:gd name="T23" fmla="*/ 0 h 111"/>
                <a:gd name="T24" fmla="*/ 46 w 110"/>
                <a:gd name="T25" fmla="*/ 6 h 111"/>
                <a:gd name="T26" fmla="*/ 46 w 110"/>
                <a:gd name="T27" fmla="*/ 15 h 111"/>
                <a:gd name="T28" fmla="*/ 33 w 110"/>
                <a:gd name="T29" fmla="*/ 20 h 111"/>
                <a:gd name="T30" fmla="*/ 27 w 110"/>
                <a:gd name="T31" fmla="*/ 14 h 111"/>
                <a:gd name="T32" fmla="*/ 19 w 110"/>
                <a:gd name="T33" fmla="*/ 14 h 111"/>
                <a:gd name="T34" fmla="*/ 14 w 110"/>
                <a:gd name="T35" fmla="*/ 19 h 111"/>
                <a:gd name="T36" fmla="*/ 14 w 110"/>
                <a:gd name="T37" fmla="*/ 27 h 111"/>
                <a:gd name="T38" fmla="*/ 20 w 110"/>
                <a:gd name="T39" fmla="*/ 33 h 111"/>
                <a:gd name="T40" fmla="*/ 15 w 110"/>
                <a:gd name="T41" fmla="*/ 46 h 111"/>
                <a:gd name="T42" fmla="*/ 6 w 110"/>
                <a:gd name="T43" fmla="*/ 46 h 111"/>
                <a:gd name="T44" fmla="*/ 0 w 110"/>
                <a:gd name="T45" fmla="*/ 52 h 111"/>
                <a:gd name="T46" fmla="*/ 0 w 110"/>
                <a:gd name="T47" fmla="*/ 59 h 111"/>
                <a:gd name="T48" fmla="*/ 6 w 110"/>
                <a:gd name="T49" fmla="*/ 65 h 111"/>
                <a:gd name="T50" fmla="*/ 15 w 110"/>
                <a:gd name="T51" fmla="*/ 65 h 111"/>
                <a:gd name="T52" fmla="*/ 20 w 110"/>
                <a:gd name="T53" fmla="*/ 78 h 111"/>
                <a:gd name="T54" fmla="*/ 14 w 110"/>
                <a:gd name="T55" fmla="*/ 84 h 111"/>
                <a:gd name="T56" fmla="*/ 14 w 110"/>
                <a:gd name="T57" fmla="*/ 92 h 111"/>
                <a:gd name="T58" fmla="*/ 18 w 110"/>
                <a:gd name="T59" fmla="*/ 97 h 111"/>
                <a:gd name="T60" fmla="*/ 26 w 110"/>
                <a:gd name="T61" fmla="*/ 97 h 111"/>
                <a:gd name="T62" fmla="*/ 33 w 110"/>
                <a:gd name="T63" fmla="*/ 91 h 111"/>
                <a:gd name="T64" fmla="*/ 46 w 110"/>
                <a:gd name="T65" fmla="*/ 96 h 111"/>
                <a:gd name="T66" fmla="*/ 46 w 110"/>
                <a:gd name="T67" fmla="*/ 105 h 111"/>
                <a:gd name="T68" fmla="*/ 52 w 110"/>
                <a:gd name="T69" fmla="*/ 111 h 111"/>
                <a:gd name="T70" fmla="*/ 58 w 110"/>
                <a:gd name="T71" fmla="*/ 111 h 111"/>
                <a:gd name="T72" fmla="*/ 64 w 110"/>
                <a:gd name="T73" fmla="*/ 105 h 111"/>
                <a:gd name="T74" fmla="*/ 64 w 110"/>
                <a:gd name="T75" fmla="*/ 96 h 111"/>
                <a:gd name="T76" fmla="*/ 77 w 110"/>
                <a:gd name="T77" fmla="*/ 91 h 111"/>
                <a:gd name="T78" fmla="*/ 83 w 110"/>
                <a:gd name="T79" fmla="*/ 97 h 111"/>
                <a:gd name="T80" fmla="*/ 92 w 110"/>
                <a:gd name="T81" fmla="*/ 97 h 111"/>
                <a:gd name="T82" fmla="*/ 96 w 110"/>
                <a:gd name="T83" fmla="*/ 92 h 111"/>
                <a:gd name="T84" fmla="*/ 96 w 110"/>
                <a:gd name="T85" fmla="*/ 84 h 111"/>
                <a:gd name="T86" fmla="*/ 90 w 110"/>
                <a:gd name="T87" fmla="*/ 78 h 111"/>
                <a:gd name="T88" fmla="*/ 95 w 110"/>
                <a:gd name="T89" fmla="*/ 65 h 111"/>
                <a:gd name="T90" fmla="*/ 104 w 110"/>
                <a:gd name="T91" fmla="*/ 65 h 111"/>
                <a:gd name="T92" fmla="*/ 110 w 110"/>
                <a:gd name="T93" fmla="*/ 59 h 111"/>
                <a:gd name="T94" fmla="*/ 110 w 110"/>
                <a:gd name="T95" fmla="*/ 52 h 111"/>
                <a:gd name="T96" fmla="*/ 104 w 110"/>
                <a:gd name="T97" fmla="*/ 46 h 111"/>
                <a:gd name="T98" fmla="*/ 55 w 110"/>
                <a:gd name="T99" fmla="*/ 74 h 111"/>
                <a:gd name="T100" fmla="*/ 37 w 110"/>
                <a:gd name="T101" fmla="*/ 56 h 111"/>
                <a:gd name="T102" fmla="*/ 55 w 110"/>
                <a:gd name="T103" fmla="*/ 37 h 111"/>
                <a:gd name="T104" fmla="*/ 74 w 110"/>
                <a:gd name="T105" fmla="*/ 56 h 111"/>
                <a:gd name="T106" fmla="*/ 55 w 110"/>
                <a:gd name="T107" fmla="*/ 7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111">
                  <a:moveTo>
                    <a:pt x="104" y="46"/>
                  </a:moveTo>
                  <a:cubicBezTo>
                    <a:pt x="96" y="46"/>
                    <a:pt x="96" y="46"/>
                    <a:pt x="96" y="46"/>
                  </a:cubicBezTo>
                  <a:cubicBezTo>
                    <a:pt x="94" y="42"/>
                    <a:pt x="93" y="37"/>
                    <a:pt x="90" y="34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9" y="25"/>
                    <a:pt x="99" y="21"/>
                    <a:pt x="97" y="19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0" y="12"/>
                    <a:pt x="86" y="12"/>
                    <a:pt x="84" y="14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3" y="18"/>
                    <a:pt x="69" y="16"/>
                    <a:pt x="64" y="15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3"/>
                    <a:pt x="62" y="0"/>
                    <a:pt x="5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9" y="0"/>
                    <a:pt x="46" y="3"/>
                    <a:pt x="46" y="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1" y="16"/>
                    <a:pt x="37" y="18"/>
                    <a:pt x="33" y="2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5" y="12"/>
                    <a:pt x="21" y="12"/>
                    <a:pt x="19" y="14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2" y="21"/>
                    <a:pt x="12" y="25"/>
                    <a:pt x="14" y="2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7"/>
                    <a:pt x="16" y="42"/>
                    <a:pt x="15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2" y="46"/>
                    <a:pt x="0" y="49"/>
                    <a:pt x="0" y="52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6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9"/>
                    <a:pt x="17" y="74"/>
                    <a:pt x="20" y="78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1" y="86"/>
                    <a:pt x="11" y="90"/>
                    <a:pt x="14" y="92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21" y="99"/>
                    <a:pt x="24" y="99"/>
                    <a:pt x="26" y="97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7" y="93"/>
                    <a:pt x="41" y="95"/>
                    <a:pt x="46" y="96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6" y="108"/>
                    <a:pt x="48" y="111"/>
                    <a:pt x="52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61" y="111"/>
                    <a:pt x="64" y="108"/>
                    <a:pt x="64" y="105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9" y="95"/>
                    <a:pt x="73" y="93"/>
                    <a:pt x="77" y="91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6" y="99"/>
                    <a:pt x="89" y="99"/>
                    <a:pt x="92" y="97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9" y="90"/>
                    <a:pt x="99" y="86"/>
                    <a:pt x="96" y="84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3" y="74"/>
                    <a:pt x="94" y="69"/>
                    <a:pt x="95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8" y="65"/>
                    <a:pt x="110" y="62"/>
                    <a:pt x="110" y="59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0" y="49"/>
                    <a:pt x="108" y="46"/>
                    <a:pt x="104" y="46"/>
                  </a:cubicBezTo>
                  <a:close/>
                  <a:moveTo>
                    <a:pt x="55" y="74"/>
                  </a:moveTo>
                  <a:cubicBezTo>
                    <a:pt x="45" y="74"/>
                    <a:pt x="37" y="66"/>
                    <a:pt x="37" y="56"/>
                  </a:cubicBezTo>
                  <a:cubicBezTo>
                    <a:pt x="37" y="45"/>
                    <a:pt x="45" y="37"/>
                    <a:pt x="55" y="37"/>
                  </a:cubicBezTo>
                  <a:cubicBezTo>
                    <a:pt x="65" y="37"/>
                    <a:pt x="74" y="45"/>
                    <a:pt x="74" y="56"/>
                  </a:cubicBezTo>
                  <a:cubicBezTo>
                    <a:pt x="74" y="66"/>
                    <a:pt x="65" y="74"/>
                    <a:pt x="55" y="7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00"/>
            <p:cNvSpPr>
              <a:spLocks noEditPoints="1"/>
            </p:cNvSpPr>
            <p:nvPr/>
          </p:nvSpPr>
          <p:spPr bwMode="auto">
            <a:xfrm>
              <a:off x="3924300" y="1588770"/>
              <a:ext cx="485775" cy="485775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01"/>
            <p:cNvSpPr>
              <a:spLocks noEditPoints="1"/>
            </p:cNvSpPr>
            <p:nvPr/>
          </p:nvSpPr>
          <p:spPr bwMode="auto">
            <a:xfrm>
              <a:off x="4316413" y="1809433"/>
              <a:ext cx="628650" cy="635000"/>
            </a:xfrm>
            <a:custGeom>
              <a:avLst/>
              <a:gdLst>
                <a:gd name="T0" fmla="*/ 46 w 114"/>
                <a:gd name="T1" fmla="*/ 107 h 115"/>
                <a:gd name="T2" fmla="*/ 30 w 114"/>
                <a:gd name="T3" fmla="*/ 100 h 115"/>
                <a:gd name="T4" fmla="*/ 12 w 114"/>
                <a:gd name="T5" fmla="*/ 90 h 115"/>
                <a:gd name="T6" fmla="*/ 15 w 114"/>
                <a:gd name="T7" fmla="*/ 69 h 115"/>
                <a:gd name="T8" fmla="*/ 0 w 114"/>
                <a:gd name="T9" fmla="*/ 54 h 115"/>
                <a:gd name="T10" fmla="*/ 20 w 114"/>
                <a:gd name="T11" fmla="*/ 36 h 115"/>
                <a:gd name="T12" fmla="*/ 19 w 114"/>
                <a:gd name="T13" fmla="*/ 15 h 115"/>
                <a:gd name="T14" fmla="*/ 46 w 114"/>
                <a:gd name="T15" fmla="*/ 16 h 115"/>
                <a:gd name="T16" fmla="*/ 60 w 114"/>
                <a:gd name="T17" fmla="*/ 0 h 115"/>
                <a:gd name="T18" fmla="*/ 79 w 114"/>
                <a:gd name="T19" fmla="*/ 20 h 115"/>
                <a:gd name="T20" fmla="*/ 100 w 114"/>
                <a:gd name="T21" fmla="*/ 20 h 115"/>
                <a:gd name="T22" fmla="*/ 95 w 114"/>
                <a:gd name="T23" fmla="*/ 36 h 115"/>
                <a:gd name="T24" fmla="*/ 114 w 114"/>
                <a:gd name="T25" fmla="*/ 54 h 115"/>
                <a:gd name="T26" fmla="*/ 106 w 114"/>
                <a:gd name="T27" fmla="*/ 69 h 115"/>
                <a:gd name="T28" fmla="*/ 100 w 114"/>
                <a:gd name="T29" fmla="*/ 85 h 115"/>
                <a:gd name="T30" fmla="*/ 84 w 114"/>
                <a:gd name="T31" fmla="*/ 100 h 115"/>
                <a:gd name="T32" fmla="*/ 68 w 114"/>
                <a:gd name="T33" fmla="*/ 107 h 115"/>
                <a:gd name="T34" fmla="*/ 36 w 114"/>
                <a:gd name="T35" fmla="*/ 91 h 115"/>
                <a:gd name="T36" fmla="*/ 50 w 114"/>
                <a:gd name="T37" fmla="*/ 107 h 115"/>
                <a:gd name="T38" fmla="*/ 60 w 114"/>
                <a:gd name="T39" fmla="*/ 113 h 115"/>
                <a:gd name="T40" fmla="*/ 64 w 114"/>
                <a:gd name="T41" fmla="*/ 96 h 115"/>
                <a:gd name="T42" fmla="*/ 79 w 114"/>
                <a:gd name="T43" fmla="*/ 90 h 115"/>
                <a:gd name="T44" fmla="*/ 97 w 114"/>
                <a:gd name="T45" fmla="*/ 93 h 115"/>
                <a:gd name="T46" fmla="*/ 90 w 114"/>
                <a:gd name="T47" fmla="*/ 79 h 115"/>
                <a:gd name="T48" fmla="*/ 106 w 114"/>
                <a:gd name="T49" fmla="*/ 65 h 115"/>
                <a:gd name="T50" fmla="*/ 106 w 114"/>
                <a:gd name="T51" fmla="*/ 50 h 115"/>
                <a:gd name="T52" fmla="*/ 90 w 114"/>
                <a:gd name="T53" fmla="*/ 37 h 115"/>
                <a:gd name="T54" fmla="*/ 98 w 114"/>
                <a:gd name="T55" fmla="*/ 25 h 115"/>
                <a:gd name="T56" fmla="*/ 87 w 114"/>
                <a:gd name="T57" fmla="*/ 18 h 115"/>
                <a:gd name="T58" fmla="*/ 66 w 114"/>
                <a:gd name="T59" fmla="*/ 19 h 115"/>
                <a:gd name="T60" fmla="*/ 60 w 114"/>
                <a:gd name="T61" fmla="*/ 4 h 115"/>
                <a:gd name="T62" fmla="*/ 50 w 114"/>
                <a:gd name="T63" fmla="*/ 19 h 115"/>
                <a:gd name="T64" fmla="*/ 35 w 114"/>
                <a:gd name="T65" fmla="*/ 25 h 115"/>
                <a:gd name="T66" fmla="*/ 17 w 114"/>
                <a:gd name="T67" fmla="*/ 22 h 115"/>
                <a:gd name="T68" fmla="*/ 24 w 114"/>
                <a:gd name="T69" fmla="*/ 36 h 115"/>
                <a:gd name="T70" fmla="*/ 8 w 114"/>
                <a:gd name="T71" fmla="*/ 50 h 115"/>
                <a:gd name="T72" fmla="*/ 8 w 114"/>
                <a:gd name="T73" fmla="*/ 65 h 115"/>
                <a:gd name="T74" fmla="*/ 24 w 114"/>
                <a:gd name="T75" fmla="*/ 78 h 115"/>
                <a:gd name="T76" fmla="*/ 16 w 114"/>
                <a:gd name="T77" fmla="*/ 90 h 115"/>
                <a:gd name="T78" fmla="*/ 27 w 114"/>
                <a:gd name="T79" fmla="*/ 97 h 115"/>
                <a:gd name="T80" fmla="*/ 37 w 114"/>
                <a:gd name="T81" fmla="*/ 58 h 115"/>
                <a:gd name="T82" fmla="*/ 57 w 114"/>
                <a:gd name="T83" fmla="*/ 78 h 115"/>
                <a:gd name="T84" fmla="*/ 57 w 114"/>
                <a:gd name="T85" fmla="*/ 7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" h="115">
                  <a:moveTo>
                    <a:pt x="60" y="115"/>
                  </a:moveTo>
                  <a:cubicBezTo>
                    <a:pt x="54" y="115"/>
                    <a:pt x="54" y="115"/>
                    <a:pt x="54" y="115"/>
                  </a:cubicBezTo>
                  <a:cubicBezTo>
                    <a:pt x="49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2" y="99"/>
                    <a:pt x="38" y="97"/>
                    <a:pt x="35" y="95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7" y="103"/>
                    <a:pt x="22" y="103"/>
                    <a:pt x="19" y="100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4"/>
                    <a:pt x="12" y="92"/>
                    <a:pt x="12" y="90"/>
                  </a:cubicBezTo>
                  <a:cubicBezTo>
                    <a:pt x="12" y="88"/>
                    <a:pt x="13" y="86"/>
                    <a:pt x="14" y="84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7" y="76"/>
                    <a:pt x="16" y="72"/>
                    <a:pt x="15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69"/>
                    <a:pt x="0" y="65"/>
                    <a:pt x="0" y="6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0"/>
                    <a:pt x="3" y="46"/>
                    <a:pt x="8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2"/>
                    <a:pt x="18" y="39"/>
                    <a:pt x="20" y="3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1" y="27"/>
                    <a:pt x="11" y="22"/>
                    <a:pt x="14" y="19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2" y="12"/>
                    <a:pt x="27" y="12"/>
                    <a:pt x="30" y="15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9" y="18"/>
                    <a:pt x="42" y="17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9" y="0"/>
                    <a:pt x="5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0"/>
                    <a:pt x="68" y="4"/>
                    <a:pt x="68" y="8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72" y="17"/>
                    <a:pt x="76" y="18"/>
                    <a:pt x="79" y="20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7" y="12"/>
                    <a:pt x="92" y="12"/>
                    <a:pt x="95" y="15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21"/>
                    <a:pt x="102" y="23"/>
                    <a:pt x="102" y="25"/>
                  </a:cubicBezTo>
                  <a:cubicBezTo>
                    <a:pt x="102" y="27"/>
                    <a:pt x="101" y="29"/>
                    <a:pt x="100" y="31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7" y="39"/>
                    <a:pt x="98" y="43"/>
                    <a:pt x="99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1" y="46"/>
                    <a:pt x="114" y="50"/>
                    <a:pt x="114" y="54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5"/>
                    <a:pt x="111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8" y="73"/>
                    <a:pt x="97" y="76"/>
                    <a:pt x="95" y="79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103" y="88"/>
                    <a:pt x="103" y="93"/>
                    <a:pt x="100" y="96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2" y="103"/>
                    <a:pt x="87" y="103"/>
                    <a:pt x="84" y="100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5" y="97"/>
                    <a:pt x="72" y="99"/>
                    <a:pt x="68" y="100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68" y="111"/>
                    <a:pt x="65" y="115"/>
                    <a:pt x="60" y="115"/>
                  </a:cubicBezTo>
                  <a:close/>
                  <a:moveTo>
                    <a:pt x="35" y="90"/>
                  </a:moveTo>
                  <a:cubicBezTo>
                    <a:pt x="36" y="91"/>
                    <a:pt x="36" y="91"/>
                    <a:pt x="36" y="91"/>
                  </a:cubicBezTo>
                  <a:cubicBezTo>
                    <a:pt x="40" y="93"/>
                    <a:pt x="44" y="95"/>
                    <a:pt x="48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9"/>
                    <a:pt x="51" y="111"/>
                    <a:pt x="54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2" y="111"/>
                    <a:pt x="64" y="109"/>
                    <a:pt x="64" y="107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0" y="95"/>
                    <a:pt x="74" y="93"/>
                    <a:pt x="78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8" y="99"/>
                    <a:pt x="91" y="99"/>
                    <a:pt x="92" y="98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8" y="91"/>
                    <a:pt x="99" y="89"/>
                    <a:pt x="97" y="88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3" y="75"/>
                    <a:pt x="95" y="71"/>
                    <a:pt x="96" y="66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9" y="65"/>
                    <a:pt x="110" y="63"/>
                    <a:pt x="110" y="61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0" y="52"/>
                    <a:pt x="109" y="50"/>
                    <a:pt x="106" y="50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5" y="45"/>
                    <a:pt x="93" y="40"/>
                    <a:pt x="90" y="37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7"/>
                    <a:pt x="98" y="26"/>
                    <a:pt x="98" y="25"/>
                  </a:cubicBezTo>
                  <a:cubicBezTo>
                    <a:pt x="98" y="24"/>
                    <a:pt x="98" y="23"/>
                    <a:pt x="97" y="22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1" y="16"/>
                    <a:pt x="88" y="16"/>
                    <a:pt x="87" y="18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4" y="22"/>
                    <a:pt x="70" y="20"/>
                    <a:pt x="66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6"/>
                    <a:pt x="63" y="4"/>
                    <a:pt x="60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4"/>
                    <a:pt x="50" y="6"/>
                    <a:pt x="50" y="8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4" y="20"/>
                    <a:pt x="40" y="22"/>
                    <a:pt x="36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3" y="16"/>
                    <a:pt x="22" y="17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4"/>
                    <a:pt x="16" y="26"/>
                    <a:pt x="17" y="28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1" y="40"/>
                    <a:pt x="20" y="44"/>
                    <a:pt x="19" y="49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50"/>
                    <a:pt x="4" y="52"/>
                    <a:pt x="4" y="54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3"/>
                    <a:pt x="6" y="65"/>
                    <a:pt x="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70"/>
                    <a:pt x="21" y="75"/>
                    <a:pt x="24" y="78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6" y="88"/>
                    <a:pt x="16" y="89"/>
                    <a:pt x="16" y="90"/>
                  </a:cubicBezTo>
                  <a:cubicBezTo>
                    <a:pt x="16" y="91"/>
                    <a:pt x="16" y="92"/>
                    <a:pt x="17" y="93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3" y="99"/>
                    <a:pt x="26" y="99"/>
                    <a:pt x="27" y="97"/>
                  </a:cubicBezTo>
                  <a:lnTo>
                    <a:pt x="35" y="90"/>
                  </a:lnTo>
                  <a:close/>
                  <a:moveTo>
                    <a:pt x="57" y="78"/>
                  </a:moveTo>
                  <a:cubicBezTo>
                    <a:pt x="46" y="78"/>
                    <a:pt x="37" y="69"/>
                    <a:pt x="37" y="58"/>
                  </a:cubicBezTo>
                  <a:cubicBezTo>
                    <a:pt x="37" y="46"/>
                    <a:pt x="46" y="37"/>
                    <a:pt x="57" y="37"/>
                  </a:cubicBezTo>
                  <a:cubicBezTo>
                    <a:pt x="68" y="37"/>
                    <a:pt x="78" y="46"/>
                    <a:pt x="78" y="58"/>
                  </a:cubicBezTo>
                  <a:cubicBezTo>
                    <a:pt x="78" y="69"/>
                    <a:pt x="68" y="78"/>
                    <a:pt x="57" y="78"/>
                  </a:cubicBezTo>
                  <a:close/>
                  <a:moveTo>
                    <a:pt x="57" y="41"/>
                  </a:moveTo>
                  <a:cubicBezTo>
                    <a:pt x="48" y="41"/>
                    <a:pt x="41" y="49"/>
                    <a:pt x="41" y="58"/>
                  </a:cubicBezTo>
                  <a:cubicBezTo>
                    <a:pt x="41" y="67"/>
                    <a:pt x="48" y="74"/>
                    <a:pt x="57" y="74"/>
                  </a:cubicBezTo>
                  <a:cubicBezTo>
                    <a:pt x="66" y="74"/>
                    <a:pt x="74" y="67"/>
                    <a:pt x="74" y="58"/>
                  </a:cubicBezTo>
                  <a:cubicBezTo>
                    <a:pt x="74" y="49"/>
                    <a:pt x="66" y="41"/>
                    <a:pt x="57" y="41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02"/>
            <p:cNvSpPr>
              <a:spLocks noEditPoints="1"/>
            </p:cNvSpPr>
            <p:nvPr/>
          </p:nvSpPr>
          <p:spPr bwMode="auto">
            <a:xfrm>
              <a:off x="3913188" y="1577658"/>
              <a:ext cx="508000" cy="508000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03"/>
            <p:cNvSpPr/>
            <p:nvPr/>
          </p:nvSpPr>
          <p:spPr bwMode="auto">
            <a:xfrm>
              <a:off x="4668838" y="2190433"/>
              <a:ext cx="122237" cy="104775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2 w 22"/>
                <a:gd name="T5" fmla="*/ 15 h 19"/>
                <a:gd name="T6" fmla="*/ 18 w 22"/>
                <a:gd name="T7" fmla="*/ 2 h 19"/>
                <a:gd name="T8" fmla="*/ 20 w 22"/>
                <a:gd name="T9" fmla="*/ 1 h 19"/>
                <a:gd name="T10" fmla="*/ 21 w 22"/>
                <a:gd name="T11" fmla="*/ 4 h 19"/>
                <a:gd name="T12" fmla="*/ 3 w 22"/>
                <a:gd name="T13" fmla="*/ 18 h 19"/>
                <a:gd name="T14" fmla="*/ 2 w 22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cubicBezTo>
                    <a:pt x="1" y="19"/>
                    <a:pt x="1" y="18"/>
                    <a:pt x="0" y="17"/>
                  </a:cubicBezTo>
                  <a:cubicBezTo>
                    <a:pt x="0" y="16"/>
                    <a:pt x="1" y="15"/>
                    <a:pt x="2" y="15"/>
                  </a:cubicBezTo>
                  <a:cubicBezTo>
                    <a:pt x="8" y="13"/>
                    <a:pt x="14" y="8"/>
                    <a:pt x="18" y="2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1" y="1"/>
                    <a:pt x="22" y="3"/>
                    <a:pt x="21" y="4"/>
                  </a:cubicBezTo>
                  <a:cubicBezTo>
                    <a:pt x="17" y="11"/>
                    <a:pt x="11" y="16"/>
                    <a:pt x="3" y="18"/>
                  </a:cubicBezTo>
                  <a:cubicBezTo>
                    <a:pt x="3" y="1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4"/>
            <p:cNvSpPr/>
            <p:nvPr/>
          </p:nvSpPr>
          <p:spPr bwMode="auto">
            <a:xfrm>
              <a:off x="4184650" y="1882458"/>
              <a:ext cx="98425" cy="8255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5"/>
            <p:cNvSpPr/>
            <p:nvPr/>
          </p:nvSpPr>
          <p:spPr bwMode="auto">
            <a:xfrm>
              <a:off x="4470400" y="1958658"/>
              <a:ext cx="138112" cy="127000"/>
            </a:xfrm>
            <a:custGeom>
              <a:avLst/>
              <a:gdLst>
                <a:gd name="T0" fmla="*/ 3 w 25"/>
                <a:gd name="T1" fmla="*/ 23 h 23"/>
                <a:gd name="T2" fmla="*/ 2 w 25"/>
                <a:gd name="T3" fmla="*/ 23 h 23"/>
                <a:gd name="T4" fmla="*/ 1 w 25"/>
                <a:gd name="T5" fmla="*/ 20 h 23"/>
                <a:gd name="T6" fmla="*/ 22 w 25"/>
                <a:gd name="T7" fmla="*/ 0 h 23"/>
                <a:gd name="T8" fmla="*/ 25 w 25"/>
                <a:gd name="T9" fmla="*/ 2 h 23"/>
                <a:gd name="T10" fmla="*/ 23 w 25"/>
                <a:gd name="T11" fmla="*/ 4 h 23"/>
                <a:gd name="T12" fmla="*/ 4 w 25"/>
                <a:gd name="T13" fmla="*/ 21 h 23"/>
                <a:gd name="T14" fmla="*/ 3 w 25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3">
                  <a:moveTo>
                    <a:pt x="3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1" y="20"/>
                  </a:cubicBezTo>
                  <a:cubicBezTo>
                    <a:pt x="4" y="10"/>
                    <a:pt x="12" y="3"/>
                    <a:pt x="22" y="0"/>
                  </a:cubicBezTo>
                  <a:cubicBezTo>
                    <a:pt x="23" y="0"/>
                    <a:pt x="25" y="1"/>
                    <a:pt x="25" y="2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15" y="6"/>
                    <a:pt x="7" y="13"/>
                    <a:pt x="4" y="21"/>
                  </a:cubicBezTo>
                  <a:cubicBezTo>
                    <a:pt x="4" y="22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06"/>
            <p:cNvSpPr/>
            <p:nvPr/>
          </p:nvSpPr>
          <p:spPr bwMode="auto">
            <a:xfrm>
              <a:off x="4029075" y="1693545"/>
              <a:ext cx="122237" cy="111125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7258102" y="1267568"/>
            <a:ext cx="350914" cy="92791"/>
            <a:chOff x="4421188" y="1661795"/>
            <a:chExt cx="330199" cy="87313"/>
          </a:xfrm>
        </p:grpSpPr>
        <p:sp>
          <p:nvSpPr>
            <p:cNvPr id="139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5935680" y="658718"/>
            <a:ext cx="352601" cy="94477"/>
            <a:chOff x="3979863" y="2190433"/>
            <a:chExt cx="331787" cy="88900"/>
          </a:xfrm>
        </p:grpSpPr>
        <p:sp>
          <p:nvSpPr>
            <p:cNvPr id="136" name="Freeform 110"/>
            <p:cNvSpPr/>
            <p:nvPr/>
          </p:nvSpPr>
          <p:spPr bwMode="auto">
            <a:xfrm>
              <a:off x="3979863" y="219043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11"/>
            <p:cNvSpPr/>
            <p:nvPr/>
          </p:nvSpPr>
          <p:spPr bwMode="auto">
            <a:xfrm>
              <a:off x="4068763" y="2257108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12"/>
            <p:cNvSpPr/>
            <p:nvPr/>
          </p:nvSpPr>
          <p:spPr bwMode="auto">
            <a:xfrm>
              <a:off x="4200525" y="2190433"/>
              <a:ext cx="111125" cy="2222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6672535" y="3512462"/>
            <a:ext cx="573302" cy="804741"/>
            <a:chOff x="3770313" y="3261995"/>
            <a:chExt cx="601662" cy="844550"/>
          </a:xfrm>
        </p:grpSpPr>
        <p:sp>
          <p:nvSpPr>
            <p:cNvPr id="130" name="Freeform 113"/>
            <p:cNvSpPr/>
            <p:nvPr/>
          </p:nvSpPr>
          <p:spPr bwMode="auto">
            <a:xfrm>
              <a:off x="3979863" y="4017645"/>
              <a:ext cx="182562" cy="88900"/>
            </a:xfrm>
            <a:custGeom>
              <a:avLst/>
              <a:gdLst>
                <a:gd name="T0" fmla="*/ 115 w 115"/>
                <a:gd name="T1" fmla="*/ 56 h 56"/>
                <a:gd name="T2" fmla="*/ 0 w 115"/>
                <a:gd name="T3" fmla="*/ 56 h 56"/>
                <a:gd name="T4" fmla="*/ 0 w 115"/>
                <a:gd name="T5" fmla="*/ 0 h 56"/>
                <a:gd name="T6" fmla="*/ 14 w 115"/>
                <a:gd name="T7" fmla="*/ 0 h 56"/>
                <a:gd name="T8" fmla="*/ 14 w 115"/>
                <a:gd name="T9" fmla="*/ 42 h 56"/>
                <a:gd name="T10" fmla="*/ 101 w 115"/>
                <a:gd name="T11" fmla="*/ 42 h 56"/>
                <a:gd name="T12" fmla="*/ 101 w 115"/>
                <a:gd name="T13" fmla="*/ 4 h 56"/>
                <a:gd name="T14" fmla="*/ 115 w 115"/>
                <a:gd name="T15" fmla="*/ 4 h 56"/>
                <a:gd name="T16" fmla="*/ 115 w 115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56">
                  <a:moveTo>
                    <a:pt x="115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42"/>
                  </a:lnTo>
                  <a:lnTo>
                    <a:pt x="101" y="42"/>
                  </a:lnTo>
                  <a:lnTo>
                    <a:pt x="101" y="4"/>
                  </a:lnTo>
                  <a:lnTo>
                    <a:pt x="115" y="4"/>
                  </a:lnTo>
                  <a:lnTo>
                    <a:pt x="115" y="56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4"/>
            <p:cNvSpPr/>
            <p:nvPr/>
          </p:nvSpPr>
          <p:spPr bwMode="auto">
            <a:xfrm>
              <a:off x="3770313" y="3261995"/>
              <a:ext cx="601662" cy="617538"/>
            </a:xfrm>
            <a:custGeom>
              <a:avLst/>
              <a:gdLst>
                <a:gd name="T0" fmla="*/ 78 w 109"/>
                <a:gd name="T1" fmla="*/ 112 h 112"/>
                <a:gd name="T2" fmla="*/ 74 w 109"/>
                <a:gd name="T3" fmla="*/ 112 h 112"/>
                <a:gd name="T4" fmla="*/ 74 w 109"/>
                <a:gd name="T5" fmla="*/ 101 h 112"/>
                <a:gd name="T6" fmla="*/ 75 w 109"/>
                <a:gd name="T7" fmla="*/ 101 h 112"/>
                <a:gd name="T8" fmla="*/ 105 w 109"/>
                <a:gd name="T9" fmla="*/ 55 h 112"/>
                <a:gd name="T10" fmla="*/ 54 w 109"/>
                <a:gd name="T11" fmla="*/ 4 h 112"/>
                <a:gd name="T12" fmla="*/ 4 w 109"/>
                <a:gd name="T13" fmla="*/ 55 h 112"/>
                <a:gd name="T14" fmla="*/ 33 w 109"/>
                <a:gd name="T15" fmla="*/ 101 h 112"/>
                <a:gd name="T16" fmla="*/ 35 w 109"/>
                <a:gd name="T17" fmla="*/ 101 h 112"/>
                <a:gd name="T18" fmla="*/ 35 w 109"/>
                <a:gd name="T19" fmla="*/ 112 h 112"/>
                <a:gd name="T20" fmla="*/ 31 w 109"/>
                <a:gd name="T21" fmla="*/ 112 h 112"/>
                <a:gd name="T22" fmla="*/ 31 w 109"/>
                <a:gd name="T23" fmla="*/ 104 h 112"/>
                <a:gd name="T24" fmla="*/ 0 w 109"/>
                <a:gd name="T25" fmla="*/ 55 h 112"/>
                <a:gd name="T26" fmla="*/ 54 w 109"/>
                <a:gd name="T27" fmla="*/ 0 h 112"/>
                <a:gd name="T28" fmla="*/ 109 w 109"/>
                <a:gd name="T29" fmla="*/ 55 h 112"/>
                <a:gd name="T30" fmla="*/ 78 w 109"/>
                <a:gd name="T31" fmla="*/ 104 h 112"/>
                <a:gd name="T32" fmla="*/ 78 w 109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2">
                  <a:moveTo>
                    <a:pt x="78" y="112"/>
                  </a:moveTo>
                  <a:cubicBezTo>
                    <a:pt x="74" y="112"/>
                    <a:pt x="74" y="112"/>
                    <a:pt x="74" y="112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93" y="92"/>
                    <a:pt x="105" y="74"/>
                    <a:pt x="105" y="55"/>
                  </a:cubicBezTo>
                  <a:cubicBezTo>
                    <a:pt x="105" y="27"/>
                    <a:pt x="82" y="4"/>
                    <a:pt x="54" y="4"/>
                  </a:cubicBezTo>
                  <a:cubicBezTo>
                    <a:pt x="27" y="4"/>
                    <a:pt x="4" y="27"/>
                    <a:pt x="4" y="55"/>
                  </a:cubicBezTo>
                  <a:cubicBezTo>
                    <a:pt x="4" y="74"/>
                    <a:pt x="16" y="92"/>
                    <a:pt x="33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12" y="95"/>
                    <a:pt x="0" y="75"/>
                    <a:pt x="0" y="55"/>
                  </a:cubicBezTo>
                  <a:cubicBezTo>
                    <a:pt x="0" y="25"/>
                    <a:pt x="24" y="0"/>
                    <a:pt x="54" y="0"/>
                  </a:cubicBezTo>
                  <a:cubicBezTo>
                    <a:pt x="84" y="0"/>
                    <a:pt x="109" y="25"/>
                    <a:pt x="109" y="55"/>
                  </a:cubicBezTo>
                  <a:cubicBezTo>
                    <a:pt x="109" y="75"/>
                    <a:pt x="97" y="95"/>
                    <a:pt x="78" y="104"/>
                  </a:cubicBezTo>
                  <a:lnTo>
                    <a:pt x="78" y="112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15"/>
            <p:cNvSpPr>
              <a:spLocks noEditPoints="1"/>
            </p:cNvSpPr>
            <p:nvPr/>
          </p:nvSpPr>
          <p:spPr bwMode="auto">
            <a:xfrm>
              <a:off x="3935413" y="3868420"/>
              <a:ext cx="265112" cy="160338"/>
            </a:xfrm>
            <a:custGeom>
              <a:avLst/>
              <a:gdLst>
                <a:gd name="T0" fmla="*/ 167 w 167"/>
                <a:gd name="T1" fmla="*/ 101 h 101"/>
                <a:gd name="T2" fmla="*/ 0 w 167"/>
                <a:gd name="T3" fmla="*/ 101 h 101"/>
                <a:gd name="T4" fmla="*/ 0 w 167"/>
                <a:gd name="T5" fmla="*/ 0 h 101"/>
                <a:gd name="T6" fmla="*/ 167 w 167"/>
                <a:gd name="T7" fmla="*/ 0 h 101"/>
                <a:gd name="T8" fmla="*/ 167 w 167"/>
                <a:gd name="T9" fmla="*/ 101 h 101"/>
                <a:gd name="T10" fmla="*/ 14 w 167"/>
                <a:gd name="T11" fmla="*/ 87 h 101"/>
                <a:gd name="T12" fmla="*/ 153 w 167"/>
                <a:gd name="T13" fmla="*/ 87 h 101"/>
                <a:gd name="T14" fmla="*/ 153 w 167"/>
                <a:gd name="T15" fmla="*/ 14 h 101"/>
                <a:gd name="T16" fmla="*/ 14 w 167"/>
                <a:gd name="T17" fmla="*/ 14 h 101"/>
                <a:gd name="T18" fmla="*/ 14 w 167"/>
                <a:gd name="T19" fmla="*/ 8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101">
                  <a:moveTo>
                    <a:pt x="167" y="101"/>
                  </a:moveTo>
                  <a:lnTo>
                    <a:pt x="0" y="101"/>
                  </a:lnTo>
                  <a:lnTo>
                    <a:pt x="0" y="0"/>
                  </a:lnTo>
                  <a:lnTo>
                    <a:pt x="167" y="0"/>
                  </a:lnTo>
                  <a:lnTo>
                    <a:pt x="167" y="101"/>
                  </a:lnTo>
                  <a:close/>
                  <a:moveTo>
                    <a:pt x="14" y="87"/>
                  </a:moveTo>
                  <a:lnTo>
                    <a:pt x="153" y="87"/>
                  </a:lnTo>
                  <a:lnTo>
                    <a:pt x="153" y="14"/>
                  </a:lnTo>
                  <a:lnTo>
                    <a:pt x="14" y="14"/>
                  </a:lnTo>
                  <a:lnTo>
                    <a:pt x="14" y="8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Rectangle 116"/>
            <p:cNvSpPr>
              <a:spLocks noChangeArrowheads="1"/>
            </p:cNvSpPr>
            <p:nvPr/>
          </p:nvSpPr>
          <p:spPr bwMode="auto">
            <a:xfrm>
              <a:off x="4057650" y="3912870"/>
              <a:ext cx="131762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Rectangle 117"/>
            <p:cNvSpPr>
              <a:spLocks noChangeArrowheads="1"/>
            </p:cNvSpPr>
            <p:nvPr/>
          </p:nvSpPr>
          <p:spPr bwMode="auto">
            <a:xfrm>
              <a:off x="3946525" y="3957320"/>
              <a:ext cx="1333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18"/>
            <p:cNvSpPr/>
            <p:nvPr/>
          </p:nvSpPr>
          <p:spPr bwMode="auto">
            <a:xfrm>
              <a:off x="3848100" y="3339783"/>
              <a:ext cx="153987" cy="165100"/>
            </a:xfrm>
            <a:custGeom>
              <a:avLst/>
              <a:gdLst>
                <a:gd name="T0" fmla="*/ 2 w 28"/>
                <a:gd name="T1" fmla="*/ 30 h 30"/>
                <a:gd name="T2" fmla="*/ 2 w 28"/>
                <a:gd name="T3" fmla="*/ 30 h 30"/>
                <a:gd name="T4" fmla="*/ 0 w 28"/>
                <a:gd name="T5" fmla="*/ 28 h 30"/>
                <a:gd name="T6" fmla="*/ 25 w 28"/>
                <a:gd name="T7" fmla="*/ 1 h 30"/>
                <a:gd name="T8" fmla="*/ 28 w 28"/>
                <a:gd name="T9" fmla="*/ 2 h 30"/>
                <a:gd name="T10" fmla="*/ 27 w 28"/>
                <a:gd name="T11" fmla="*/ 5 h 30"/>
                <a:gd name="T12" fmla="*/ 4 w 28"/>
                <a:gd name="T13" fmla="*/ 29 h 30"/>
                <a:gd name="T14" fmla="*/ 2 w 28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2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4" y="16"/>
                    <a:pt x="13" y="5"/>
                    <a:pt x="25" y="1"/>
                  </a:cubicBezTo>
                  <a:cubicBezTo>
                    <a:pt x="26" y="0"/>
                    <a:pt x="28" y="1"/>
                    <a:pt x="28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16" y="9"/>
                    <a:pt x="7" y="18"/>
                    <a:pt x="4" y="29"/>
                  </a:cubicBezTo>
                  <a:cubicBezTo>
                    <a:pt x="4" y="30"/>
                    <a:pt x="3" y="30"/>
                    <a:pt x="2" y="3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0" name="Freeform 122"/>
          <p:cNvSpPr/>
          <p:nvPr/>
        </p:nvSpPr>
        <p:spPr bwMode="auto">
          <a:xfrm>
            <a:off x="7456337" y="3256867"/>
            <a:ext cx="3311758" cy="1678656"/>
          </a:xfrm>
          <a:custGeom>
            <a:avLst/>
            <a:gdLst>
              <a:gd name="T0" fmla="*/ 565 w 565"/>
              <a:gd name="T1" fmla="*/ 9 h 286"/>
              <a:gd name="T2" fmla="*/ 557 w 565"/>
              <a:gd name="T3" fmla="*/ 0 h 286"/>
              <a:gd name="T4" fmla="*/ 9 w 565"/>
              <a:gd name="T5" fmla="*/ 0 h 286"/>
              <a:gd name="T6" fmla="*/ 0 w 565"/>
              <a:gd name="T7" fmla="*/ 9 h 286"/>
              <a:gd name="T8" fmla="*/ 0 w 565"/>
              <a:gd name="T9" fmla="*/ 278 h 286"/>
              <a:gd name="T10" fmla="*/ 9 w 565"/>
              <a:gd name="T11" fmla="*/ 286 h 286"/>
              <a:gd name="T12" fmla="*/ 557 w 565"/>
              <a:gd name="T13" fmla="*/ 286 h 286"/>
              <a:gd name="T14" fmla="*/ 565 w 565"/>
              <a:gd name="T15" fmla="*/ 278 h 286"/>
              <a:gd name="T16" fmla="*/ 565 w 565"/>
              <a:gd name="T17" fmla="*/ 9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5" h="286">
                <a:moveTo>
                  <a:pt x="565" y="9"/>
                </a:moveTo>
                <a:cubicBezTo>
                  <a:pt x="565" y="4"/>
                  <a:pt x="561" y="0"/>
                  <a:pt x="557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278"/>
                  <a:pt x="0" y="278"/>
                  <a:pt x="0" y="278"/>
                </a:cubicBezTo>
                <a:cubicBezTo>
                  <a:pt x="0" y="283"/>
                  <a:pt x="4" y="286"/>
                  <a:pt x="9" y="286"/>
                </a:cubicBezTo>
                <a:cubicBezTo>
                  <a:pt x="557" y="286"/>
                  <a:pt x="557" y="286"/>
                  <a:pt x="557" y="286"/>
                </a:cubicBezTo>
                <a:cubicBezTo>
                  <a:pt x="561" y="286"/>
                  <a:pt x="565" y="283"/>
                  <a:pt x="565" y="278"/>
                </a:cubicBezTo>
                <a:lnTo>
                  <a:pt x="565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1" name="组合 40"/>
          <p:cNvGrpSpPr/>
          <p:nvPr/>
        </p:nvGrpSpPr>
        <p:grpSpPr>
          <a:xfrm>
            <a:off x="7444527" y="3245056"/>
            <a:ext cx="3335378" cy="2358554"/>
            <a:chOff x="4410075" y="3001645"/>
            <a:chExt cx="3138487" cy="2219326"/>
          </a:xfrm>
        </p:grpSpPr>
        <p:sp>
          <p:nvSpPr>
            <p:cNvPr id="120" name="Freeform 121"/>
            <p:cNvSpPr>
              <a:spLocks noEditPoints="1"/>
            </p:cNvSpPr>
            <p:nvPr/>
          </p:nvSpPr>
          <p:spPr bwMode="auto">
            <a:xfrm>
              <a:off x="5330825" y="4558983"/>
              <a:ext cx="1296987" cy="661988"/>
            </a:xfrm>
            <a:custGeom>
              <a:avLst/>
              <a:gdLst>
                <a:gd name="T0" fmla="*/ 817 w 817"/>
                <a:gd name="T1" fmla="*/ 417 h 417"/>
                <a:gd name="T2" fmla="*/ 0 w 817"/>
                <a:gd name="T3" fmla="*/ 417 h 417"/>
                <a:gd name="T4" fmla="*/ 108 w 817"/>
                <a:gd name="T5" fmla="*/ 0 h 417"/>
                <a:gd name="T6" fmla="*/ 716 w 817"/>
                <a:gd name="T7" fmla="*/ 0 h 417"/>
                <a:gd name="T8" fmla="*/ 817 w 817"/>
                <a:gd name="T9" fmla="*/ 417 h 417"/>
                <a:gd name="T10" fmla="*/ 18 w 817"/>
                <a:gd name="T11" fmla="*/ 403 h 417"/>
                <a:gd name="T12" fmla="*/ 799 w 817"/>
                <a:gd name="T13" fmla="*/ 403 h 417"/>
                <a:gd name="T14" fmla="*/ 705 w 817"/>
                <a:gd name="T15" fmla="*/ 14 h 417"/>
                <a:gd name="T16" fmla="*/ 118 w 817"/>
                <a:gd name="T17" fmla="*/ 14 h 417"/>
                <a:gd name="T18" fmla="*/ 18 w 817"/>
                <a:gd name="T19" fmla="*/ 40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17">
                  <a:moveTo>
                    <a:pt x="817" y="417"/>
                  </a:moveTo>
                  <a:lnTo>
                    <a:pt x="0" y="417"/>
                  </a:lnTo>
                  <a:lnTo>
                    <a:pt x="108" y="0"/>
                  </a:lnTo>
                  <a:lnTo>
                    <a:pt x="716" y="0"/>
                  </a:lnTo>
                  <a:lnTo>
                    <a:pt x="817" y="417"/>
                  </a:lnTo>
                  <a:close/>
                  <a:moveTo>
                    <a:pt x="18" y="403"/>
                  </a:moveTo>
                  <a:lnTo>
                    <a:pt x="799" y="403"/>
                  </a:lnTo>
                  <a:lnTo>
                    <a:pt x="705" y="14"/>
                  </a:lnTo>
                  <a:lnTo>
                    <a:pt x="118" y="14"/>
                  </a:lnTo>
                  <a:lnTo>
                    <a:pt x="18" y="40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3"/>
            <p:cNvSpPr>
              <a:spLocks noEditPoints="1"/>
            </p:cNvSpPr>
            <p:nvPr/>
          </p:nvSpPr>
          <p:spPr bwMode="auto">
            <a:xfrm>
              <a:off x="4410075" y="3001645"/>
              <a:ext cx="3138487" cy="1601788"/>
            </a:xfrm>
            <a:custGeom>
              <a:avLst/>
              <a:gdLst>
                <a:gd name="T0" fmla="*/ 559 w 569"/>
                <a:gd name="T1" fmla="*/ 290 h 290"/>
                <a:gd name="T2" fmla="*/ 11 w 569"/>
                <a:gd name="T3" fmla="*/ 290 h 290"/>
                <a:gd name="T4" fmla="*/ 0 w 569"/>
                <a:gd name="T5" fmla="*/ 280 h 290"/>
                <a:gd name="T6" fmla="*/ 0 w 569"/>
                <a:gd name="T7" fmla="*/ 11 h 290"/>
                <a:gd name="T8" fmla="*/ 11 w 569"/>
                <a:gd name="T9" fmla="*/ 0 h 290"/>
                <a:gd name="T10" fmla="*/ 559 w 569"/>
                <a:gd name="T11" fmla="*/ 0 h 290"/>
                <a:gd name="T12" fmla="*/ 569 w 569"/>
                <a:gd name="T13" fmla="*/ 11 h 290"/>
                <a:gd name="T14" fmla="*/ 569 w 569"/>
                <a:gd name="T15" fmla="*/ 280 h 290"/>
                <a:gd name="T16" fmla="*/ 559 w 569"/>
                <a:gd name="T17" fmla="*/ 290 h 290"/>
                <a:gd name="T18" fmla="*/ 11 w 569"/>
                <a:gd name="T19" fmla="*/ 4 h 290"/>
                <a:gd name="T20" fmla="*/ 4 w 569"/>
                <a:gd name="T21" fmla="*/ 11 h 290"/>
                <a:gd name="T22" fmla="*/ 4 w 569"/>
                <a:gd name="T23" fmla="*/ 280 h 290"/>
                <a:gd name="T24" fmla="*/ 11 w 569"/>
                <a:gd name="T25" fmla="*/ 286 h 290"/>
                <a:gd name="T26" fmla="*/ 559 w 569"/>
                <a:gd name="T27" fmla="*/ 286 h 290"/>
                <a:gd name="T28" fmla="*/ 565 w 569"/>
                <a:gd name="T29" fmla="*/ 280 h 290"/>
                <a:gd name="T30" fmla="*/ 565 w 569"/>
                <a:gd name="T31" fmla="*/ 11 h 290"/>
                <a:gd name="T32" fmla="*/ 559 w 569"/>
                <a:gd name="T33" fmla="*/ 4 h 290"/>
                <a:gd name="T34" fmla="*/ 11 w 569"/>
                <a:gd name="T35" fmla="*/ 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9" h="290">
                  <a:moveTo>
                    <a:pt x="559" y="290"/>
                  </a:moveTo>
                  <a:cubicBezTo>
                    <a:pt x="11" y="290"/>
                    <a:pt x="11" y="290"/>
                    <a:pt x="11" y="290"/>
                  </a:cubicBezTo>
                  <a:cubicBezTo>
                    <a:pt x="5" y="290"/>
                    <a:pt x="0" y="286"/>
                    <a:pt x="0" y="28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64" y="0"/>
                    <a:pt x="569" y="5"/>
                    <a:pt x="569" y="11"/>
                  </a:cubicBezTo>
                  <a:cubicBezTo>
                    <a:pt x="569" y="280"/>
                    <a:pt x="569" y="280"/>
                    <a:pt x="569" y="280"/>
                  </a:cubicBezTo>
                  <a:cubicBezTo>
                    <a:pt x="569" y="286"/>
                    <a:pt x="564" y="290"/>
                    <a:pt x="559" y="290"/>
                  </a:cubicBezTo>
                  <a:close/>
                  <a:moveTo>
                    <a:pt x="11" y="4"/>
                  </a:moveTo>
                  <a:cubicBezTo>
                    <a:pt x="7" y="4"/>
                    <a:pt x="4" y="7"/>
                    <a:pt x="4" y="11"/>
                  </a:cubicBezTo>
                  <a:cubicBezTo>
                    <a:pt x="4" y="280"/>
                    <a:pt x="4" y="280"/>
                    <a:pt x="4" y="280"/>
                  </a:cubicBezTo>
                  <a:cubicBezTo>
                    <a:pt x="4" y="283"/>
                    <a:pt x="7" y="286"/>
                    <a:pt x="11" y="286"/>
                  </a:cubicBezTo>
                  <a:cubicBezTo>
                    <a:pt x="559" y="286"/>
                    <a:pt x="559" y="286"/>
                    <a:pt x="559" y="286"/>
                  </a:cubicBezTo>
                  <a:cubicBezTo>
                    <a:pt x="562" y="286"/>
                    <a:pt x="565" y="283"/>
                    <a:pt x="565" y="280"/>
                  </a:cubicBezTo>
                  <a:cubicBezTo>
                    <a:pt x="565" y="11"/>
                    <a:pt x="565" y="11"/>
                    <a:pt x="565" y="11"/>
                  </a:cubicBezTo>
                  <a:cubicBezTo>
                    <a:pt x="565" y="7"/>
                    <a:pt x="562" y="4"/>
                    <a:pt x="559" y="4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4"/>
            <p:cNvSpPr/>
            <p:nvPr/>
          </p:nvSpPr>
          <p:spPr bwMode="auto">
            <a:xfrm>
              <a:off x="4421188" y="4509770"/>
              <a:ext cx="3116262" cy="319088"/>
            </a:xfrm>
            <a:custGeom>
              <a:avLst/>
              <a:gdLst>
                <a:gd name="T0" fmla="*/ 565 w 565"/>
                <a:gd name="T1" fmla="*/ 0 h 58"/>
                <a:gd name="T2" fmla="*/ 565 w 565"/>
                <a:gd name="T3" fmla="*/ 35 h 58"/>
                <a:gd name="T4" fmla="*/ 543 w 565"/>
                <a:gd name="T5" fmla="*/ 58 h 58"/>
                <a:gd name="T6" fmla="*/ 23 w 565"/>
                <a:gd name="T7" fmla="*/ 58 h 58"/>
                <a:gd name="T8" fmla="*/ 0 w 565"/>
                <a:gd name="T9" fmla="*/ 35 h 58"/>
                <a:gd name="T10" fmla="*/ 0 w 565"/>
                <a:gd name="T11" fmla="*/ 0 h 58"/>
                <a:gd name="T12" fmla="*/ 565 w 565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5" h="58">
                  <a:moveTo>
                    <a:pt x="565" y="0"/>
                  </a:moveTo>
                  <a:cubicBezTo>
                    <a:pt x="565" y="35"/>
                    <a:pt x="565" y="35"/>
                    <a:pt x="565" y="35"/>
                  </a:cubicBezTo>
                  <a:cubicBezTo>
                    <a:pt x="565" y="48"/>
                    <a:pt x="555" y="58"/>
                    <a:pt x="54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10" y="58"/>
                    <a:pt x="0" y="48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5"/>
            <p:cNvSpPr/>
            <p:nvPr/>
          </p:nvSpPr>
          <p:spPr bwMode="auto">
            <a:xfrm>
              <a:off x="4410075" y="4509770"/>
              <a:ext cx="3138487" cy="330200"/>
            </a:xfrm>
            <a:custGeom>
              <a:avLst/>
              <a:gdLst>
                <a:gd name="T0" fmla="*/ 545 w 569"/>
                <a:gd name="T1" fmla="*/ 60 h 60"/>
                <a:gd name="T2" fmla="*/ 25 w 569"/>
                <a:gd name="T3" fmla="*/ 60 h 60"/>
                <a:gd name="T4" fmla="*/ 0 w 569"/>
                <a:gd name="T5" fmla="*/ 35 h 60"/>
                <a:gd name="T6" fmla="*/ 0 w 569"/>
                <a:gd name="T7" fmla="*/ 0 h 60"/>
                <a:gd name="T8" fmla="*/ 4 w 569"/>
                <a:gd name="T9" fmla="*/ 0 h 60"/>
                <a:gd name="T10" fmla="*/ 4 w 569"/>
                <a:gd name="T11" fmla="*/ 35 h 60"/>
                <a:gd name="T12" fmla="*/ 25 w 569"/>
                <a:gd name="T13" fmla="*/ 56 h 60"/>
                <a:gd name="T14" fmla="*/ 545 w 569"/>
                <a:gd name="T15" fmla="*/ 56 h 60"/>
                <a:gd name="T16" fmla="*/ 565 w 569"/>
                <a:gd name="T17" fmla="*/ 35 h 60"/>
                <a:gd name="T18" fmla="*/ 565 w 569"/>
                <a:gd name="T19" fmla="*/ 0 h 60"/>
                <a:gd name="T20" fmla="*/ 569 w 569"/>
                <a:gd name="T21" fmla="*/ 0 h 60"/>
                <a:gd name="T22" fmla="*/ 569 w 569"/>
                <a:gd name="T23" fmla="*/ 35 h 60"/>
                <a:gd name="T24" fmla="*/ 545 w 569"/>
                <a:gd name="T2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9" h="60">
                  <a:moveTo>
                    <a:pt x="545" y="60"/>
                  </a:moveTo>
                  <a:cubicBezTo>
                    <a:pt x="25" y="60"/>
                    <a:pt x="25" y="60"/>
                    <a:pt x="25" y="60"/>
                  </a:cubicBezTo>
                  <a:cubicBezTo>
                    <a:pt x="11" y="60"/>
                    <a:pt x="0" y="49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7"/>
                    <a:pt x="13" y="56"/>
                    <a:pt x="25" y="56"/>
                  </a:cubicBezTo>
                  <a:cubicBezTo>
                    <a:pt x="545" y="56"/>
                    <a:pt x="545" y="56"/>
                    <a:pt x="545" y="56"/>
                  </a:cubicBezTo>
                  <a:cubicBezTo>
                    <a:pt x="556" y="56"/>
                    <a:pt x="565" y="47"/>
                    <a:pt x="565" y="35"/>
                  </a:cubicBezTo>
                  <a:cubicBezTo>
                    <a:pt x="565" y="0"/>
                    <a:pt x="565" y="0"/>
                    <a:pt x="565" y="0"/>
                  </a:cubicBezTo>
                  <a:cubicBezTo>
                    <a:pt x="569" y="0"/>
                    <a:pt x="569" y="0"/>
                    <a:pt x="569" y="0"/>
                  </a:cubicBezTo>
                  <a:cubicBezTo>
                    <a:pt x="569" y="35"/>
                    <a:pt x="569" y="35"/>
                    <a:pt x="569" y="35"/>
                  </a:cubicBezTo>
                  <a:cubicBezTo>
                    <a:pt x="569" y="49"/>
                    <a:pt x="558" y="60"/>
                    <a:pt x="545" y="6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4492625" y="3112770"/>
              <a:ext cx="2962275" cy="1495425"/>
            </a:xfrm>
            <a:custGeom>
              <a:avLst/>
              <a:gdLst>
                <a:gd name="T0" fmla="*/ 1866 w 1866"/>
                <a:gd name="T1" fmla="*/ 942 h 942"/>
                <a:gd name="T2" fmla="*/ 0 w 1866"/>
                <a:gd name="T3" fmla="*/ 942 h 942"/>
                <a:gd name="T4" fmla="*/ 0 w 1866"/>
                <a:gd name="T5" fmla="*/ 0 h 942"/>
                <a:gd name="T6" fmla="*/ 1866 w 1866"/>
                <a:gd name="T7" fmla="*/ 0 h 942"/>
                <a:gd name="T8" fmla="*/ 1866 w 1866"/>
                <a:gd name="T9" fmla="*/ 942 h 942"/>
                <a:gd name="T10" fmla="*/ 14 w 1866"/>
                <a:gd name="T11" fmla="*/ 928 h 942"/>
                <a:gd name="T12" fmla="*/ 1852 w 1866"/>
                <a:gd name="T13" fmla="*/ 928 h 942"/>
                <a:gd name="T14" fmla="*/ 1852 w 1866"/>
                <a:gd name="T15" fmla="*/ 14 h 942"/>
                <a:gd name="T16" fmla="*/ 14 w 1866"/>
                <a:gd name="T17" fmla="*/ 14 h 942"/>
                <a:gd name="T18" fmla="*/ 14 w 1866"/>
                <a:gd name="T19" fmla="*/ 928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6" h="942">
                  <a:moveTo>
                    <a:pt x="1866" y="942"/>
                  </a:moveTo>
                  <a:lnTo>
                    <a:pt x="0" y="942"/>
                  </a:lnTo>
                  <a:lnTo>
                    <a:pt x="0" y="0"/>
                  </a:lnTo>
                  <a:lnTo>
                    <a:pt x="1866" y="0"/>
                  </a:lnTo>
                  <a:lnTo>
                    <a:pt x="1866" y="942"/>
                  </a:lnTo>
                  <a:close/>
                  <a:moveTo>
                    <a:pt x="14" y="928"/>
                  </a:moveTo>
                  <a:lnTo>
                    <a:pt x="1852" y="928"/>
                  </a:lnTo>
                  <a:lnTo>
                    <a:pt x="1852" y="14"/>
                  </a:lnTo>
                  <a:lnTo>
                    <a:pt x="14" y="14"/>
                  </a:lnTo>
                  <a:lnTo>
                    <a:pt x="14" y="928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Rectangle 128"/>
            <p:cNvSpPr>
              <a:spLocks noChangeArrowheads="1"/>
            </p:cNvSpPr>
            <p:nvPr/>
          </p:nvSpPr>
          <p:spPr bwMode="auto">
            <a:xfrm>
              <a:off x="4625975" y="3223895"/>
              <a:ext cx="434975" cy="1274763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Rectangle 129"/>
            <p:cNvSpPr>
              <a:spLocks noChangeArrowheads="1"/>
            </p:cNvSpPr>
            <p:nvPr/>
          </p:nvSpPr>
          <p:spPr bwMode="auto">
            <a:xfrm>
              <a:off x="5127625" y="3223895"/>
              <a:ext cx="2200275" cy="45243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5127625" y="3730308"/>
              <a:ext cx="693737" cy="76835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131"/>
            <p:cNvSpPr>
              <a:spLocks noChangeArrowheads="1"/>
            </p:cNvSpPr>
            <p:nvPr/>
          </p:nvSpPr>
          <p:spPr bwMode="auto">
            <a:xfrm>
              <a:off x="5876925" y="3730308"/>
              <a:ext cx="700087" cy="768350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Rectangle 132"/>
            <p:cNvSpPr>
              <a:spLocks noChangeArrowheads="1"/>
            </p:cNvSpPr>
            <p:nvPr/>
          </p:nvSpPr>
          <p:spPr bwMode="auto">
            <a:xfrm>
              <a:off x="6632575" y="3730308"/>
              <a:ext cx="695325" cy="76835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6869898" y="2475068"/>
            <a:ext cx="340792" cy="158587"/>
            <a:chOff x="6116417" y="2657639"/>
            <a:chExt cx="340792" cy="158587"/>
          </a:xfrm>
        </p:grpSpPr>
        <p:sp>
          <p:nvSpPr>
            <p:cNvPr id="42" name="Freeform 133"/>
            <p:cNvSpPr/>
            <p:nvPr/>
          </p:nvSpPr>
          <p:spPr bwMode="auto">
            <a:xfrm>
              <a:off x="6116417" y="2657639"/>
              <a:ext cx="118096" cy="158587"/>
            </a:xfrm>
            <a:custGeom>
              <a:avLst/>
              <a:gdLst>
                <a:gd name="T0" fmla="*/ 19 w 20"/>
                <a:gd name="T1" fmla="*/ 25 h 27"/>
                <a:gd name="T2" fmla="*/ 13 w 20"/>
                <a:gd name="T3" fmla="*/ 27 h 27"/>
                <a:gd name="T4" fmla="*/ 0 w 20"/>
                <a:gd name="T5" fmla="*/ 14 h 27"/>
                <a:gd name="T6" fmla="*/ 13 w 20"/>
                <a:gd name="T7" fmla="*/ 0 h 27"/>
                <a:gd name="T8" fmla="*/ 20 w 20"/>
                <a:gd name="T9" fmla="*/ 1 h 27"/>
                <a:gd name="T10" fmla="*/ 18 w 20"/>
                <a:gd name="T11" fmla="*/ 5 h 27"/>
                <a:gd name="T12" fmla="*/ 14 w 20"/>
                <a:gd name="T13" fmla="*/ 4 h 27"/>
                <a:gd name="T14" fmla="*/ 5 w 20"/>
                <a:gd name="T15" fmla="*/ 13 h 27"/>
                <a:gd name="T16" fmla="*/ 13 w 20"/>
                <a:gd name="T17" fmla="*/ 23 h 27"/>
                <a:gd name="T18" fmla="*/ 19 w 20"/>
                <a:gd name="T19" fmla="*/ 22 h 27"/>
                <a:gd name="T20" fmla="*/ 19 w 20"/>
                <a:gd name="T21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7">
                  <a:moveTo>
                    <a:pt x="19" y="25"/>
                  </a:moveTo>
                  <a:cubicBezTo>
                    <a:pt x="18" y="26"/>
                    <a:pt x="16" y="27"/>
                    <a:pt x="13" y="27"/>
                  </a:cubicBezTo>
                  <a:cubicBezTo>
                    <a:pt x="5" y="27"/>
                    <a:pt x="0" y="21"/>
                    <a:pt x="0" y="14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6" y="0"/>
                    <a:pt x="19" y="1"/>
                    <a:pt x="20" y="1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4"/>
                    <a:pt x="14" y="4"/>
                  </a:cubicBezTo>
                  <a:cubicBezTo>
                    <a:pt x="8" y="4"/>
                    <a:pt x="5" y="7"/>
                    <a:pt x="5" y="13"/>
                  </a:cubicBezTo>
                  <a:cubicBezTo>
                    <a:pt x="5" y="19"/>
                    <a:pt x="8" y="23"/>
                    <a:pt x="13" y="23"/>
                  </a:cubicBezTo>
                  <a:cubicBezTo>
                    <a:pt x="15" y="23"/>
                    <a:pt x="17" y="22"/>
                    <a:pt x="19" y="22"/>
                  </a:cubicBezTo>
                  <a:lnTo>
                    <a:pt x="19" y="2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34"/>
            <p:cNvSpPr/>
            <p:nvPr/>
          </p:nvSpPr>
          <p:spPr bwMode="auto">
            <a:xfrm>
              <a:off x="6246324" y="2657639"/>
              <a:ext cx="99538" cy="158587"/>
            </a:xfrm>
            <a:custGeom>
              <a:avLst/>
              <a:gdLst>
                <a:gd name="T0" fmla="*/ 1 w 17"/>
                <a:gd name="T1" fmla="*/ 21 h 27"/>
                <a:gd name="T2" fmla="*/ 7 w 17"/>
                <a:gd name="T3" fmla="*/ 23 h 27"/>
                <a:gd name="T4" fmla="*/ 12 w 17"/>
                <a:gd name="T5" fmla="*/ 19 h 27"/>
                <a:gd name="T6" fmla="*/ 7 w 17"/>
                <a:gd name="T7" fmla="*/ 15 h 27"/>
                <a:gd name="T8" fmla="*/ 1 w 17"/>
                <a:gd name="T9" fmla="*/ 8 h 27"/>
                <a:gd name="T10" fmla="*/ 10 w 17"/>
                <a:gd name="T11" fmla="*/ 0 h 27"/>
                <a:gd name="T12" fmla="*/ 16 w 17"/>
                <a:gd name="T13" fmla="*/ 2 h 27"/>
                <a:gd name="T14" fmla="*/ 15 w 17"/>
                <a:gd name="T15" fmla="*/ 5 h 27"/>
                <a:gd name="T16" fmla="*/ 9 w 17"/>
                <a:gd name="T17" fmla="*/ 4 h 27"/>
                <a:gd name="T18" fmla="*/ 5 w 17"/>
                <a:gd name="T19" fmla="*/ 7 h 27"/>
                <a:gd name="T20" fmla="*/ 10 w 17"/>
                <a:gd name="T21" fmla="*/ 11 h 27"/>
                <a:gd name="T22" fmla="*/ 17 w 17"/>
                <a:gd name="T23" fmla="*/ 19 h 27"/>
                <a:gd name="T24" fmla="*/ 7 w 17"/>
                <a:gd name="T25" fmla="*/ 27 h 27"/>
                <a:gd name="T26" fmla="*/ 0 w 17"/>
                <a:gd name="T27" fmla="*/ 25 h 27"/>
                <a:gd name="T28" fmla="*/ 1 w 17"/>
                <a:gd name="T2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7">
                  <a:moveTo>
                    <a:pt x="1" y="21"/>
                  </a:moveTo>
                  <a:cubicBezTo>
                    <a:pt x="3" y="22"/>
                    <a:pt x="5" y="23"/>
                    <a:pt x="7" y="23"/>
                  </a:cubicBezTo>
                  <a:cubicBezTo>
                    <a:pt x="10" y="23"/>
                    <a:pt x="12" y="21"/>
                    <a:pt x="12" y="19"/>
                  </a:cubicBezTo>
                  <a:cubicBezTo>
                    <a:pt x="12" y="17"/>
                    <a:pt x="11" y="16"/>
                    <a:pt x="7" y="15"/>
                  </a:cubicBezTo>
                  <a:cubicBezTo>
                    <a:pt x="3" y="13"/>
                    <a:pt x="1" y="11"/>
                    <a:pt x="1" y="8"/>
                  </a:cubicBezTo>
                  <a:cubicBezTo>
                    <a:pt x="1" y="3"/>
                    <a:pt x="4" y="0"/>
                    <a:pt x="10" y="0"/>
                  </a:cubicBezTo>
                  <a:cubicBezTo>
                    <a:pt x="12" y="0"/>
                    <a:pt x="14" y="1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2" y="4"/>
                    <a:pt x="9" y="4"/>
                  </a:cubicBezTo>
                  <a:cubicBezTo>
                    <a:pt x="7" y="4"/>
                    <a:pt x="5" y="6"/>
                    <a:pt x="5" y="7"/>
                  </a:cubicBezTo>
                  <a:cubicBezTo>
                    <a:pt x="5" y="9"/>
                    <a:pt x="7" y="10"/>
                    <a:pt x="10" y="11"/>
                  </a:cubicBezTo>
                  <a:cubicBezTo>
                    <a:pt x="15" y="13"/>
                    <a:pt x="17" y="15"/>
                    <a:pt x="17" y="19"/>
                  </a:cubicBezTo>
                  <a:cubicBezTo>
                    <a:pt x="17" y="23"/>
                    <a:pt x="14" y="27"/>
                    <a:pt x="7" y="27"/>
                  </a:cubicBezTo>
                  <a:cubicBezTo>
                    <a:pt x="4" y="27"/>
                    <a:pt x="2" y="26"/>
                    <a:pt x="0" y="25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35"/>
            <p:cNvSpPr/>
            <p:nvPr/>
          </p:nvSpPr>
          <p:spPr bwMode="auto">
            <a:xfrm>
              <a:off x="6362732" y="2657639"/>
              <a:ext cx="94477" cy="158587"/>
            </a:xfrm>
            <a:custGeom>
              <a:avLst/>
              <a:gdLst>
                <a:gd name="T0" fmla="*/ 1 w 16"/>
                <a:gd name="T1" fmla="*/ 21 h 27"/>
                <a:gd name="T2" fmla="*/ 7 w 16"/>
                <a:gd name="T3" fmla="*/ 23 h 27"/>
                <a:gd name="T4" fmla="*/ 12 w 16"/>
                <a:gd name="T5" fmla="*/ 19 h 27"/>
                <a:gd name="T6" fmla="*/ 7 w 16"/>
                <a:gd name="T7" fmla="*/ 15 h 27"/>
                <a:gd name="T8" fmla="*/ 0 w 16"/>
                <a:gd name="T9" fmla="*/ 8 h 27"/>
                <a:gd name="T10" fmla="*/ 9 w 16"/>
                <a:gd name="T11" fmla="*/ 0 h 27"/>
                <a:gd name="T12" fmla="*/ 15 w 16"/>
                <a:gd name="T13" fmla="*/ 2 h 27"/>
                <a:gd name="T14" fmla="*/ 14 w 16"/>
                <a:gd name="T15" fmla="*/ 5 h 27"/>
                <a:gd name="T16" fmla="*/ 9 w 16"/>
                <a:gd name="T17" fmla="*/ 4 h 27"/>
                <a:gd name="T18" fmla="*/ 5 w 16"/>
                <a:gd name="T19" fmla="*/ 7 h 27"/>
                <a:gd name="T20" fmla="*/ 10 w 16"/>
                <a:gd name="T21" fmla="*/ 11 h 27"/>
                <a:gd name="T22" fmla="*/ 16 w 16"/>
                <a:gd name="T23" fmla="*/ 19 h 27"/>
                <a:gd name="T24" fmla="*/ 7 w 16"/>
                <a:gd name="T25" fmla="*/ 27 h 27"/>
                <a:gd name="T26" fmla="*/ 0 w 16"/>
                <a:gd name="T27" fmla="*/ 25 h 27"/>
                <a:gd name="T28" fmla="*/ 1 w 16"/>
                <a:gd name="T2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7">
                  <a:moveTo>
                    <a:pt x="1" y="21"/>
                  </a:moveTo>
                  <a:cubicBezTo>
                    <a:pt x="2" y="22"/>
                    <a:pt x="5" y="23"/>
                    <a:pt x="7" y="23"/>
                  </a:cubicBezTo>
                  <a:cubicBezTo>
                    <a:pt x="10" y="23"/>
                    <a:pt x="12" y="21"/>
                    <a:pt x="12" y="19"/>
                  </a:cubicBezTo>
                  <a:cubicBezTo>
                    <a:pt x="12" y="17"/>
                    <a:pt x="10" y="16"/>
                    <a:pt x="7" y="15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2" y="0"/>
                    <a:pt x="14" y="1"/>
                    <a:pt x="15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1" y="4"/>
                    <a:pt x="9" y="4"/>
                  </a:cubicBezTo>
                  <a:cubicBezTo>
                    <a:pt x="6" y="4"/>
                    <a:pt x="5" y="6"/>
                    <a:pt x="5" y="7"/>
                  </a:cubicBezTo>
                  <a:cubicBezTo>
                    <a:pt x="5" y="9"/>
                    <a:pt x="6" y="10"/>
                    <a:pt x="10" y="11"/>
                  </a:cubicBezTo>
                  <a:cubicBezTo>
                    <a:pt x="14" y="13"/>
                    <a:pt x="16" y="15"/>
                    <a:pt x="16" y="19"/>
                  </a:cubicBezTo>
                  <a:cubicBezTo>
                    <a:pt x="16" y="23"/>
                    <a:pt x="13" y="27"/>
                    <a:pt x="7" y="27"/>
                  </a:cubicBezTo>
                  <a:cubicBezTo>
                    <a:pt x="4" y="27"/>
                    <a:pt x="1" y="26"/>
                    <a:pt x="0" y="25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9456583" y="1696089"/>
            <a:ext cx="480820" cy="199077"/>
            <a:chOff x="6340475" y="1976120"/>
            <a:chExt cx="452437" cy="187325"/>
          </a:xfrm>
        </p:grpSpPr>
        <p:sp>
          <p:nvSpPr>
            <p:cNvPr id="117" name="Freeform 136"/>
            <p:cNvSpPr/>
            <p:nvPr/>
          </p:nvSpPr>
          <p:spPr bwMode="auto">
            <a:xfrm>
              <a:off x="6340475" y="1976120"/>
              <a:ext cx="138112" cy="187325"/>
            </a:xfrm>
            <a:custGeom>
              <a:avLst/>
              <a:gdLst>
                <a:gd name="T0" fmla="*/ 25 w 25"/>
                <a:gd name="T1" fmla="*/ 32 h 34"/>
                <a:gd name="T2" fmla="*/ 16 w 25"/>
                <a:gd name="T3" fmla="*/ 34 h 34"/>
                <a:gd name="T4" fmla="*/ 0 w 25"/>
                <a:gd name="T5" fmla="*/ 17 h 34"/>
                <a:gd name="T6" fmla="*/ 17 w 25"/>
                <a:gd name="T7" fmla="*/ 0 h 34"/>
                <a:gd name="T8" fmla="*/ 25 w 25"/>
                <a:gd name="T9" fmla="*/ 2 h 34"/>
                <a:gd name="T10" fmla="*/ 24 w 25"/>
                <a:gd name="T11" fmla="*/ 7 h 34"/>
                <a:gd name="T12" fmla="*/ 17 w 25"/>
                <a:gd name="T13" fmla="*/ 5 h 34"/>
                <a:gd name="T14" fmla="*/ 6 w 25"/>
                <a:gd name="T15" fmla="*/ 17 h 34"/>
                <a:gd name="T16" fmla="*/ 17 w 25"/>
                <a:gd name="T17" fmla="*/ 29 h 34"/>
                <a:gd name="T18" fmla="*/ 24 w 25"/>
                <a:gd name="T19" fmla="*/ 28 h 34"/>
                <a:gd name="T20" fmla="*/ 25 w 25"/>
                <a:gd name="T2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4">
                  <a:moveTo>
                    <a:pt x="25" y="32"/>
                  </a:moveTo>
                  <a:cubicBezTo>
                    <a:pt x="23" y="33"/>
                    <a:pt x="20" y="34"/>
                    <a:pt x="16" y="34"/>
                  </a:cubicBezTo>
                  <a:cubicBezTo>
                    <a:pt x="6" y="34"/>
                    <a:pt x="0" y="2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1" y="0"/>
                    <a:pt x="24" y="1"/>
                    <a:pt x="25" y="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6"/>
                    <a:pt x="20" y="5"/>
                    <a:pt x="17" y="5"/>
                  </a:cubicBezTo>
                  <a:cubicBezTo>
                    <a:pt x="11" y="5"/>
                    <a:pt x="6" y="9"/>
                    <a:pt x="6" y="17"/>
                  </a:cubicBezTo>
                  <a:cubicBezTo>
                    <a:pt x="6" y="24"/>
                    <a:pt x="10" y="29"/>
                    <a:pt x="17" y="29"/>
                  </a:cubicBezTo>
                  <a:cubicBezTo>
                    <a:pt x="20" y="29"/>
                    <a:pt x="22" y="28"/>
                    <a:pt x="24" y="28"/>
                  </a:cubicBezTo>
                  <a:lnTo>
                    <a:pt x="25" y="32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37"/>
            <p:cNvSpPr/>
            <p:nvPr/>
          </p:nvSpPr>
          <p:spPr bwMode="auto">
            <a:xfrm>
              <a:off x="6494463" y="2020570"/>
              <a:ext cx="138112" cy="136525"/>
            </a:xfrm>
            <a:custGeom>
              <a:avLst/>
              <a:gdLst>
                <a:gd name="T0" fmla="*/ 49 w 87"/>
                <a:gd name="T1" fmla="*/ 0 h 86"/>
                <a:gd name="T2" fmla="*/ 49 w 87"/>
                <a:gd name="T3" fmla="*/ 38 h 86"/>
                <a:gd name="T4" fmla="*/ 87 w 87"/>
                <a:gd name="T5" fmla="*/ 38 h 86"/>
                <a:gd name="T6" fmla="*/ 87 w 87"/>
                <a:gd name="T7" fmla="*/ 48 h 86"/>
                <a:gd name="T8" fmla="*/ 49 w 87"/>
                <a:gd name="T9" fmla="*/ 48 h 86"/>
                <a:gd name="T10" fmla="*/ 49 w 87"/>
                <a:gd name="T11" fmla="*/ 86 h 86"/>
                <a:gd name="T12" fmla="*/ 38 w 87"/>
                <a:gd name="T13" fmla="*/ 86 h 86"/>
                <a:gd name="T14" fmla="*/ 38 w 87"/>
                <a:gd name="T15" fmla="*/ 48 h 86"/>
                <a:gd name="T16" fmla="*/ 0 w 87"/>
                <a:gd name="T17" fmla="*/ 48 h 86"/>
                <a:gd name="T18" fmla="*/ 0 w 87"/>
                <a:gd name="T19" fmla="*/ 38 h 86"/>
                <a:gd name="T20" fmla="*/ 38 w 87"/>
                <a:gd name="T21" fmla="*/ 38 h 86"/>
                <a:gd name="T22" fmla="*/ 38 w 87"/>
                <a:gd name="T23" fmla="*/ 0 h 86"/>
                <a:gd name="T24" fmla="*/ 49 w 8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6">
                  <a:moveTo>
                    <a:pt x="49" y="0"/>
                  </a:moveTo>
                  <a:lnTo>
                    <a:pt x="49" y="38"/>
                  </a:lnTo>
                  <a:lnTo>
                    <a:pt x="87" y="38"/>
                  </a:lnTo>
                  <a:lnTo>
                    <a:pt x="87" y="48"/>
                  </a:lnTo>
                  <a:lnTo>
                    <a:pt x="49" y="48"/>
                  </a:lnTo>
                  <a:lnTo>
                    <a:pt x="49" y="86"/>
                  </a:lnTo>
                  <a:lnTo>
                    <a:pt x="38" y="86"/>
                  </a:lnTo>
                  <a:lnTo>
                    <a:pt x="38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38" y="38"/>
                  </a:lnTo>
                  <a:lnTo>
                    <a:pt x="38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38"/>
            <p:cNvSpPr/>
            <p:nvPr/>
          </p:nvSpPr>
          <p:spPr bwMode="auto">
            <a:xfrm>
              <a:off x="6654800" y="2020570"/>
              <a:ext cx="138112" cy="136525"/>
            </a:xfrm>
            <a:custGeom>
              <a:avLst/>
              <a:gdLst>
                <a:gd name="T0" fmla="*/ 49 w 87"/>
                <a:gd name="T1" fmla="*/ 0 h 86"/>
                <a:gd name="T2" fmla="*/ 49 w 87"/>
                <a:gd name="T3" fmla="*/ 38 h 86"/>
                <a:gd name="T4" fmla="*/ 87 w 87"/>
                <a:gd name="T5" fmla="*/ 38 h 86"/>
                <a:gd name="T6" fmla="*/ 87 w 87"/>
                <a:gd name="T7" fmla="*/ 48 h 86"/>
                <a:gd name="T8" fmla="*/ 49 w 87"/>
                <a:gd name="T9" fmla="*/ 48 h 86"/>
                <a:gd name="T10" fmla="*/ 49 w 87"/>
                <a:gd name="T11" fmla="*/ 86 h 86"/>
                <a:gd name="T12" fmla="*/ 35 w 87"/>
                <a:gd name="T13" fmla="*/ 86 h 86"/>
                <a:gd name="T14" fmla="*/ 35 w 87"/>
                <a:gd name="T15" fmla="*/ 48 h 86"/>
                <a:gd name="T16" fmla="*/ 0 w 87"/>
                <a:gd name="T17" fmla="*/ 48 h 86"/>
                <a:gd name="T18" fmla="*/ 0 w 87"/>
                <a:gd name="T19" fmla="*/ 38 h 86"/>
                <a:gd name="T20" fmla="*/ 35 w 87"/>
                <a:gd name="T21" fmla="*/ 38 h 86"/>
                <a:gd name="T22" fmla="*/ 35 w 87"/>
                <a:gd name="T23" fmla="*/ 0 h 86"/>
                <a:gd name="T24" fmla="*/ 49 w 8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6">
                  <a:moveTo>
                    <a:pt x="49" y="0"/>
                  </a:moveTo>
                  <a:lnTo>
                    <a:pt x="49" y="38"/>
                  </a:lnTo>
                  <a:lnTo>
                    <a:pt x="87" y="38"/>
                  </a:lnTo>
                  <a:lnTo>
                    <a:pt x="87" y="48"/>
                  </a:lnTo>
                  <a:lnTo>
                    <a:pt x="49" y="48"/>
                  </a:lnTo>
                  <a:lnTo>
                    <a:pt x="49" y="86"/>
                  </a:lnTo>
                  <a:lnTo>
                    <a:pt x="35" y="86"/>
                  </a:lnTo>
                  <a:lnTo>
                    <a:pt x="35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35" y="38"/>
                  </a:lnTo>
                  <a:lnTo>
                    <a:pt x="35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1628512" y="4057354"/>
            <a:ext cx="411649" cy="111348"/>
            <a:chOff x="8021638" y="3681095"/>
            <a:chExt cx="387349" cy="104775"/>
          </a:xfrm>
        </p:grpSpPr>
        <p:sp>
          <p:nvSpPr>
            <p:cNvPr id="113" name="Freeform 139"/>
            <p:cNvSpPr/>
            <p:nvPr/>
          </p:nvSpPr>
          <p:spPr bwMode="auto">
            <a:xfrm>
              <a:off x="8021638" y="3681095"/>
              <a:ext cx="84137" cy="104775"/>
            </a:xfrm>
            <a:custGeom>
              <a:avLst/>
              <a:gdLst>
                <a:gd name="T0" fmla="*/ 11 w 53"/>
                <a:gd name="T1" fmla="*/ 0 h 66"/>
                <a:gd name="T2" fmla="*/ 11 w 53"/>
                <a:gd name="T3" fmla="*/ 28 h 66"/>
                <a:gd name="T4" fmla="*/ 39 w 53"/>
                <a:gd name="T5" fmla="*/ 28 h 66"/>
                <a:gd name="T6" fmla="*/ 39 w 53"/>
                <a:gd name="T7" fmla="*/ 0 h 66"/>
                <a:gd name="T8" fmla="*/ 53 w 53"/>
                <a:gd name="T9" fmla="*/ 0 h 66"/>
                <a:gd name="T10" fmla="*/ 53 w 53"/>
                <a:gd name="T11" fmla="*/ 66 h 66"/>
                <a:gd name="T12" fmla="*/ 39 w 53"/>
                <a:gd name="T13" fmla="*/ 66 h 66"/>
                <a:gd name="T14" fmla="*/ 39 w 53"/>
                <a:gd name="T15" fmla="*/ 38 h 66"/>
                <a:gd name="T16" fmla="*/ 11 w 53"/>
                <a:gd name="T17" fmla="*/ 38 h 66"/>
                <a:gd name="T18" fmla="*/ 11 w 53"/>
                <a:gd name="T19" fmla="*/ 66 h 66"/>
                <a:gd name="T20" fmla="*/ 0 w 53"/>
                <a:gd name="T21" fmla="*/ 66 h 66"/>
                <a:gd name="T22" fmla="*/ 0 w 53"/>
                <a:gd name="T23" fmla="*/ 0 h 66"/>
                <a:gd name="T24" fmla="*/ 11 w 53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6">
                  <a:moveTo>
                    <a:pt x="11" y="0"/>
                  </a:moveTo>
                  <a:lnTo>
                    <a:pt x="11" y="28"/>
                  </a:lnTo>
                  <a:lnTo>
                    <a:pt x="39" y="28"/>
                  </a:lnTo>
                  <a:lnTo>
                    <a:pt x="39" y="0"/>
                  </a:lnTo>
                  <a:lnTo>
                    <a:pt x="53" y="0"/>
                  </a:lnTo>
                  <a:lnTo>
                    <a:pt x="53" y="66"/>
                  </a:lnTo>
                  <a:lnTo>
                    <a:pt x="39" y="66"/>
                  </a:lnTo>
                  <a:lnTo>
                    <a:pt x="39" y="38"/>
                  </a:lnTo>
                  <a:lnTo>
                    <a:pt x="11" y="38"/>
                  </a:lnTo>
                  <a:lnTo>
                    <a:pt x="11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40"/>
            <p:cNvSpPr/>
            <p:nvPr/>
          </p:nvSpPr>
          <p:spPr bwMode="auto">
            <a:xfrm>
              <a:off x="8116888" y="3681095"/>
              <a:ext cx="82550" cy="104775"/>
            </a:xfrm>
            <a:custGeom>
              <a:avLst/>
              <a:gdLst>
                <a:gd name="T0" fmla="*/ 20 w 52"/>
                <a:gd name="T1" fmla="*/ 11 h 66"/>
                <a:gd name="T2" fmla="*/ 0 w 52"/>
                <a:gd name="T3" fmla="*/ 11 h 66"/>
                <a:gd name="T4" fmla="*/ 0 w 52"/>
                <a:gd name="T5" fmla="*/ 0 h 66"/>
                <a:gd name="T6" fmla="*/ 52 w 52"/>
                <a:gd name="T7" fmla="*/ 0 h 66"/>
                <a:gd name="T8" fmla="*/ 52 w 52"/>
                <a:gd name="T9" fmla="*/ 11 h 66"/>
                <a:gd name="T10" fmla="*/ 34 w 52"/>
                <a:gd name="T11" fmla="*/ 11 h 66"/>
                <a:gd name="T12" fmla="*/ 34 w 52"/>
                <a:gd name="T13" fmla="*/ 66 h 66"/>
                <a:gd name="T14" fmla="*/ 20 w 52"/>
                <a:gd name="T15" fmla="*/ 66 h 66"/>
                <a:gd name="T16" fmla="*/ 20 w 52"/>
                <a:gd name="T17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6">
                  <a:moveTo>
                    <a:pt x="2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11"/>
                  </a:lnTo>
                  <a:lnTo>
                    <a:pt x="34" y="11"/>
                  </a:lnTo>
                  <a:lnTo>
                    <a:pt x="34" y="66"/>
                  </a:lnTo>
                  <a:lnTo>
                    <a:pt x="20" y="66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41"/>
            <p:cNvSpPr/>
            <p:nvPr/>
          </p:nvSpPr>
          <p:spPr bwMode="auto">
            <a:xfrm>
              <a:off x="8210550" y="3681095"/>
              <a:ext cx="115887" cy="104775"/>
            </a:xfrm>
            <a:custGeom>
              <a:avLst/>
              <a:gdLst>
                <a:gd name="T0" fmla="*/ 17 w 21"/>
                <a:gd name="T1" fmla="*/ 11 h 19"/>
                <a:gd name="T2" fmla="*/ 17 w 21"/>
                <a:gd name="T3" fmla="*/ 3 h 19"/>
                <a:gd name="T4" fmla="*/ 17 w 21"/>
                <a:gd name="T5" fmla="*/ 3 h 19"/>
                <a:gd name="T6" fmla="*/ 15 w 21"/>
                <a:gd name="T7" fmla="*/ 11 h 19"/>
                <a:gd name="T8" fmla="*/ 12 w 21"/>
                <a:gd name="T9" fmla="*/ 19 h 19"/>
                <a:gd name="T10" fmla="*/ 9 w 21"/>
                <a:gd name="T11" fmla="*/ 19 h 19"/>
                <a:gd name="T12" fmla="*/ 6 w 21"/>
                <a:gd name="T13" fmla="*/ 11 h 19"/>
                <a:gd name="T14" fmla="*/ 4 w 21"/>
                <a:gd name="T15" fmla="*/ 3 h 19"/>
                <a:gd name="T16" fmla="*/ 4 w 21"/>
                <a:gd name="T17" fmla="*/ 3 h 19"/>
                <a:gd name="T18" fmla="*/ 4 w 21"/>
                <a:gd name="T19" fmla="*/ 11 h 19"/>
                <a:gd name="T20" fmla="*/ 3 w 21"/>
                <a:gd name="T21" fmla="*/ 19 h 19"/>
                <a:gd name="T22" fmla="*/ 0 w 21"/>
                <a:gd name="T23" fmla="*/ 19 h 19"/>
                <a:gd name="T24" fmla="*/ 1 w 21"/>
                <a:gd name="T25" fmla="*/ 0 h 19"/>
                <a:gd name="T26" fmla="*/ 6 w 21"/>
                <a:gd name="T27" fmla="*/ 0 h 19"/>
                <a:gd name="T28" fmla="*/ 9 w 21"/>
                <a:gd name="T29" fmla="*/ 8 h 19"/>
                <a:gd name="T30" fmla="*/ 10 w 21"/>
                <a:gd name="T31" fmla="*/ 14 h 19"/>
                <a:gd name="T32" fmla="*/ 11 w 21"/>
                <a:gd name="T33" fmla="*/ 14 h 19"/>
                <a:gd name="T34" fmla="*/ 13 w 21"/>
                <a:gd name="T35" fmla="*/ 8 h 19"/>
                <a:gd name="T36" fmla="*/ 15 w 21"/>
                <a:gd name="T37" fmla="*/ 0 h 19"/>
                <a:gd name="T38" fmla="*/ 20 w 21"/>
                <a:gd name="T39" fmla="*/ 0 h 19"/>
                <a:gd name="T40" fmla="*/ 21 w 21"/>
                <a:gd name="T41" fmla="*/ 19 h 19"/>
                <a:gd name="T42" fmla="*/ 18 w 21"/>
                <a:gd name="T43" fmla="*/ 19 h 19"/>
                <a:gd name="T44" fmla="*/ 17 w 21"/>
                <a:gd name="T4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9">
                  <a:moveTo>
                    <a:pt x="17" y="11"/>
                  </a:moveTo>
                  <a:cubicBezTo>
                    <a:pt x="17" y="9"/>
                    <a:pt x="17" y="6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5"/>
                    <a:pt x="15" y="8"/>
                    <a:pt x="15" y="1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8"/>
                    <a:pt x="5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9"/>
                    <a:pt x="4" y="1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0"/>
                    <a:pt x="10" y="12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2"/>
                    <a:pt x="12" y="10"/>
                    <a:pt x="13" y="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8" y="19"/>
                    <a:pt x="18" y="19"/>
                    <a:pt x="18" y="19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2"/>
            <p:cNvSpPr/>
            <p:nvPr/>
          </p:nvSpPr>
          <p:spPr bwMode="auto">
            <a:xfrm>
              <a:off x="8347075" y="3681095"/>
              <a:ext cx="61912" cy="104775"/>
            </a:xfrm>
            <a:custGeom>
              <a:avLst/>
              <a:gdLst>
                <a:gd name="T0" fmla="*/ 0 w 39"/>
                <a:gd name="T1" fmla="*/ 0 h 66"/>
                <a:gd name="T2" fmla="*/ 11 w 39"/>
                <a:gd name="T3" fmla="*/ 0 h 66"/>
                <a:gd name="T4" fmla="*/ 11 w 39"/>
                <a:gd name="T5" fmla="*/ 56 h 66"/>
                <a:gd name="T6" fmla="*/ 39 w 39"/>
                <a:gd name="T7" fmla="*/ 56 h 66"/>
                <a:gd name="T8" fmla="*/ 39 w 39"/>
                <a:gd name="T9" fmla="*/ 66 h 66"/>
                <a:gd name="T10" fmla="*/ 0 w 39"/>
                <a:gd name="T11" fmla="*/ 66 h 66"/>
                <a:gd name="T12" fmla="*/ 0 w 39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6">
                  <a:moveTo>
                    <a:pt x="0" y="0"/>
                  </a:moveTo>
                  <a:lnTo>
                    <a:pt x="11" y="0"/>
                  </a:lnTo>
                  <a:lnTo>
                    <a:pt x="11" y="56"/>
                  </a:lnTo>
                  <a:lnTo>
                    <a:pt x="39" y="56"/>
                  </a:lnTo>
                  <a:lnTo>
                    <a:pt x="39" y="66"/>
                  </a:ln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0233099" y="2886529"/>
            <a:ext cx="893203" cy="751402"/>
            <a:chOff x="6748463" y="2611120"/>
            <a:chExt cx="969962" cy="815975"/>
          </a:xfrm>
        </p:grpSpPr>
        <p:sp>
          <p:nvSpPr>
            <p:cNvPr id="87" name="Rectangle 143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793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Rectangle 144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176213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45"/>
            <p:cNvSpPr>
              <a:spLocks noEditPoints="1"/>
            </p:cNvSpPr>
            <p:nvPr/>
          </p:nvSpPr>
          <p:spPr bwMode="auto">
            <a:xfrm>
              <a:off x="6748463" y="2611120"/>
              <a:ext cx="969962" cy="815975"/>
            </a:xfrm>
            <a:custGeom>
              <a:avLst/>
              <a:gdLst>
                <a:gd name="T0" fmla="*/ 611 w 611"/>
                <a:gd name="T1" fmla="*/ 514 h 514"/>
                <a:gd name="T2" fmla="*/ 0 w 611"/>
                <a:gd name="T3" fmla="*/ 514 h 514"/>
                <a:gd name="T4" fmla="*/ 0 w 611"/>
                <a:gd name="T5" fmla="*/ 0 h 514"/>
                <a:gd name="T6" fmla="*/ 611 w 611"/>
                <a:gd name="T7" fmla="*/ 0 h 514"/>
                <a:gd name="T8" fmla="*/ 611 w 611"/>
                <a:gd name="T9" fmla="*/ 514 h 514"/>
                <a:gd name="T10" fmla="*/ 14 w 611"/>
                <a:gd name="T11" fmla="*/ 500 h 514"/>
                <a:gd name="T12" fmla="*/ 597 w 611"/>
                <a:gd name="T13" fmla="*/ 500 h 514"/>
                <a:gd name="T14" fmla="*/ 597 w 611"/>
                <a:gd name="T15" fmla="*/ 13 h 514"/>
                <a:gd name="T16" fmla="*/ 14 w 611"/>
                <a:gd name="T17" fmla="*/ 13 h 514"/>
                <a:gd name="T18" fmla="*/ 14 w 611"/>
                <a:gd name="T19" fmla="*/ 50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514">
                  <a:moveTo>
                    <a:pt x="611" y="514"/>
                  </a:moveTo>
                  <a:lnTo>
                    <a:pt x="0" y="514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514"/>
                  </a:lnTo>
                  <a:close/>
                  <a:moveTo>
                    <a:pt x="14" y="500"/>
                  </a:moveTo>
                  <a:lnTo>
                    <a:pt x="597" y="500"/>
                  </a:lnTo>
                  <a:lnTo>
                    <a:pt x="597" y="13"/>
                  </a:lnTo>
                  <a:lnTo>
                    <a:pt x="14" y="13"/>
                  </a:lnTo>
                  <a:lnTo>
                    <a:pt x="14" y="50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Rectangle 146"/>
            <p:cNvSpPr>
              <a:spLocks noChangeArrowheads="1"/>
            </p:cNvSpPr>
            <p:nvPr/>
          </p:nvSpPr>
          <p:spPr bwMode="auto">
            <a:xfrm>
              <a:off x="6748463" y="2765108"/>
              <a:ext cx="969962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Oval 147"/>
            <p:cNvSpPr>
              <a:spLocks noChangeArrowheads="1"/>
            </p:cNvSpPr>
            <p:nvPr/>
          </p:nvSpPr>
          <p:spPr bwMode="auto">
            <a:xfrm>
              <a:off x="6837363" y="2682558"/>
              <a:ext cx="4286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148"/>
            <p:cNvSpPr>
              <a:spLocks noChangeArrowheads="1"/>
            </p:cNvSpPr>
            <p:nvPr/>
          </p:nvSpPr>
          <p:spPr bwMode="auto">
            <a:xfrm>
              <a:off x="6908800" y="2682558"/>
              <a:ext cx="44450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149"/>
            <p:cNvSpPr>
              <a:spLocks noChangeArrowheads="1"/>
            </p:cNvSpPr>
            <p:nvPr/>
          </p:nvSpPr>
          <p:spPr bwMode="auto">
            <a:xfrm>
              <a:off x="6980238" y="2682558"/>
              <a:ext cx="4921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50"/>
            <p:cNvSpPr/>
            <p:nvPr/>
          </p:nvSpPr>
          <p:spPr bwMode="auto">
            <a:xfrm>
              <a:off x="6858000" y="2854008"/>
              <a:ext cx="138112" cy="26988"/>
            </a:xfrm>
            <a:custGeom>
              <a:avLst/>
              <a:gdLst>
                <a:gd name="T0" fmla="*/ 22 w 25"/>
                <a:gd name="T1" fmla="*/ 5 h 5"/>
                <a:gd name="T2" fmla="*/ 3 w 25"/>
                <a:gd name="T3" fmla="*/ 5 h 5"/>
                <a:gd name="T4" fmla="*/ 0 w 25"/>
                <a:gd name="T5" fmla="*/ 2 h 5"/>
                <a:gd name="T6" fmla="*/ 3 w 25"/>
                <a:gd name="T7" fmla="*/ 0 h 5"/>
                <a:gd name="T8" fmla="*/ 22 w 25"/>
                <a:gd name="T9" fmla="*/ 0 h 5"/>
                <a:gd name="T10" fmla="*/ 25 w 25"/>
                <a:gd name="T11" fmla="*/ 2 h 5"/>
                <a:gd name="T12" fmla="*/ 22 w 2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2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5" y="1"/>
                    <a:pt x="25" y="2"/>
                  </a:cubicBezTo>
                  <a:cubicBezTo>
                    <a:pt x="25" y="4"/>
                    <a:pt x="24" y="5"/>
                    <a:pt x="22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51"/>
            <p:cNvSpPr/>
            <p:nvPr/>
          </p:nvSpPr>
          <p:spPr bwMode="auto">
            <a:xfrm>
              <a:off x="6864350" y="3134995"/>
              <a:ext cx="176212" cy="22225"/>
            </a:xfrm>
            <a:custGeom>
              <a:avLst/>
              <a:gdLst>
                <a:gd name="T0" fmla="*/ 30 w 32"/>
                <a:gd name="T1" fmla="*/ 4 h 4"/>
                <a:gd name="T2" fmla="*/ 3 w 32"/>
                <a:gd name="T3" fmla="*/ 4 h 4"/>
                <a:gd name="T4" fmla="*/ 0 w 32"/>
                <a:gd name="T5" fmla="*/ 2 h 4"/>
                <a:gd name="T6" fmla="*/ 3 w 32"/>
                <a:gd name="T7" fmla="*/ 0 h 4"/>
                <a:gd name="T8" fmla="*/ 30 w 32"/>
                <a:gd name="T9" fmla="*/ 0 h 4"/>
                <a:gd name="T10" fmla="*/ 32 w 32"/>
                <a:gd name="T11" fmla="*/ 2 h 4"/>
                <a:gd name="T12" fmla="*/ 30 w 3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">
                  <a:moveTo>
                    <a:pt x="30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52"/>
            <p:cNvSpPr/>
            <p:nvPr/>
          </p:nvSpPr>
          <p:spPr bwMode="auto">
            <a:xfrm>
              <a:off x="6902450" y="2919095"/>
              <a:ext cx="204787" cy="22225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153"/>
            <p:cNvSpPr/>
            <p:nvPr/>
          </p:nvSpPr>
          <p:spPr bwMode="auto">
            <a:xfrm>
              <a:off x="6908800" y="3201670"/>
              <a:ext cx="142875" cy="22225"/>
            </a:xfrm>
            <a:custGeom>
              <a:avLst/>
              <a:gdLst>
                <a:gd name="T0" fmla="*/ 24 w 26"/>
                <a:gd name="T1" fmla="*/ 4 h 4"/>
                <a:gd name="T2" fmla="*/ 2 w 26"/>
                <a:gd name="T3" fmla="*/ 4 h 4"/>
                <a:gd name="T4" fmla="*/ 0 w 26"/>
                <a:gd name="T5" fmla="*/ 2 h 4"/>
                <a:gd name="T6" fmla="*/ 2 w 26"/>
                <a:gd name="T7" fmla="*/ 0 h 4"/>
                <a:gd name="T8" fmla="*/ 24 w 26"/>
                <a:gd name="T9" fmla="*/ 0 h 4"/>
                <a:gd name="T10" fmla="*/ 26 w 26"/>
                <a:gd name="T11" fmla="*/ 2 h 4"/>
                <a:gd name="T12" fmla="*/ 24 w 2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">
                  <a:moveTo>
                    <a:pt x="2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3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54"/>
            <p:cNvSpPr/>
            <p:nvPr/>
          </p:nvSpPr>
          <p:spPr bwMode="auto">
            <a:xfrm>
              <a:off x="6953250" y="3255645"/>
              <a:ext cx="192087" cy="22225"/>
            </a:xfrm>
            <a:custGeom>
              <a:avLst/>
              <a:gdLst>
                <a:gd name="T0" fmla="*/ 33 w 35"/>
                <a:gd name="T1" fmla="*/ 4 h 4"/>
                <a:gd name="T2" fmla="*/ 2 w 35"/>
                <a:gd name="T3" fmla="*/ 4 h 4"/>
                <a:gd name="T4" fmla="*/ 0 w 35"/>
                <a:gd name="T5" fmla="*/ 2 h 4"/>
                <a:gd name="T6" fmla="*/ 2 w 35"/>
                <a:gd name="T7" fmla="*/ 0 h 4"/>
                <a:gd name="T8" fmla="*/ 33 w 35"/>
                <a:gd name="T9" fmla="*/ 0 h 4"/>
                <a:gd name="T10" fmla="*/ 35 w 35"/>
                <a:gd name="T11" fmla="*/ 2 h 4"/>
                <a:gd name="T12" fmla="*/ 33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55"/>
            <p:cNvSpPr/>
            <p:nvPr/>
          </p:nvSpPr>
          <p:spPr bwMode="auto">
            <a:xfrm>
              <a:off x="6931025" y="3311208"/>
              <a:ext cx="131762" cy="22225"/>
            </a:xfrm>
            <a:custGeom>
              <a:avLst/>
              <a:gdLst>
                <a:gd name="T0" fmla="*/ 21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1 w 24"/>
                <a:gd name="T9" fmla="*/ 0 h 4"/>
                <a:gd name="T10" fmla="*/ 24 w 24"/>
                <a:gd name="T11" fmla="*/ 2 h 4"/>
                <a:gd name="T12" fmla="*/ 21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56"/>
            <p:cNvSpPr/>
            <p:nvPr/>
          </p:nvSpPr>
          <p:spPr bwMode="auto">
            <a:xfrm>
              <a:off x="7085013" y="3311208"/>
              <a:ext cx="165100" cy="22225"/>
            </a:xfrm>
            <a:custGeom>
              <a:avLst/>
              <a:gdLst>
                <a:gd name="T0" fmla="*/ 28 w 30"/>
                <a:gd name="T1" fmla="*/ 4 h 4"/>
                <a:gd name="T2" fmla="*/ 2 w 30"/>
                <a:gd name="T3" fmla="*/ 4 h 4"/>
                <a:gd name="T4" fmla="*/ 0 w 30"/>
                <a:gd name="T5" fmla="*/ 2 h 4"/>
                <a:gd name="T6" fmla="*/ 2 w 30"/>
                <a:gd name="T7" fmla="*/ 0 h 4"/>
                <a:gd name="T8" fmla="*/ 28 w 30"/>
                <a:gd name="T9" fmla="*/ 0 h 4"/>
                <a:gd name="T10" fmla="*/ 30 w 30"/>
                <a:gd name="T11" fmla="*/ 2 h 4"/>
                <a:gd name="T12" fmla="*/ 28 w 3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4">
                  <a:moveTo>
                    <a:pt x="2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2"/>
                  </a:cubicBezTo>
                  <a:cubicBezTo>
                    <a:pt x="30" y="3"/>
                    <a:pt x="29" y="4"/>
                    <a:pt x="28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57"/>
            <p:cNvSpPr/>
            <p:nvPr/>
          </p:nvSpPr>
          <p:spPr bwMode="auto">
            <a:xfrm>
              <a:off x="7283450" y="3311208"/>
              <a:ext cx="287337" cy="22225"/>
            </a:xfrm>
            <a:custGeom>
              <a:avLst/>
              <a:gdLst>
                <a:gd name="T0" fmla="*/ 50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50 w 52"/>
                <a:gd name="T9" fmla="*/ 0 h 4"/>
                <a:gd name="T10" fmla="*/ 52 w 52"/>
                <a:gd name="T11" fmla="*/ 2 h 4"/>
                <a:gd name="T12" fmla="*/ 50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5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5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58"/>
            <p:cNvSpPr/>
            <p:nvPr/>
          </p:nvSpPr>
          <p:spPr bwMode="auto">
            <a:xfrm>
              <a:off x="7162800" y="3255645"/>
              <a:ext cx="285750" cy="22225"/>
            </a:xfrm>
            <a:custGeom>
              <a:avLst/>
              <a:gdLst>
                <a:gd name="T0" fmla="*/ 49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49 w 52"/>
                <a:gd name="T9" fmla="*/ 0 h 4"/>
                <a:gd name="T10" fmla="*/ 52 w 52"/>
                <a:gd name="T11" fmla="*/ 2 h 4"/>
                <a:gd name="T12" fmla="*/ 49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4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49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59"/>
            <p:cNvSpPr/>
            <p:nvPr/>
          </p:nvSpPr>
          <p:spPr bwMode="auto">
            <a:xfrm>
              <a:off x="7234238" y="3201670"/>
              <a:ext cx="76200" cy="22225"/>
            </a:xfrm>
            <a:custGeom>
              <a:avLst/>
              <a:gdLst>
                <a:gd name="T0" fmla="*/ 11 w 14"/>
                <a:gd name="T1" fmla="*/ 4 h 4"/>
                <a:gd name="T2" fmla="*/ 2 w 14"/>
                <a:gd name="T3" fmla="*/ 4 h 4"/>
                <a:gd name="T4" fmla="*/ 0 w 14"/>
                <a:gd name="T5" fmla="*/ 2 h 4"/>
                <a:gd name="T6" fmla="*/ 2 w 14"/>
                <a:gd name="T7" fmla="*/ 0 h 4"/>
                <a:gd name="T8" fmla="*/ 11 w 14"/>
                <a:gd name="T9" fmla="*/ 0 h 4"/>
                <a:gd name="T10" fmla="*/ 14 w 14"/>
                <a:gd name="T11" fmla="*/ 2 h 4"/>
                <a:gd name="T12" fmla="*/ 11 w 1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1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3"/>
                    <a:pt x="13" y="4"/>
                    <a:pt x="1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60"/>
            <p:cNvSpPr/>
            <p:nvPr/>
          </p:nvSpPr>
          <p:spPr bwMode="auto">
            <a:xfrm>
              <a:off x="7327900" y="3201670"/>
              <a:ext cx="254000" cy="22225"/>
            </a:xfrm>
            <a:custGeom>
              <a:avLst/>
              <a:gdLst>
                <a:gd name="T0" fmla="*/ 43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3 w 46"/>
                <a:gd name="T9" fmla="*/ 0 h 4"/>
                <a:gd name="T10" fmla="*/ 46 w 46"/>
                <a:gd name="T11" fmla="*/ 2 h 4"/>
                <a:gd name="T12" fmla="*/ 43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61"/>
            <p:cNvSpPr/>
            <p:nvPr/>
          </p:nvSpPr>
          <p:spPr bwMode="auto">
            <a:xfrm>
              <a:off x="7067550" y="3201670"/>
              <a:ext cx="149225" cy="22225"/>
            </a:xfrm>
            <a:custGeom>
              <a:avLst/>
              <a:gdLst>
                <a:gd name="T0" fmla="*/ 25 w 27"/>
                <a:gd name="T1" fmla="*/ 4 h 4"/>
                <a:gd name="T2" fmla="*/ 2 w 27"/>
                <a:gd name="T3" fmla="*/ 4 h 4"/>
                <a:gd name="T4" fmla="*/ 0 w 27"/>
                <a:gd name="T5" fmla="*/ 2 h 4"/>
                <a:gd name="T6" fmla="*/ 2 w 27"/>
                <a:gd name="T7" fmla="*/ 0 h 4"/>
                <a:gd name="T8" fmla="*/ 25 w 27"/>
                <a:gd name="T9" fmla="*/ 0 h 4"/>
                <a:gd name="T10" fmla="*/ 27 w 27"/>
                <a:gd name="T11" fmla="*/ 2 h 4"/>
                <a:gd name="T12" fmla="*/ 25 w 2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62"/>
            <p:cNvSpPr/>
            <p:nvPr/>
          </p:nvSpPr>
          <p:spPr bwMode="auto">
            <a:xfrm>
              <a:off x="6958013" y="2974658"/>
              <a:ext cx="104775" cy="22225"/>
            </a:xfrm>
            <a:custGeom>
              <a:avLst/>
              <a:gdLst>
                <a:gd name="T0" fmla="*/ 16 w 19"/>
                <a:gd name="T1" fmla="*/ 4 h 4"/>
                <a:gd name="T2" fmla="*/ 2 w 19"/>
                <a:gd name="T3" fmla="*/ 4 h 4"/>
                <a:gd name="T4" fmla="*/ 0 w 19"/>
                <a:gd name="T5" fmla="*/ 2 h 4"/>
                <a:gd name="T6" fmla="*/ 2 w 19"/>
                <a:gd name="T7" fmla="*/ 0 h 4"/>
                <a:gd name="T8" fmla="*/ 16 w 19"/>
                <a:gd name="T9" fmla="*/ 0 h 4"/>
                <a:gd name="T10" fmla="*/ 19 w 19"/>
                <a:gd name="T11" fmla="*/ 2 h 4"/>
                <a:gd name="T12" fmla="*/ 16 w 19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">
                  <a:moveTo>
                    <a:pt x="1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3"/>
                    <a:pt x="18" y="4"/>
                    <a:pt x="16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63"/>
            <p:cNvSpPr/>
            <p:nvPr/>
          </p:nvSpPr>
          <p:spPr bwMode="auto">
            <a:xfrm>
              <a:off x="6902450" y="3030220"/>
              <a:ext cx="320675" cy="26988"/>
            </a:xfrm>
            <a:custGeom>
              <a:avLst/>
              <a:gdLst>
                <a:gd name="T0" fmla="*/ 55 w 58"/>
                <a:gd name="T1" fmla="*/ 5 h 5"/>
                <a:gd name="T2" fmla="*/ 2 w 58"/>
                <a:gd name="T3" fmla="*/ 5 h 5"/>
                <a:gd name="T4" fmla="*/ 0 w 58"/>
                <a:gd name="T5" fmla="*/ 3 h 5"/>
                <a:gd name="T6" fmla="*/ 2 w 58"/>
                <a:gd name="T7" fmla="*/ 0 h 5"/>
                <a:gd name="T8" fmla="*/ 55 w 58"/>
                <a:gd name="T9" fmla="*/ 0 h 5"/>
                <a:gd name="T10" fmla="*/ 58 w 58"/>
                <a:gd name="T11" fmla="*/ 3 h 5"/>
                <a:gd name="T12" fmla="*/ 55 w 5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">
                  <a:moveTo>
                    <a:pt x="55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3"/>
                  </a:cubicBezTo>
                  <a:cubicBezTo>
                    <a:pt x="58" y="4"/>
                    <a:pt x="57" y="5"/>
                    <a:pt x="55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64"/>
            <p:cNvSpPr/>
            <p:nvPr/>
          </p:nvSpPr>
          <p:spPr bwMode="auto">
            <a:xfrm>
              <a:off x="7250113" y="3030220"/>
              <a:ext cx="227012" cy="26988"/>
            </a:xfrm>
            <a:custGeom>
              <a:avLst/>
              <a:gdLst>
                <a:gd name="T0" fmla="*/ 39 w 41"/>
                <a:gd name="T1" fmla="*/ 5 h 5"/>
                <a:gd name="T2" fmla="*/ 2 w 41"/>
                <a:gd name="T3" fmla="*/ 5 h 5"/>
                <a:gd name="T4" fmla="*/ 0 w 41"/>
                <a:gd name="T5" fmla="*/ 3 h 5"/>
                <a:gd name="T6" fmla="*/ 2 w 41"/>
                <a:gd name="T7" fmla="*/ 0 h 5"/>
                <a:gd name="T8" fmla="*/ 39 w 41"/>
                <a:gd name="T9" fmla="*/ 0 h 5"/>
                <a:gd name="T10" fmla="*/ 41 w 41"/>
                <a:gd name="T11" fmla="*/ 3 h 5"/>
                <a:gd name="T12" fmla="*/ 39 w 4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">
                  <a:moveTo>
                    <a:pt x="39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3"/>
                  </a:cubicBezTo>
                  <a:cubicBezTo>
                    <a:pt x="41" y="4"/>
                    <a:pt x="40" y="5"/>
                    <a:pt x="39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65"/>
            <p:cNvSpPr/>
            <p:nvPr/>
          </p:nvSpPr>
          <p:spPr bwMode="auto">
            <a:xfrm>
              <a:off x="7354888" y="2974658"/>
              <a:ext cx="193675" cy="22225"/>
            </a:xfrm>
            <a:custGeom>
              <a:avLst/>
              <a:gdLst>
                <a:gd name="T0" fmla="*/ 32 w 35"/>
                <a:gd name="T1" fmla="*/ 4 h 4"/>
                <a:gd name="T2" fmla="*/ 3 w 35"/>
                <a:gd name="T3" fmla="*/ 4 h 4"/>
                <a:gd name="T4" fmla="*/ 0 w 35"/>
                <a:gd name="T5" fmla="*/ 2 h 4"/>
                <a:gd name="T6" fmla="*/ 3 w 35"/>
                <a:gd name="T7" fmla="*/ 0 h 4"/>
                <a:gd name="T8" fmla="*/ 32 w 35"/>
                <a:gd name="T9" fmla="*/ 0 h 4"/>
                <a:gd name="T10" fmla="*/ 35 w 35"/>
                <a:gd name="T11" fmla="*/ 2 h 4"/>
                <a:gd name="T12" fmla="*/ 32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66"/>
            <p:cNvSpPr/>
            <p:nvPr/>
          </p:nvSpPr>
          <p:spPr bwMode="auto">
            <a:xfrm>
              <a:off x="7078663" y="2974658"/>
              <a:ext cx="254000" cy="22225"/>
            </a:xfrm>
            <a:custGeom>
              <a:avLst/>
              <a:gdLst>
                <a:gd name="T0" fmla="*/ 44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4 w 46"/>
                <a:gd name="T9" fmla="*/ 0 h 4"/>
                <a:gd name="T10" fmla="*/ 46 w 46"/>
                <a:gd name="T11" fmla="*/ 2 h 4"/>
                <a:gd name="T12" fmla="*/ 44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67"/>
            <p:cNvSpPr/>
            <p:nvPr/>
          </p:nvSpPr>
          <p:spPr bwMode="auto">
            <a:xfrm>
              <a:off x="7239000" y="2919095"/>
              <a:ext cx="342900" cy="22225"/>
            </a:xfrm>
            <a:custGeom>
              <a:avLst/>
              <a:gdLst>
                <a:gd name="T0" fmla="*/ 60 w 62"/>
                <a:gd name="T1" fmla="*/ 4 h 4"/>
                <a:gd name="T2" fmla="*/ 2 w 62"/>
                <a:gd name="T3" fmla="*/ 4 h 4"/>
                <a:gd name="T4" fmla="*/ 0 w 62"/>
                <a:gd name="T5" fmla="*/ 2 h 4"/>
                <a:gd name="T6" fmla="*/ 2 w 62"/>
                <a:gd name="T7" fmla="*/ 0 h 4"/>
                <a:gd name="T8" fmla="*/ 60 w 62"/>
                <a:gd name="T9" fmla="*/ 0 h 4"/>
                <a:gd name="T10" fmla="*/ 62 w 62"/>
                <a:gd name="T11" fmla="*/ 2 h 4"/>
                <a:gd name="T12" fmla="*/ 60 w 6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4">
                  <a:moveTo>
                    <a:pt x="6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2" y="1"/>
                    <a:pt x="62" y="2"/>
                  </a:cubicBezTo>
                  <a:cubicBezTo>
                    <a:pt x="62" y="3"/>
                    <a:pt x="61" y="4"/>
                    <a:pt x="6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68"/>
            <p:cNvSpPr/>
            <p:nvPr/>
          </p:nvSpPr>
          <p:spPr bwMode="auto">
            <a:xfrm>
              <a:off x="7129463" y="2919095"/>
              <a:ext cx="93662" cy="22225"/>
            </a:xfrm>
            <a:custGeom>
              <a:avLst/>
              <a:gdLst>
                <a:gd name="T0" fmla="*/ 14 w 17"/>
                <a:gd name="T1" fmla="*/ 4 h 4"/>
                <a:gd name="T2" fmla="*/ 2 w 17"/>
                <a:gd name="T3" fmla="*/ 4 h 4"/>
                <a:gd name="T4" fmla="*/ 0 w 17"/>
                <a:gd name="T5" fmla="*/ 2 h 4"/>
                <a:gd name="T6" fmla="*/ 2 w 17"/>
                <a:gd name="T7" fmla="*/ 0 h 4"/>
                <a:gd name="T8" fmla="*/ 14 w 17"/>
                <a:gd name="T9" fmla="*/ 0 h 4"/>
                <a:gd name="T10" fmla="*/ 17 w 17"/>
                <a:gd name="T11" fmla="*/ 2 h 4"/>
                <a:gd name="T12" fmla="*/ 14 w 1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3"/>
                    <a:pt x="16" y="4"/>
                    <a:pt x="1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5830237" y="1846018"/>
            <a:ext cx="305363" cy="116410"/>
            <a:chOff x="5060950" y="2357120"/>
            <a:chExt cx="287337" cy="109538"/>
          </a:xfrm>
        </p:grpSpPr>
        <p:sp>
          <p:nvSpPr>
            <p:cNvPr id="84" name="Freeform 169"/>
            <p:cNvSpPr>
              <a:spLocks noEditPoints="1"/>
            </p:cNvSpPr>
            <p:nvPr/>
          </p:nvSpPr>
          <p:spPr bwMode="auto">
            <a:xfrm>
              <a:off x="5060950" y="2357120"/>
              <a:ext cx="77787" cy="109538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0 h 20"/>
                <a:gd name="T4" fmla="*/ 12 w 14"/>
                <a:gd name="T5" fmla="*/ 1 h 20"/>
                <a:gd name="T6" fmla="*/ 14 w 14"/>
                <a:gd name="T7" fmla="*/ 6 h 20"/>
                <a:gd name="T8" fmla="*/ 12 w 14"/>
                <a:gd name="T9" fmla="*/ 11 h 20"/>
                <a:gd name="T10" fmla="*/ 6 w 14"/>
                <a:gd name="T11" fmla="*/ 13 h 20"/>
                <a:gd name="T12" fmla="*/ 4 w 14"/>
                <a:gd name="T13" fmla="*/ 13 h 20"/>
                <a:gd name="T14" fmla="*/ 4 w 14"/>
                <a:gd name="T15" fmla="*/ 20 h 20"/>
                <a:gd name="T16" fmla="*/ 0 w 14"/>
                <a:gd name="T17" fmla="*/ 20 h 20"/>
                <a:gd name="T18" fmla="*/ 0 w 14"/>
                <a:gd name="T19" fmla="*/ 0 h 20"/>
                <a:gd name="T20" fmla="*/ 4 w 14"/>
                <a:gd name="T21" fmla="*/ 10 h 20"/>
                <a:gd name="T22" fmla="*/ 6 w 14"/>
                <a:gd name="T23" fmla="*/ 10 h 20"/>
                <a:gd name="T24" fmla="*/ 10 w 14"/>
                <a:gd name="T25" fmla="*/ 6 h 20"/>
                <a:gd name="T26" fmla="*/ 6 w 14"/>
                <a:gd name="T27" fmla="*/ 2 h 20"/>
                <a:gd name="T28" fmla="*/ 4 w 14"/>
                <a:gd name="T29" fmla="*/ 3 h 20"/>
                <a:gd name="T30" fmla="*/ 4 w 14"/>
                <a:gd name="T3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2" y="0"/>
                    <a:pt x="3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8"/>
                    <a:pt x="14" y="9"/>
                    <a:pt x="12" y="11"/>
                  </a:cubicBezTo>
                  <a:cubicBezTo>
                    <a:pt x="11" y="12"/>
                    <a:pt x="8" y="13"/>
                    <a:pt x="6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0"/>
                  </a:lnTo>
                  <a:close/>
                  <a:moveTo>
                    <a:pt x="4" y="10"/>
                  </a:moveTo>
                  <a:cubicBezTo>
                    <a:pt x="4" y="10"/>
                    <a:pt x="5" y="10"/>
                    <a:pt x="6" y="10"/>
                  </a:cubicBezTo>
                  <a:cubicBezTo>
                    <a:pt x="9" y="10"/>
                    <a:pt x="10" y="8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70"/>
            <p:cNvSpPr/>
            <p:nvPr/>
          </p:nvSpPr>
          <p:spPr bwMode="auto">
            <a:xfrm>
              <a:off x="5154613" y="2357120"/>
              <a:ext cx="93662" cy="109538"/>
            </a:xfrm>
            <a:custGeom>
              <a:avLst/>
              <a:gdLst>
                <a:gd name="T0" fmla="*/ 14 w 59"/>
                <a:gd name="T1" fmla="*/ 0 h 69"/>
                <a:gd name="T2" fmla="*/ 14 w 59"/>
                <a:gd name="T3" fmla="*/ 27 h 69"/>
                <a:gd name="T4" fmla="*/ 45 w 59"/>
                <a:gd name="T5" fmla="*/ 27 h 69"/>
                <a:gd name="T6" fmla="*/ 45 w 59"/>
                <a:gd name="T7" fmla="*/ 0 h 69"/>
                <a:gd name="T8" fmla="*/ 59 w 59"/>
                <a:gd name="T9" fmla="*/ 0 h 69"/>
                <a:gd name="T10" fmla="*/ 59 w 59"/>
                <a:gd name="T11" fmla="*/ 69 h 69"/>
                <a:gd name="T12" fmla="*/ 45 w 59"/>
                <a:gd name="T13" fmla="*/ 69 h 69"/>
                <a:gd name="T14" fmla="*/ 45 w 59"/>
                <a:gd name="T15" fmla="*/ 38 h 69"/>
                <a:gd name="T16" fmla="*/ 14 w 59"/>
                <a:gd name="T17" fmla="*/ 38 h 69"/>
                <a:gd name="T18" fmla="*/ 14 w 59"/>
                <a:gd name="T19" fmla="*/ 69 h 69"/>
                <a:gd name="T20" fmla="*/ 0 w 59"/>
                <a:gd name="T21" fmla="*/ 69 h 69"/>
                <a:gd name="T22" fmla="*/ 0 w 59"/>
                <a:gd name="T23" fmla="*/ 0 h 69"/>
                <a:gd name="T24" fmla="*/ 14 w 59"/>
                <a:gd name="T2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69">
                  <a:moveTo>
                    <a:pt x="14" y="0"/>
                  </a:moveTo>
                  <a:lnTo>
                    <a:pt x="14" y="27"/>
                  </a:lnTo>
                  <a:lnTo>
                    <a:pt x="45" y="27"/>
                  </a:lnTo>
                  <a:lnTo>
                    <a:pt x="45" y="0"/>
                  </a:lnTo>
                  <a:lnTo>
                    <a:pt x="59" y="0"/>
                  </a:lnTo>
                  <a:lnTo>
                    <a:pt x="59" y="69"/>
                  </a:lnTo>
                  <a:lnTo>
                    <a:pt x="45" y="69"/>
                  </a:lnTo>
                  <a:lnTo>
                    <a:pt x="45" y="38"/>
                  </a:lnTo>
                  <a:lnTo>
                    <a:pt x="14" y="38"/>
                  </a:lnTo>
                  <a:lnTo>
                    <a:pt x="14" y="69"/>
                  </a:lnTo>
                  <a:lnTo>
                    <a:pt x="0" y="69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71"/>
            <p:cNvSpPr>
              <a:spLocks noEditPoints="1"/>
            </p:cNvSpPr>
            <p:nvPr/>
          </p:nvSpPr>
          <p:spPr bwMode="auto">
            <a:xfrm>
              <a:off x="5270500" y="2357120"/>
              <a:ext cx="77787" cy="109538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0 h 20"/>
                <a:gd name="T4" fmla="*/ 12 w 14"/>
                <a:gd name="T5" fmla="*/ 1 h 20"/>
                <a:gd name="T6" fmla="*/ 14 w 14"/>
                <a:gd name="T7" fmla="*/ 6 h 20"/>
                <a:gd name="T8" fmla="*/ 12 w 14"/>
                <a:gd name="T9" fmla="*/ 11 h 20"/>
                <a:gd name="T10" fmla="*/ 6 w 14"/>
                <a:gd name="T11" fmla="*/ 13 h 20"/>
                <a:gd name="T12" fmla="*/ 4 w 14"/>
                <a:gd name="T13" fmla="*/ 13 h 20"/>
                <a:gd name="T14" fmla="*/ 4 w 14"/>
                <a:gd name="T15" fmla="*/ 20 h 20"/>
                <a:gd name="T16" fmla="*/ 0 w 14"/>
                <a:gd name="T17" fmla="*/ 20 h 20"/>
                <a:gd name="T18" fmla="*/ 0 w 14"/>
                <a:gd name="T19" fmla="*/ 0 h 20"/>
                <a:gd name="T20" fmla="*/ 4 w 14"/>
                <a:gd name="T21" fmla="*/ 10 h 20"/>
                <a:gd name="T22" fmla="*/ 6 w 14"/>
                <a:gd name="T23" fmla="*/ 10 h 20"/>
                <a:gd name="T24" fmla="*/ 10 w 14"/>
                <a:gd name="T25" fmla="*/ 6 h 20"/>
                <a:gd name="T26" fmla="*/ 6 w 14"/>
                <a:gd name="T27" fmla="*/ 2 h 20"/>
                <a:gd name="T28" fmla="*/ 4 w 14"/>
                <a:gd name="T29" fmla="*/ 3 h 20"/>
                <a:gd name="T30" fmla="*/ 4 w 14"/>
                <a:gd name="T3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1" y="0"/>
                    <a:pt x="3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8"/>
                    <a:pt x="13" y="9"/>
                    <a:pt x="12" y="11"/>
                  </a:cubicBezTo>
                  <a:cubicBezTo>
                    <a:pt x="11" y="12"/>
                    <a:pt x="8" y="13"/>
                    <a:pt x="6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0"/>
                  </a:lnTo>
                  <a:close/>
                  <a:moveTo>
                    <a:pt x="4" y="10"/>
                  </a:moveTo>
                  <a:cubicBezTo>
                    <a:pt x="4" y="10"/>
                    <a:pt x="5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6494034" y="4947331"/>
            <a:ext cx="175457" cy="146777"/>
            <a:chOff x="3489325" y="3990658"/>
            <a:chExt cx="165100" cy="138113"/>
          </a:xfrm>
        </p:grpSpPr>
        <p:sp>
          <p:nvSpPr>
            <p:cNvPr id="82" name="Freeform 172"/>
            <p:cNvSpPr/>
            <p:nvPr/>
          </p:nvSpPr>
          <p:spPr bwMode="auto">
            <a:xfrm>
              <a:off x="3489325" y="3995420"/>
              <a:ext cx="60325" cy="133350"/>
            </a:xfrm>
            <a:custGeom>
              <a:avLst/>
              <a:gdLst>
                <a:gd name="T0" fmla="*/ 7 w 11"/>
                <a:gd name="T1" fmla="*/ 0 h 24"/>
                <a:gd name="T2" fmla="*/ 11 w 11"/>
                <a:gd name="T3" fmla="*/ 0 h 24"/>
                <a:gd name="T4" fmla="*/ 11 w 11"/>
                <a:gd name="T5" fmla="*/ 15 h 24"/>
                <a:gd name="T6" fmla="*/ 3 w 11"/>
                <a:gd name="T7" fmla="*/ 24 h 24"/>
                <a:gd name="T8" fmla="*/ 0 w 11"/>
                <a:gd name="T9" fmla="*/ 23 h 24"/>
                <a:gd name="T10" fmla="*/ 0 w 11"/>
                <a:gd name="T11" fmla="*/ 20 h 24"/>
                <a:gd name="T12" fmla="*/ 3 w 11"/>
                <a:gd name="T13" fmla="*/ 20 h 24"/>
                <a:gd name="T14" fmla="*/ 7 w 11"/>
                <a:gd name="T15" fmla="*/ 15 h 24"/>
                <a:gd name="T16" fmla="*/ 7 w 11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22"/>
                    <a:pt x="8" y="24"/>
                    <a:pt x="3" y="24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5" y="20"/>
                    <a:pt x="7" y="19"/>
                    <a:pt x="7" y="1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73"/>
            <p:cNvSpPr/>
            <p:nvPr/>
          </p:nvSpPr>
          <p:spPr bwMode="auto">
            <a:xfrm>
              <a:off x="3571875" y="3990658"/>
              <a:ext cx="82550" cy="138113"/>
            </a:xfrm>
            <a:custGeom>
              <a:avLst/>
              <a:gdLst>
                <a:gd name="T0" fmla="*/ 1 w 15"/>
                <a:gd name="T1" fmla="*/ 20 h 25"/>
                <a:gd name="T2" fmla="*/ 7 w 15"/>
                <a:gd name="T3" fmla="*/ 21 h 25"/>
                <a:gd name="T4" fmla="*/ 11 w 15"/>
                <a:gd name="T5" fmla="*/ 18 h 25"/>
                <a:gd name="T6" fmla="*/ 7 w 15"/>
                <a:gd name="T7" fmla="*/ 14 h 25"/>
                <a:gd name="T8" fmla="*/ 0 w 15"/>
                <a:gd name="T9" fmla="*/ 7 h 25"/>
                <a:gd name="T10" fmla="*/ 9 w 15"/>
                <a:gd name="T11" fmla="*/ 0 h 25"/>
                <a:gd name="T12" fmla="*/ 14 w 15"/>
                <a:gd name="T13" fmla="*/ 2 h 25"/>
                <a:gd name="T14" fmla="*/ 13 w 15"/>
                <a:gd name="T15" fmla="*/ 5 h 25"/>
                <a:gd name="T16" fmla="*/ 9 w 15"/>
                <a:gd name="T17" fmla="*/ 4 h 25"/>
                <a:gd name="T18" fmla="*/ 5 w 15"/>
                <a:gd name="T19" fmla="*/ 7 h 25"/>
                <a:gd name="T20" fmla="*/ 9 w 15"/>
                <a:gd name="T21" fmla="*/ 11 h 25"/>
                <a:gd name="T22" fmla="*/ 15 w 15"/>
                <a:gd name="T23" fmla="*/ 18 h 25"/>
                <a:gd name="T24" fmla="*/ 6 w 15"/>
                <a:gd name="T25" fmla="*/ 25 h 25"/>
                <a:gd name="T26" fmla="*/ 0 w 15"/>
                <a:gd name="T27" fmla="*/ 23 h 25"/>
                <a:gd name="T28" fmla="*/ 1 w 15"/>
                <a:gd name="T2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5">
                  <a:moveTo>
                    <a:pt x="1" y="20"/>
                  </a:moveTo>
                  <a:cubicBezTo>
                    <a:pt x="2" y="21"/>
                    <a:pt x="4" y="21"/>
                    <a:pt x="7" y="21"/>
                  </a:cubicBezTo>
                  <a:cubicBezTo>
                    <a:pt x="9" y="21"/>
                    <a:pt x="11" y="20"/>
                    <a:pt x="11" y="18"/>
                  </a:cubicBezTo>
                  <a:cubicBezTo>
                    <a:pt x="11" y="16"/>
                    <a:pt x="10" y="15"/>
                    <a:pt x="7" y="14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3"/>
                    <a:pt x="3" y="0"/>
                    <a:pt x="9" y="0"/>
                  </a:cubicBezTo>
                  <a:cubicBezTo>
                    <a:pt x="11" y="0"/>
                    <a:pt x="13" y="1"/>
                    <a:pt x="14" y="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4"/>
                    <a:pt x="9" y="4"/>
                  </a:cubicBezTo>
                  <a:cubicBezTo>
                    <a:pt x="6" y="4"/>
                    <a:pt x="5" y="5"/>
                    <a:pt x="5" y="7"/>
                  </a:cubicBezTo>
                  <a:cubicBezTo>
                    <a:pt x="5" y="9"/>
                    <a:pt x="6" y="10"/>
                    <a:pt x="9" y="11"/>
                  </a:cubicBezTo>
                  <a:cubicBezTo>
                    <a:pt x="13" y="12"/>
                    <a:pt x="15" y="14"/>
                    <a:pt x="15" y="18"/>
                  </a:cubicBezTo>
                  <a:cubicBezTo>
                    <a:pt x="15" y="22"/>
                    <a:pt x="12" y="25"/>
                    <a:pt x="6" y="25"/>
                  </a:cubicBezTo>
                  <a:cubicBezTo>
                    <a:pt x="4" y="25"/>
                    <a:pt x="1" y="24"/>
                    <a:pt x="0" y="23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0" name="Freeform 174"/>
          <p:cNvSpPr/>
          <p:nvPr/>
        </p:nvSpPr>
        <p:spPr bwMode="auto">
          <a:xfrm>
            <a:off x="10568353" y="5444681"/>
            <a:ext cx="80980" cy="82668"/>
          </a:xfrm>
          <a:custGeom>
            <a:avLst/>
            <a:gdLst>
              <a:gd name="T0" fmla="*/ 14 w 14"/>
              <a:gd name="T1" fmla="*/ 2 h 14"/>
              <a:gd name="T2" fmla="*/ 2 w 14"/>
              <a:gd name="T3" fmla="*/ 14 h 14"/>
              <a:gd name="T4" fmla="*/ 0 w 14"/>
              <a:gd name="T5" fmla="*/ 14 h 14"/>
              <a:gd name="T6" fmla="*/ 0 w 14"/>
              <a:gd name="T7" fmla="*/ 12 h 14"/>
              <a:gd name="T8" fmla="*/ 12 w 14"/>
              <a:gd name="T9" fmla="*/ 0 h 14"/>
              <a:gd name="T10" fmla="*/ 14 w 14"/>
              <a:gd name="T11" fmla="*/ 0 h 14"/>
              <a:gd name="T12" fmla="*/ 14 w 14"/>
              <a:gd name="T13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4">
                <a:moveTo>
                  <a:pt x="14" y="2"/>
                </a:move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0" y="14"/>
                </a:cubicBezTo>
                <a:cubicBezTo>
                  <a:pt x="0" y="13"/>
                  <a:pt x="0" y="12"/>
                  <a:pt x="0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4" y="1"/>
                  <a:pt x="14" y="2"/>
                  <a:pt x="14" y="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175"/>
          <p:cNvSpPr/>
          <p:nvPr/>
        </p:nvSpPr>
        <p:spPr bwMode="auto">
          <a:xfrm>
            <a:off x="10568353" y="5444681"/>
            <a:ext cx="80980" cy="82668"/>
          </a:xfrm>
          <a:custGeom>
            <a:avLst/>
            <a:gdLst>
              <a:gd name="T0" fmla="*/ 14 w 14"/>
              <a:gd name="T1" fmla="*/ 14 h 14"/>
              <a:gd name="T2" fmla="*/ 12 w 14"/>
              <a:gd name="T3" fmla="*/ 14 h 14"/>
              <a:gd name="T4" fmla="*/ 0 w 14"/>
              <a:gd name="T5" fmla="*/ 2 h 14"/>
              <a:gd name="T6" fmla="*/ 0 w 14"/>
              <a:gd name="T7" fmla="*/ 0 h 14"/>
              <a:gd name="T8" fmla="*/ 2 w 14"/>
              <a:gd name="T9" fmla="*/ 0 h 14"/>
              <a:gd name="T10" fmla="*/ 14 w 14"/>
              <a:gd name="T11" fmla="*/ 12 h 14"/>
              <a:gd name="T12" fmla="*/ 14 w 14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4">
                <a:moveTo>
                  <a:pt x="14" y="14"/>
                </a:moveTo>
                <a:cubicBezTo>
                  <a:pt x="13" y="14"/>
                  <a:pt x="12" y="14"/>
                  <a:pt x="12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2" y="0"/>
                  <a:pt x="2" y="0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3"/>
                  <a:pt x="14" y="1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2" name="组合 51"/>
          <p:cNvGrpSpPr/>
          <p:nvPr/>
        </p:nvGrpSpPr>
        <p:grpSpPr>
          <a:xfrm>
            <a:off x="6048860" y="2721384"/>
            <a:ext cx="239421" cy="255655"/>
            <a:chOff x="3632200" y="2560320"/>
            <a:chExt cx="93662" cy="100013"/>
          </a:xfrm>
        </p:grpSpPr>
        <p:sp>
          <p:nvSpPr>
            <p:cNvPr id="80" name="Freeform 176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3 h 18"/>
                <a:gd name="T2" fmla="*/ 3 w 17"/>
                <a:gd name="T3" fmla="*/ 17 h 18"/>
                <a:gd name="T4" fmla="*/ 0 w 17"/>
                <a:gd name="T5" fmla="*/ 17 h 18"/>
                <a:gd name="T6" fmla="*/ 0 w 17"/>
                <a:gd name="T7" fmla="*/ 15 h 18"/>
                <a:gd name="T8" fmla="*/ 14 w 17"/>
                <a:gd name="T9" fmla="*/ 1 h 18"/>
                <a:gd name="T10" fmla="*/ 17 w 17"/>
                <a:gd name="T11" fmla="*/ 1 h 18"/>
                <a:gd name="T12" fmla="*/ 17 w 17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3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1" y="18"/>
                    <a:pt x="0" y="17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2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77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17 h 18"/>
                <a:gd name="T2" fmla="*/ 14 w 17"/>
                <a:gd name="T3" fmla="*/ 17 h 18"/>
                <a:gd name="T4" fmla="*/ 0 w 17"/>
                <a:gd name="T5" fmla="*/ 3 h 18"/>
                <a:gd name="T6" fmla="*/ 0 w 17"/>
                <a:gd name="T7" fmla="*/ 1 h 18"/>
                <a:gd name="T8" fmla="*/ 3 w 17"/>
                <a:gd name="T9" fmla="*/ 1 h 18"/>
                <a:gd name="T10" fmla="*/ 17 w 17"/>
                <a:gd name="T11" fmla="*/ 15 h 18"/>
                <a:gd name="T12" fmla="*/ 17 w 17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17"/>
                  </a:moveTo>
                  <a:cubicBezTo>
                    <a:pt x="16" y="18"/>
                    <a:pt x="15" y="18"/>
                    <a:pt x="14" y="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3" name="Freeform 178"/>
          <p:cNvSpPr/>
          <p:nvPr/>
        </p:nvSpPr>
        <p:spPr bwMode="auto">
          <a:xfrm>
            <a:off x="11055045" y="1774316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179"/>
          <p:cNvSpPr/>
          <p:nvPr/>
        </p:nvSpPr>
        <p:spPr bwMode="auto">
          <a:xfrm>
            <a:off x="11055045" y="1774316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180"/>
          <p:cNvSpPr/>
          <p:nvPr/>
        </p:nvSpPr>
        <p:spPr bwMode="auto">
          <a:xfrm>
            <a:off x="7738923" y="1780471"/>
            <a:ext cx="104600" cy="106287"/>
          </a:xfrm>
          <a:custGeom>
            <a:avLst/>
            <a:gdLst>
              <a:gd name="T0" fmla="*/ 17 w 18"/>
              <a:gd name="T1" fmla="*/ 3 h 18"/>
              <a:gd name="T2" fmla="*/ 4 w 18"/>
              <a:gd name="T3" fmla="*/ 17 h 18"/>
              <a:gd name="T4" fmla="*/ 1 w 18"/>
              <a:gd name="T5" fmla="*/ 17 h 18"/>
              <a:gd name="T6" fmla="*/ 1 w 18"/>
              <a:gd name="T7" fmla="*/ 15 h 18"/>
              <a:gd name="T8" fmla="*/ 15 w 18"/>
              <a:gd name="T9" fmla="*/ 1 h 18"/>
              <a:gd name="T10" fmla="*/ 17 w 18"/>
              <a:gd name="T11" fmla="*/ 1 h 18"/>
              <a:gd name="T12" fmla="*/ 17 w 18"/>
              <a:gd name="T1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8">
                <a:moveTo>
                  <a:pt x="17" y="3"/>
                </a:moveTo>
                <a:cubicBezTo>
                  <a:pt x="4" y="17"/>
                  <a:pt x="4" y="17"/>
                  <a:pt x="4" y="17"/>
                </a:cubicBezTo>
                <a:cubicBezTo>
                  <a:pt x="3" y="18"/>
                  <a:pt x="2" y="18"/>
                  <a:pt x="1" y="17"/>
                </a:cubicBezTo>
                <a:cubicBezTo>
                  <a:pt x="0" y="17"/>
                  <a:pt x="0" y="15"/>
                  <a:pt x="1" y="15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0"/>
                  <a:pt x="17" y="0"/>
                  <a:pt x="17" y="1"/>
                </a:cubicBezTo>
                <a:cubicBezTo>
                  <a:pt x="18" y="2"/>
                  <a:pt x="18" y="3"/>
                  <a:pt x="17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181"/>
          <p:cNvSpPr/>
          <p:nvPr/>
        </p:nvSpPr>
        <p:spPr bwMode="auto">
          <a:xfrm>
            <a:off x="7738923" y="1780471"/>
            <a:ext cx="104600" cy="106287"/>
          </a:xfrm>
          <a:custGeom>
            <a:avLst/>
            <a:gdLst>
              <a:gd name="T0" fmla="*/ 17 w 18"/>
              <a:gd name="T1" fmla="*/ 17 h 18"/>
              <a:gd name="T2" fmla="*/ 15 w 18"/>
              <a:gd name="T3" fmla="*/ 17 h 18"/>
              <a:gd name="T4" fmla="*/ 1 w 18"/>
              <a:gd name="T5" fmla="*/ 3 h 18"/>
              <a:gd name="T6" fmla="*/ 1 w 18"/>
              <a:gd name="T7" fmla="*/ 1 h 18"/>
              <a:gd name="T8" fmla="*/ 4 w 18"/>
              <a:gd name="T9" fmla="*/ 1 h 18"/>
              <a:gd name="T10" fmla="*/ 17 w 18"/>
              <a:gd name="T11" fmla="*/ 15 h 18"/>
              <a:gd name="T12" fmla="*/ 17 w 18"/>
              <a:gd name="T13" fmla="*/ 1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8">
                <a:moveTo>
                  <a:pt x="17" y="17"/>
                </a:moveTo>
                <a:cubicBezTo>
                  <a:pt x="17" y="18"/>
                  <a:pt x="16" y="18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1" y="1"/>
                </a:cubicBezTo>
                <a:cubicBezTo>
                  <a:pt x="2" y="0"/>
                  <a:pt x="3" y="0"/>
                  <a:pt x="4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18" y="15"/>
                  <a:pt x="18" y="17"/>
                  <a:pt x="17" y="17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182"/>
          <p:cNvSpPr>
            <a:spLocks noEditPoints="1"/>
          </p:cNvSpPr>
          <p:nvPr/>
        </p:nvSpPr>
        <p:spPr bwMode="auto">
          <a:xfrm>
            <a:off x="11281992" y="5983673"/>
            <a:ext cx="94477" cy="92791"/>
          </a:xfrm>
          <a:custGeom>
            <a:avLst/>
            <a:gdLst>
              <a:gd name="T0" fmla="*/ 8 w 16"/>
              <a:gd name="T1" fmla="*/ 16 h 16"/>
              <a:gd name="T2" fmla="*/ 0 w 16"/>
              <a:gd name="T3" fmla="*/ 8 h 16"/>
              <a:gd name="T4" fmla="*/ 8 w 16"/>
              <a:gd name="T5" fmla="*/ 0 h 16"/>
              <a:gd name="T6" fmla="*/ 16 w 16"/>
              <a:gd name="T7" fmla="*/ 8 h 16"/>
              <a:gd name="T8" fmla="*/ 8 w 16"/>
              <a:gd name="T9" fmla="*/ 16 h 16"/>
              <a:gd name="T10" fmla="*/ 8 w 16"/>
              <a:gd name="T11" fmla="*/ 3 h 16"/>
              <a:gd name="T12" fmla="*/ 3 w 16"/>
              <a:gd name="T13" fmla="*/ 8 h 16"/>
              <a:gd name="T14" fmla="*/ 8 w 16"/>
              <a:gd name="T15" fmla="*/ 13 h 16"/>
              <a:gd name="T16" fmla="*/ 13 w 16"/>
              <a:gd name="T17" fmla="*/ 8 h 16"/>
              <a:gd name="T18" fmla="*/ 8 w 16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6">
                <a:moveTo>
                  <a:pt x="8" y="16"/>
                </a:moveTo>
                <a:cubicBezTo>
                  <a:pt x="4" y="16"/>
                  <a:pt x="0" y="12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12" y="0"/>
                  <a:pt x="16" y="4"/>
                  <a:pt x="16" y="8"/>
                </a:cubicBezTo>
                <a:cubicBezTo>
                  <a:pt x="16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1" y="13"/>
                  <a:pt x="13" y="11"/>
                  <a:pt x="13" y="8"/>
                </a:cubicBezTo>
                <a:cubicBezTo>
                  <a:pt x="13" y="5"/>
                  <a:pt x="11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183"/>
          <p:cNvSpPr>
            <a:spLocks noEditPoints="1"/>
          </p:cNvSpPr>
          <p:nvPr/>
        </p:nvSpPr>
        <p:spPr bwMode="auto">
          <a:xfrm>
            <a:off x="11728195" y="2084741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184"/>
          <p:cNvSpPr>
            <a:spLocks noEditPoints="1"/>
          </p:cNvSpPr>
          <p:nvPr/>
        </p:nvSpPr>
        <p:spPr bwMode="auto">
          <a:xfrm>
            <a:off x="8277950" y="953959"/>
            <a:ext cx="87729" cy="92791"/>
          </a:xfrm>
          <a:custGeom>
            <a:avLst/>
            <a:gdLst>
              <a:gd name="T0" fmla="*/ 7 w 15"/>
              <a:gd name="T1" fmla="*/ 16 h 16"/>
              <a:gd name="T2" fmla="*/ 0 w 15"/>
              <a:gd name="T3" fmla="*/ 8 h 16"/>
              <a:gd name="T4" fmla="*/ 7 w 15"/>
              <a:gd name="T5" fmla="*/ 0 h 16"/>
              <a:gd name="T6" fmla="*/ 15 w 15"/>
              <a:gd name="T7" fmla="*/ 8 h 16"/>
              <a:gd name="T8" fmla="*/ 7 w 15"/>
              <a:gd name="T9" fmla="*/ 16 h 16"/>
              <a:gd name="T10" fmla="*/ 7 w 15"/>
              <a:gd name="T11" fmla="*/ 3 h 16"/>
              <a:gd name="T12" fmla="*/ 3 w 15"/>
              <a:gd name="T13" fmla="*/ 8 h 16"/>
              <a:gd name="T14" fmla="*/ 7 w 15"/>
              <a:gd name="T15" fmla="*/ 13 h 16"/>
              <a:gd name="T16" fmla="*/ 12 w 15"/>
              <a:gd name="T17" fmla="*/ 8 h 16"/>
              <a:gd name="T18" fmla="*/ 7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7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7" y="16"/>
                </a:cubicBezTo>
                <a:close/>
                <a:moveTo>
                  <a:pt x="7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7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7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185"/>
          <p:cNvSpPr>
            <a:spLocks noEditPoints="1"/>
          </p:cNvSpPr>
          <p:nvPr/>
        </p:nvSpPr>
        <p:spPr bwMode="auto">
          <a:xfrm>
            <a:off x="5747853" y="4180550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187"/>
          <p:cNvSpPr>
            <a:spLocks noEditPoints="1"/>
          </p:cNvSpPr>
          <p:nvPr/>
        </p:nvSpPr>
        <p:spPr bwMode="auto">
          <a:xfrm>
            <a:off x="9566045" y="2406836"/>
            <a:ext cx="116409" cy="111348"/>
          </a:xfrm>
          <a:custGeom>
            <a:avLst/>
            <a:gdLst>
              <a:gd name="T0" fmla="*/ 10 w 20"/>
              <a:gd name="T1" fmla="*/ 19 h 19"/>
              <a:gd name="T2" fmla="*/ 0 w 20"/>
              <a:gd name="T3" fmla="*/ 10 h 19"/>
              <a:gd name="T4" fmla="*/ 10 w 20"/>
              <a:gd name="T5" fmla="*/ 0 h 19"/>
              <a:gd name="T6" fmla="*/ 20 w 20"/>
              <a:gd name="T7" fmla="*/ 10 h 19"/>
              <a:gd name="T8" fmla="*/ 10 w 20"/>
              <a:gd name="T9" fmla="*/ 19 h 19"/>
              <a:gd name="T10" fmla="*/ 10 w 20"/>
              <a:gd name="T11" fmla="*/ 4 h 19"/>
              <a:gd name="T12" fmla="*/ 4 w 20"/>
              <a:gd name="T13" fmla="*/ 10 h 19"/>
              <a:gd name="T14" fmla="*/ 10 w 20"/>
              <a:gd name="T15" fmla="*/ 16 h 19"/>
              <a:gd name="T16" fmla="*/ 16 w 20"/>
              <a:gd name="T17" fmla="*/ 10 h 19"/>
              <a:gd name="T18" fmla="*/ 10 w 20"/>
              <a:gd name="T19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19">
                <a:moveTo>
                  <a:pt x="10" y="19"/>
                </a:moveTo>
                <a:cubicBezTo>
                  <a:pt x="5" y="19"/>
                  <a:pt x="0" y="15"/>
                  <a:pt x="0" y="10"/>
                </a:cubicBezTo>
                <a:cubicBezTo>
                  <a:pt x="0" y="5"/>
                  <a:pt x="5" y="0"/>
                  <a:pt x="10" y="0"/>
                </a:cubicBezTo>
                <a:cubicBezTo>
                  <a:pt x="15" y="0"/>
                  <a:pt x="20" y="5"/>
                  <a:pt x="20" y="10"/>
                </a:cubicBezTo>
                <a:cubicBezTo>
                  <a:pt x="20" y="15"/>
                  <a:pt x="15" y="19"/>
                  <a:pt x="10" y="19"/>
                </a:cubicBez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13"/>
                  <a:pt x="7" y="16"/>
                  <a:pt x="10" y="16"/>
                </a:cubicBezTo>
                <a:cubicBezTo>
                  <a:pt x="13" y="16"/>
                  <a:pt x="16" y="13"/>
                  <a:pt x="16" y="10"/>
                </a:cubicBezTo>
                <a:cubicBezTo>
                  <a:pt x="16" y="7"/>
                  <a:pt x="13" y="4"/>
                  <a:pt x="1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3" name="组合 62"/>
          <p:cNvGrpSpPr/>
          <p:nvPr/>
        </p:nvGrpSpPr>
        <p:grpSpPr>
          <a:xfrm>
            <a:off x="8323502" y="3128648"/>
            <a:ext cx="1359795" cy="433583"/>
            <a:chOff x="5237163" y="2892108"/>
            <a:chExt cx="1279525" cy="407988"/>
          </a:xfrm>
        </p:grpSpPr>
        <p:sp>
          <p:nvSpPr>
            <p:cNvPr id="73" name="Freeform 188"/>
            <p:cNvSpPr/>
            <p:nvPr/>
          </p:nvSpPr>
          <p:spPr bwMode="auto">
            <a:xfrm>
              <a:off x="5248275" y="2903220"/>
              <a:ext cx="1257300" cy="385763"/>
            </a:xfrm>
            <a:custGeom>
              <a:avLst/>
              <a:gdLst>
                <a:gd name="T0" fmla="*/ 228 w 228"/>
                <a:gd name="T1" fmla="*/ 58 h 70"/>
                <a:gd name="T2" fmla="*/ 217 w 228"/>
                <a:gd name="T3" fmla="*/ 70 h 70"/>
                <a:gd name="T4" fmla="*/ 12 w 228"/>
                <a:gd name="T5" fmla="*/ 70 h 70"/>
                <a:gd name="T6" fmla="*/ 0 w 228"/>
                <a:gd name="T7" fmla="*/ 58 h 70"/>
                <a:gd name="T8" fmla="*/ 0 w 228"/>
                <a:gd name="T9" fmla="*/ 12 h 70"/>
                <a:gd name="T10" fmla="*/ 12 w 228"/>
                <a:gd name="T11" fmla="*/ 0 h 70"/>
                <a:gd name="T12" fmla="*/ 217 w 228"/>
                <a:gd name="T13" fmla="*/ 0 h 70"/>
                <a:gd name="T14" fmla="*/ 228 w 228"/>
                <a:gd name="T15" fmla="*/ 12 h 70"/>
                <a:gd name="T16" fmla="*/ 228 w 228"/>
                <a:gd name="T17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8" h="70">
                  <a:moveTo>
                    <a:pt x="228" y="58"/>
                  </a:moveTo>
                  <a:cubicBezTo>
                    <a:pt x="228" y="65"/>
                    <a:pt x="223" y="70"/>
                    <a:pt x="217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5" y="70"/>
                    <a:pt x="0" y="65"/>
                    <a:pt x="0" y="5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23" y="0"/>
                    <a:pt x="228" y="5"/>
                    <a:pt x="228" y="12"/>
                  </a:cubicBezTo>
                  <a:lnTo>
                    <a:pt x="228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89"/>
            <p:cNvSpPr>
              <a:spLocks noEditPoints="1"/>
            </p:cNvSpPr>
            <p:nvPr/>
          </p:nvSpPr>
          <p:spPr bwMode="auto">
            <a:xfrm>
              <a:off x="5237163" y="2892108"/>
              <a:ext cx="1279525" cy="407988"/>
            </a:xfrm>
            <a:custGeom>
              <a:avLst/>
              <a:gdLst>
                <a:gd name="T0" fmla="*/ 219 w 232"/>
                <a:gd name="T1" fmla="*/ 74 h 74"/>
                <a:gd name="T2" fmla="*/ 14 w 232"/>
                <a:gd name="T3" fmla="*/ 74 h 74"/>
                <a:gd name="T4" fmla="*/ 0 w 232"/>
                <a:gd name="T5" fmla="*/ 60 h 74"/>
                <a:gd name="T6" fmla="*/ 0 w 232"/>
                <a:gd name="T7" fmla="*/ 14 h 74"/>
                <a:gd name="T8" fmla="*/ 14 w 232"/>
                <a:gd name="T9" fmla="*/ 0 h 74"/>
                <a:gd name="T10" fmla="*/ 219 w 232"/>
                <a:gd name="T11" fmla="*/ 0 h 74"/>
                <a:gd name="T12" fmla="*/ 232 w 232"/>
                <a:gd name="T13" fmla="*/ 14 h 74"/>
                <a:gd name="T14" fmla="*/ 232 w 232"/>
                <a:gd name="T15" fmla="*/ 60 h 74"/>
                <a:gd name="T16" fmla="*/ 219 w 232"/>
                <a:gd name="T17" fmla="*/ 74 h 74"/>
                <a:gd name="T18" fmla="*/ 14 w 232"/>
                <a:gd name="T19" fmla="*/ 4 h 74"/>
                <a:gd name="T20" fmla="*/ 4 w 232"/>
                <a:gd name="T21" fmla="*/ 14 h 74"/>
                <a:gd name="T22" fmla="*/ 4 w 232"/>
                <a:gd name="T23" fmla="*/ 60 h 74"/>
                <a:gd name="T24" fmla="*/ 14 w 232"/>
                <a:gd name="T25" fmla="*/ 70 h 74"/>
                <a:gd name="T26" fmla="*/ 219 w 232"/>
                <a:gd name="T27" fmla="*/ 70 h 74"/>
                <a:gd name="T28" fmla="*/ 229 w 232"/>
                <a:gd name="T29" fmla="*/ 60 h 74"/>
                <a:gd name="T30" fmla="*/ 229 w 232"/>
                <a:gd name="T31" fmla="*/ 14 h 74"/>
                <a:gd name="T32" fmla="*/ 219 w 232"/>
                <a:gd name="T33" fmla="*/ 4 h 74"/>
                <a:gd name="T34" fmla="*/ 14 w 232"/>
                <a:gd name="T35" fmla="*/ 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" h="74">
                  <a:moveTo>
                    <a:pt x="219" y="74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6" y="74"/>
                    <a:pt x="0" y="68"/>
                    <a:pt x="0" y="6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6" y="0"/>
                    <a:pt x="232" y="6"/>
                    <a:pt x="232" y="14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68"/>
                    <a:pt x="226" y="74"/>
                    <a:pt x="219" y="74"/>
                  </a:cubicBezTo>
                  <a:close/>
                  <a:moveTo>
                    <a:pt x="14" y="4"/>
                  </a:moveTo>
                  <a:cubicBezTo>
                    <a:pt x="8" y="4"/>
                    <a:pt x="4" y="8"/>
                    <a:pt x="4" y="1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6"/>
                    <a:pt x="8" y="70"/>
                    <a:pt x="14" y="70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24" y="70"/>
                    <a:pt x="229" y="66"/>
                    <a:pt x="229" y="60"/>
                  </a:cubicBezTo>
                  <a:cubicBezTo>
                    <a:pt x="229" y="14"/>
                    <a:pt x="229" y="14"/>
                    <a:pt x="229" y="14"/>
                  </a:cubicBezTo>
                  <a:cubicBezTo>
                    <a:pt x="229" y="8"/>
                    <a:pt x="224" y="4"/>
                    <a:pt x="219" y="4"/>
                  </a:cubicBezTo>
                  <a:lnTo>
                    <a:pt x="14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90"/>
            <p:cNvSpPr/>
            <p:nvPr/>
          </p:nvSpPr>
          <p:spPr bwMode="auto">
            <a:xfrm>
              <a:off x="5667375" y="2947670"/>
              <a:ext cx="369887" cy="15875"/>
            </a:xfrm>
            <a:custGeom>
              <a:avLst/>
              <a:gdLst>
                <a:gd name="T0" fmla="*/ 66 w 67"/>
                <a:gd name="T1" fmla="*/ 3 h 3"/>
                <a:gd name="T2" fmla="*/ 1 w 67"/>
                <a:gd name="T3" fmla="*/ 3 h 3"/>
                <a:gd name="T4" fmla="*/ 0 w 67"/>
                <a:gd name="T5" fmla="*/ 2 h 3"/>
                <a:gd name="T6" fmla="*/ 1 w 67"/>
                <a:gd name="T7" fmla="*/ 0 h 3"/>
                <a:gd name="T8" fmla="*/ 66 w 67"/>
                <a:gd name="T9" fmla="*/ 0 h 3"/>
                <a:gd name="T10" fmla="*/ 67 w 67"/>
                <a:gd name="T11" fmla="*/ 2 h 3"/>
                <a:gd name="T12" fmla="*/ 66 w 6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">
                  <a:moveTo>
                    <a:pt x="66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7" y="1"/>
                    <a:pt x="67" y="2"/>
                  </a:cubicBezTo>
                  <a:cubicBezTo>
                    <a:pt x="67" y="3"/>
                    <a:pt x="67" y="3"/>
                    <a:pt x="66" y="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91"/>
            <p:cNvSpPr/>
            <p:nvPr/>
          </p:nvSpPr>
          <p:spPr bwMode="auto">
            <a:xfrm>
              <a:off x="5292725" y="2947670"/>
              <a:ext cx="307975" cy="209550"/>
            </a:xfrm>
            <a:custGeom>
              <a:avLst/>
              <a:gdLst>
                <a:gd name="T0" fmla="*/ 2 w 56"/>
                <a:gd name="T1" fmla="*/ 38 h 38"/>
                <a:gd name="T2" fmla="*/ 0 w 56"/>
                <a:gd name="T3" fmla="*/ 37 h 38"/>
                <a:gd name="T4" fmla="*/ 0 w 56"/>
                <a:gd name="T5" fmla="*/ 13 h 38"/>
                <a:gd name="T6" fmla="*/ 14 w 56"/>
                <a:gd name="T7" fmla="*/ 0 h 38"/>
                <a:gd name="T8" fmla="*/ 55 w 56"/>
                <a:gd name="T9" fmla="*/ 0 h 38"/>
                <a:gd name="T10" fmla="*/ 56 w 56"/>
                <a:gd name="T11" fmla="*/ 2 h 38"/>
                <a:gd name="T12" fmla="*/ 55 w 56"/>
                <a:gd name="T13" fmla="*/ 3 h 38"/>
                <a:gd name="T14" fmla="*/ 14 w 56"/>
                <a:gd name="T15" fmla="*/ 3 h 38"/>
                <a:gd name="T16" fmla="*/ 4 w 56"/>
                <a:gd name="T17" fmla="*/ 13 h 38"/>
                <a:gd name="T18" fmla="*/ 4 w 56"/>
                <a:gd name="T19" fmla="*/ 37 h 38"/>
                <a:gd name="T20" fmla="*/ 2 w 56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8">
                  <a:moveTo>
                    <a:pt x="2" y="38"/>
                  </a:moveTo>
                  <a:cubicBezTo>
                    <a:pt x="1" y="38"/>
                    <a:pt x="0" y="38"/>
                    <a:pt x="0" y="3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1"/>
                    <a:pt x="56" y="2"/>
                  </a:cubicBezTo>
                  <a:cubicBezTo>
                    <a:pt x="56" y="3"/>
                    <a:pt x="56" y="3"/>
                    <a:pt x="5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8" y="3"/>
                    <a:pt x="4" y="8"/>
                    <a:pt x="4" y="13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3" y="38"/>
                    <a:pt x="2" y="3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92"/>
            <p:cNvSpPr/>
            <p:nvPr/>
          </p:nvSpPr>
          <p:spPr bwMode="auto">
            <a:xfrm>
              <a:off x="5711825" y="3057208"/>
              <a:ext cx="109537" cy="122238"/>
            </a:xfrm>
            <a:custGeom>
              <a:avLst/>
              <a:gdLst>
                <a:gd name="T0" fmla="*/ 0 w 69"/>
                <a:gd name="T1" fmla="*/ 32 h 77"/>
                <a:gd name="T2" fmla="*/ 69 w 69"/>
                <a:gd name="T3" fmla="*/ 0 h 77"/>
                <a:gd name="T4" fmla="*/ 69 w 69"/>
                <a:gd name="T5" fmla="*/ 11 h 77"/>
                <a:gd name="T6" fmla="*/ 14 w 69"/>
                <a:gd name="T7" fmla="*/ 38 h 77"/>
                <a:gd name="T8" fmla="*/ 14 w 69"/>
                <a:gd name="T9" fmla="*/ 38 h 77"/>
                <a:gd name="T10" fmla="*/ 69 w 69"/>
                <a:gd name="T11" fmla="*/ 63 h 77"/>
                <a:gd name="T12" fmla="*/ 69 w 69"/>
                <a:gd name="T13" fmla="*/ 77 h 77"/>
                <a:gd name="T14" fmla="*/ 0 w 69"/>
                <a:gd name="T15" fmla="*/ 42 h 77"/>
                <a:gd name="T16" fmla="*/ 0 w 69"/>
                <a:gd name="T17" fmla="*/ 3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77">
                  <a:moveTo>
                    <a:pt x="0" y="32"/>
                  </a:moveTo>
                  <a:lnTo>
                    <a:pt x="69" y="0"/>
                  </a:lnTo>
                  <a:lnTo>
                    <a:pt x="69" y="11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69" y="63"/>
                  </a:lnTo>
                  <a:lnTo>
                    <a:pt x="69" y="77"/>
                  </a:lnTo>
                  <a:lnTo>
                    <a:pt x="0" y="4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93"/>
            <p:cNvSpPr/>
            <p:nvPr/>
          </p:nvSpPr>
          <p:spPr bwMode="auto">
            <a:xfrm>
              <a:off x="5838825" y="3019108"/>
              <a:ext cx="76200" cy="171450"/>
            </a:xfrm>
            <a:custGeom>
              <a:avLst/>
              <a:gdLst>
                <a:gd name="T0" fmla="*/ 0 w 48"/>
                <a:gd name="T1" fmla="*/ 108 h 108"/>
                <a:gd name="T2" fmla="*/ 38 w 48"/>
                <a:gd name="T3" fmla="*/ 0 h 108"/>
                <a:gd name="T4" fmla="*/ 48 w 48"/>
                <a:gd name="T5" fmla="*/ 0 h 108"/>
                <a:gd name="T6" fmla="*/ 14 w 48"/>
                <a:gd name="T7" fmla="*/ 108 h 108"/>
                <a:gd name="T8" fmla="*/ 0 w 4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8">
                  <a:moveTo>
                    <a:pt x="0" y="108"/>
                  </a:moveTo>
                  <a:lnTo>
                    <a:pt x="38" y="0"/>
                  </a:lnTo>
                  <a:lnTo>
                    <a:pt x="48" y="0"/>
                  </a:lnTo>
                  <a:lnTo>
                    <a:pt x="14" y="108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94"/>
            <p:cNvSpPr/>
            <p:nvPr/>
          </p:nvSpPr>
          <p:spPr bwMode="auto">
            <a:xfrm>
              <a:off x="5932488" y="3057208"/>
              <a:ext cx="109537" cy="122238"/>
            </a:xfrm>
            <a:custGeom>
              <a:avLst/>
              <a:gdLst>
                <a:gd name="T0" fmla="*/ 69 w 69"/>
                <a:gd name="T1" fmla="*/ 45 h 77"/>
                <a:gd name="T2" fmla="*/ 0 w 69"/>
                <a:gd name="T3" fmla="*/ 77 h 77"/>
                <a:gd name="T4" fmla="*/ 0 w 69"/>
                <a:gd name="T5" fmla="*/ 63 h 77"/>
                <a:gd name="T6" fmla="*/ 55 w 69"/>
                <a:gd name="T7" fmla="*/ 38 h 77"/>
                <a:gd name="T8" fmla="*/ 55 w 69"/>
                <a:gd name="T9" fmla="*/ 38 h 77"/>
                <a:gd name="T10" fmla="*/ 0 w 69"/>
                <a:gd name="T11" fmla="*/ 11 h 77"/>
                <a:gd name="T12" fmla="*/ 0 w 69"/>
                <a:gd name="T13" fmla="*/ 0 h 77"/>
                <a:gd name="T14" fmla="*/ 69 w 69"/>
                <a:gd name="T15" fmla="*/ 32 h 77"/>
                <a:gd name="T16" fmla="*/ 69 w 69"/>
                <a:gd name="T17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77">
                  <a:moveTo>
                    <a:pt x="69" y="45"/>
                  </a:moveTo>
                  <a:lnTo>
                    <a:pt x="0" y="77"/>
                  </a:lnTo>
                  <a:lnTo>
                    <a:pt x="0" y="63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9" y="32"/>
                  </a:lnTo>
                  <a:lnTo>
                    <a:pt x="69" y="45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8498117" y="1783361"/>
            <a:ext cx="862103" cy="862104"/>
            <a:chOff x="5402263" y="1788795"/>
            <a:chExt cx="811212" cy="811213"/>
          </a:xfrm>
        </p:grpSpPr>
        <p:sp>
          <p:nvSpPr>
            <p:cNvPr id="65" name="Oval 195"/>
            <p:cNvSpPr>
              <a:spLocks noChangeArrowheads="1"/>
            </p:cNvSpPr>
            <p:nvPr/>
          </p:nvSpPr>
          <p:spPr bwMode="auto">
            <a:xfrm>
              <a:off x="5413375" y="1798320"/>
              <a:ext cx="788987" cy="790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96"/>
            <p:cNvSpPr>
              <a:spLocks noEditPoints="1"/>
            </p:cNvSpPr>
            <p:nvPr/>
          </p:nvSpPr>
          <p:spPr bwMode="auto">
            <a:xfrm>
              <a:off x="5402263" y="1788795"/>
              <a:ext cx="811212" cy="811213"/>
            </a:xfrm>
            <a:custGeom>
              <a:avLst/>
              <a:gdLst>
                <a:gd name="T0" fmla="*/ 73 w 147"/>
                <a:gd name="T1" fmla="*/ 147 h 147"/>
                <a:gd name="T2" fmla="*/ 0 w 147"/>
                <a:gd name="T3" fmla="*/ 74 h 147"/>
                <a:gd name="T4" fmla="*/ 73 w 147"/>
                <a:gd name="T5" fmla="*/ 0 h 147"/>
                <a:gd name="T6" fmla="*/ 147 w 147"/>
                <a:gd name="T7" fmla="*/ 74 h 147"/>
                <a:gd name="T8" fmla="*/ 73 w 147"/>
                <a:gd name="T9" fmla="*/ 147 h 147"/>
                <a:gd name="T10" fmla="*/ 73 w 147"/>
                <a:gd name="T11" fmla="*/ 4 h 147"/>
                <a:gd name="T12" fmla="*/ 4 w 147"/>
                <a:gd name="T13" fmla="*/ 74 h 147"/>
                <a:gd name="T14" fmla="*/ 73 w 147"/>
                <a:gd name="T15" fmla="*/ 143 h 147"/>
                <a:gd name="T16" fmla="*/ 143 w 147"/>
                <a:gd name="T17" fmla="*/ 74 h 147"/>
                <a:gd name="T18" fmla="*/ 73 w 147"/>
                <a:gd name="T19" fmla="*/ 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7">
                  <a:moveTo>
                    <a:pt x="73" y="147"/>
                  </a:moveTo>
                  <a:cubicBezTo>
                    <a:pt x="33" y="147"/>
                    <a:pt x="0" y="114"/>
                    <a:pt x="0" y="74"/>
                  </a:cubicBezTo>
                  <a:cubicBezTo>
                    <a:pt x="0" y="33"/>
                    <a:pt x="33" y="0"/>
                    <a:pt x="73" y="0"/>
                  </a:cubicBezTo>
                  <a:cubicBezTo>
                    <a:pt x="114" y="0"/>
                    <a:pt x="147" y="33"/>
                    <a:pt x="147" y="74"/>
                  </a:cubicBezTo>
                  <a:cubicBezTo>
                    <a:pt x="147" y="114"/>
                    <a:pt x="114" y="147"/>
                    <a:pt x="73" y="147"/>
                  </a:cubicBezTo>
                  <a:close/>
                  <a:moveTo>
                    <a:pt x="73" y="4"/>
                  </a:moveTo>
                  <a:cubicBezTo>
                    <a:pt x="35" y="4"/>
                    <a:pt x="4" y="35"/>
                    <a:pt x="4" y="74"/>
                  </a:cubicBezTo>
                  <a:cubicBezTo>
                    <a:pt x="4" y="112"/>
                    <a:pt x="35" y="143"/>
                    <a:pt x="73" y="143"/>
                  </a:cubicBezTo>
                  <a:cubicBezTo>
                    <a:pt x="112" y="143"/>
                    <a:pt x="143" y="112"/>
                    <a:pt x="143" y="74"/>
                  </a:cubicBezTo>
                  <a:cubicBezTo>
                    <a:pt x="143" y="35"/>
                    <a:pt x="112" y="4"/>
                    <a:pt x="7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197"/>
            <p:cNvSpPr>
              <a:spLocks noChangeArrowheads="1"/>
            </p:cNvSpPr>
            <p:nvPr/>
          </p:nvSpPr>
          <p:spPr bwMode="auto">
            <a:xfrm>
              <a:off x="5457825" y="1849120"/>
              <a:ext cx="695325" cy="695325"/>
            </a:xfrm>
            <a:prstGeom prst="ellipse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99"/>
            <p:cNvSpPr>
              <a:spLocks noEditPoints="1"/>
            </p:cNvSpPr>
            <p:nvPr/>
          </p:nvSpPr>
          <p:spPr bwMode="auto">
            <a:xfrm>
              <a:off x="5446713" y="1838008"/>
              <a:ext cx="717550" cy="717550"/>
            </a:xfrm>
            <a:custGeom>
              <a:avLst/>
              <a:gdLst>
                <a:gd name="T0" fmla="*/ 65 w 130"/>
                <a:gd name="T1" fmla="*/ 130 h 130"/>
                <a:gd name="T2" fmla="*/ 0 w 130"/>
                <a:gd name="T3" fmla="*/ 65 h 130"/>
                <a:gd name="T4" fmla="*/ 65 w 130"/>
                <a:gd name="T5" fmla="*/ 0 h 130"/>
                <a:gd name="T6" fmla="*/ 130 w 130"/>
                <a:gd name="T7" fmla="*/ 65 h 130"/>
                <a:gd name="T8" fmla="*/ 65 w 130"/>
                <a:gd name="T9" fmla="*/ 130 h 130"/>
                <a:gd name="T10" fmla="*/ 65 w 130"/>
                <a:gd name="T11" fmla="*/ 4 h 130"/>
                <a:gd name="T12" fmla="*/ 4 w 130"/>
                <a:gd name="T13" fmla="*/ 65 h 130"/>
                <a:gd name="T14" fmla="*/ 65 w 130"/>
                <a:gd name="T15" fmla="*/ 126 h 130"/>
                <a:gd name="T16" fmla="*/ 126 w 130"/>
                <a:gd name="T17" fmla="*/ 65 h 130"/>
                <a:gd name="T18" fmla="*/ 65 w 130"/>
                <a:gd name="T19" fmla="*/ 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30">
                  <a:moveTo>
                    <a:pt x="65" y="130"/>
                  </a:moveTo>
                  <a:cubicBezTo>
                    <a:pt x="29" y="130"/>
                    <a:pt x="0" y="101"/>
                    <a:pt x="0" y="65"/>
                  </a:cubicBezTo>
                  <a:cubicBezTo>
                    <a:pt x="0" y="29"/>
                    <a:pt x="29" y="0"/>
                    <a:pt x="65" y="0"/>
                  </a:cubicBezTo>
                  <a:cubicBezTo>
                    <a:pt x="101" y="0"/>
                    <a:pt x="130" y="29"/>
                    <a:pt x="130" y="65"/>
                  </a:cubicBezTo>
                  <a:cubicBezTo>
                    <a:pt x="130" y="101"/>
                    <a:pt x="101" y="130"/>
                    <a:pt x="65" y="130"/>
                  </a:cubicBezTo>
                  <a:close/>
                  <a:moveTo>
                    <a:pt x="65" y="4"/>
                  </a:moveTo>
                  <a:cubicBezTo>
                    <a:pt x="31" y="4"/>
                    <a:pt x="4" y="31"/>
                    <a:pt x="4" y="65"/>
                  </a:cubicBezTo>
                  <a:cubicBezTo>
                    <a:pt x="4" y="99"/>
                    <a:pt x="31" y="126"/>
                    <a:pt x="65" y="126"/>
                  </a:cubicBezTo>
                  <a:cubicBezTo>
                    <a:pt x="99" y="126"/>
                    <a:pt x="126" y="99"/>
                    <a:pt x="126" y="65"/>
                  </a:cubicBezTo>
                  <a:cubicBezTo>
                    <a:pt x="126" y="31"/>
                    <a:pt x="99" y="4"/>
                    <a:pt x="65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00"/>
            <p:cNvSpPr/>
            <p:nvPr/>
          </p:nvSpPr>
          <p:spPr bwMode="auto">
            <a:xfrm>
              <a:off x="5524500" y="1920558"/>
              <a:ext cx="192087" cy="193675"/>
            </a:xfrm>
            <a:custGeom>
              <a:avLst/>
              <a:gdLst>
                <a:gd name="T0" fmla="*/ 3 w 35"/>
                <a:gd name="T1" fmla="*/ 35 h 35"/>
                <a:gd name="T2" fmla="*/ 2 w 35"/>
                <a:gd name="T3" fmla="*/ 35 h 35"/>
                <a:gd name="T4" fmla="*/ 1 w 35"/>
                <a:gd name="T5" fmla="*/ 33 h 35"/>
                <a:gd name="T6" fmla="*/ 32 w 35"/>
                <a:gd name="T7" fmla="*/ 0 h 35"/>
                <a:gd name="T8" fmla="*/ 34 w 35"/>
                <a:gd name="T9" fmla="*/ 1 h 35"/>
                <a:gd name="T10" fmla="*/ 33 w 35"/>
                <a:gd name="T11" fmla="*/ 4 h 35"/>
                <a:gd name="T12" fmla="*/ 5 w 35"/>
                <a:gd name="T13" fmla="*/ 34 h 35"/>
                <a:gd name="T14" fmla="*/ 3 w 35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3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6" y="18"/>
                    <a:pt x="17" y="6"/>
                    <a:pt x="32" y="0"/>
                  </a:cubicBezTo>
                  <a:cubicBezTo>
                    <a:pt x="33" y="0"/>
                    <a:pt x="34" y="0"/>
                    <a:pt x="34" y="1"/>
                  </a:cubicBezTo>
                  <a:cubicBezTo>
                    <a:pt x="35" y="2"/>
                    <a:pt x="34" y="4"/>
                    <a:pt x="33" y="4"/>
                  </a:cubicBezTo>
                  <a:cubicBezTo>
                    <a:pt x="20" y="9"/>
                    <a:pt x="9" y="20"/>
                    <a:pt x="5" y="34"/>
                  </a:cubicBezTo>
                  <a:cubicBezTo>
                    <a:pt x="4" y="35"/>
                    <a:pt x="3" y="35"/>
                    <a:pt x="3" y="3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01"/>
            <p:cNvSpPr/>
            <p:nvPr/>
          </p:nvSpPr>
          <p:spPr bwMode="auto">
            <a:xfrm>
              <a:off x="5799138" y="1893570"/>
              <a:ext cx="22225" cy="307975"/>
            </a:xfrm>
            <a:custGeom>
              <a:avLst/>
              <a:gdLst>
                <a:gd name="T0" fmla="*/ 2 w 4"/>
                <a:gd name="T1" fmla="*/ 56 h 56"/>
                <a:gd name="T2" fmla="*/ 0 w 4"/>
                <a:gd name="T3" fmla="*/ 54 h 56"/>
                <a:gd name="T4" fmla="*/ 0 w 4"/>
                <a:gd name="T5" fmla="*/ 2 h 56"/>
                <a:gd name="T6" fmla="*/ 2 w 4"/>
                <a:gd name="T7" fmla="*/ 0 h 56"/>
                <a:gd name="T8" fmla="*/ 4 w 4"/>
                <a:gd name="T9" fmla="*/ 2 h 56"/>
                <a:gd name="T10" fmla="*/ 4 w 4"/>
                <a:gd name="T11" fmla="*/ 54 h 56"/>
                <a:gd name="T12" fmla="*/ 2 w 4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6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2"/>
            <p:cNvSpPr/>
            <p:nvPr/>
          </p:nvSpPr>
          <p:spPr bwMode="auto">
            <a:xfrm>
              <a:off x="5789613" y="2190433"/>
              <a:ext cx="263525" cy="2222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203"/>
            <p:cNvSpPr>
              <a:spLocks noChangeArrowheads="1"/>
            </p:cNvSpPr>
            <p:nvPr/>
          </p:nvSpPr>
          <p:spPr bwMode="auto">
            <a:xfrm>
              <a:off x="5767388" y="2163445"/>
              <a:ext cx="76200" cy="82550"/>
            </a:xfrm>
            <a:prstGeom prst="ellipse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文本框 218"/>
          <p:cNvSpPr txBox="1"/>
          <p:nvPr/>
        </p:nvSpPr>
        <p:spPr>
          <a:xfrm>
            <a:off x="5350321" y="2735228"/>
            <a:ext cx="475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Add this chapter here</a:t>
            </a:r>
            <a:r>
              <a:rPr lang="zh-CN" altLang="en-US" sz="2800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Title</a:t>
            </a:r>
          </a:p>
        </p:txBody>
      </p:sp>
      <p:sp>
        <p:nvSpPr>
          <p:cNvPr id="220" name="文本框 16"/>
          <p:cNvSpPr txBox="1">
            <a:spLocks noChangeArrowheads="1"/>
          </p:cNvSpPr>
          <p:nvPr/>
        </p:nvSpPr>
        <p:spPr bwMode="auto">
          <a:xfrm>
            <a:off x="5438950" y="3458202"/>
            <a:ext cx="4735907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text text to simulate what text will will look look like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A designer can use text text to simulate what text will will look look like.</a:t>
            </a:r>
            <a:endParaRPr lang="en-US" altLang="zh-CN" sz="1700" dirty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258" name="组合 257"/>
          <p:cNvGrpSpPr/>
          <p:nvPr/>
        </p:nvGrpSpPr>
        <p:grpSpPr>
          <a:xfrm>
            <a:off x="1790886" y="2481905"/>
            <a:ext cx="3123159" cy="2208487"/>
            <a:chOff x="1917632" y="2436639"/>
            <a:chExt cx="3123159" cy="2208487"/>
          </a:xfrm>
        </p:grpSpPr>
        <p:sp>
          <p:nvSpPr>
            <p:cNvPr id="218" name="文本框 217"/>
            <p:cNvSpPr txBox="1"/>
            <p:nvPr/>
          </p:nvSpPr>
          <p:spPr>
            <a:xfrm>
              <a:off x="2646043" y="2653685"/>
              <a:ext cx="151141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7200">
                  <a:solidFill>
                    <a:srgbClr val="414042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7200" dirty="0">
                <a:solidFill>
                  <a:srgbClr val="414042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1917632" y="2436639"/>
              <a:ext cx="3123159" cy="2208487"/>
              <a:chOff x="4410075" y="3001645"/>
              <a:chExt cx="3138487" cy="2219326"/>
            </a:xfrm>
          </p:grpSpPr>
          <p:sp>
            <p:nvSpPr>
              <p:cNvPr id="244" name="Freeform 121"/>
              <p:cNvSpPr>
                <a:spLocks noEditPoints="1"/>
              </p:cNvSpPr>
              <p:nvPr/>
            </p:nvSpPr>
            <p:spPr bwMode="auto">
              <a:xfrm>
                <a:off x="5330825" y="4558983"/>
                <a:ext cx="1296987" cy="661988"/>
              </a:xfrm>
              <a:custGeom>
                <a:avLst/>
                <a:gdLst>
                  <a:gd name="T0" fmla="*/ 817 w 817"/>
                  <a:gd name="T1" fmla="*/ 417 h 417"/>
                  <a:gd name="T2" fmla="*/ 0 w 817"/>
                  <a:gd name="T3" fmla="*/ 417 h 417"/>
                  <a:gd name="T4" fmla="*/ 108 w 817"/>
                  <a:gd name="T5" fmla="*/ 0 h 417"/>
                  <a:gd name="T6" fmla="*/ 716 w 817"/>
                  <a:gd name="T7" fmla="*/ 0 h 417"/>
                  <a:gd name="T8" fmla="*/ 817 w 817"/>
                  <a:gd name="T9" fmla="*/ 417 h 417"/>
                  <a:gd name="T10" fmla="*/ 18 w 817"/>
                  <a:gd name="T11" fmla="*/ 403 h 417"/>
                  <a:gd name="T12" fmla="*/ 799 w 817"/>
                  <a:gd name="T13" fmla="*/ 403 h 417"/>
                  <a:gd name="T14" fmla="*/ 705 w 817"/>
                  <a:gd name="T15" fmla="*/ 14 h 417"/>
                  <a:gd name="T16" fmla="*/ 118 w 817"/>
                  <a:gd name="T17" fmla="*/ 14 h 417"/>
                  <a:gd name="T18" fmla="*/ 18 w 817"/>
                  <a:gd name="T19" fmla="*/ 40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7" h="417">
                    <a:moveTo>
                      <a:pt x="817" y="417"/>
                    </a:moveTo>
                    <a:lnTo>
                      <a:pt x="0" y="417"/>
                    </a:lnTo>
                    <a:lnTo>
                      <a:pt x="108" y="0"/>
                    </a:lnTo>
                    <a:lnTo>
                      <a:pt x="716" y="0"/>
                    </a:lnTo>
                    <a:lnTo>
                      <a:pt x="817" y="417"/>
                    </a:lnTo>
                    <a:close/>
                    <a:moveTo>
                      <a:pt x="18" y="403"/>
                    </a:moveTo>
                    <a:lnTo>
                      <a:pt x="799" y="403"/>
                    </a:lnTo>
                    <a:lnTo>
                      <a:pt x="705" y="14"/>
                    </a:lnTo>
                    <a:lnTo>
                      <a:pt x="118" y="14"/>
                    </a:lnTo>
                    <a:lnTo>
                      <a:pt x="18" y="403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23"/>
              <p:cNvSpPr>
                <a:spLocks noEditPoints="1"/>
              </p:cNvSpPr>
              <p:nvPr/>
            </p:nvSpPr>
            <p:spPr bwMode="auto">
              <a:xfrm>
                <a:off x="4410075" y="3001645"/>
                <a:ext cx="3138487" cy="1601788"/>
              </a:xfrm>
              <a:custGeom>
                <a:avLst/>
                <a:gdLst>
                  <a:gd name="T0" fmla="*/ 559 w 569"/>
                  <a:gd name="T1" fmla="*/ 290 h 290"/>
                  <a:gd name="T2" fmla="*/ 11 w 569"/>
                  <a:gd name="T3" fmla="*/ 290 h 290"/>
                  <a:gd name="T4" fmla="*/ 0 w 569"/>
                  <a:gd name="T5" fmla="*/ 280 h 290"/>
                  <a:gd name="T6" fmla="*/ 0 w 569"/>
                  <a:gd name="T7" fmla="*/ 11 h 290"/>
                  <a:gd name="T8" fmla="*/ 11 w 569"/>
                  <a:gd name="T9" fmla="*/ 0 h 290"/>
                  <a:gd name="T10" fmla="*/ 559 w 569"/>
                  <a:gd name="T11" fmla="*/ 0 h 290"/>
                  <a:gd name="T12" fmla="*/ 569 w 569"/>
                  <a:gd name="T13" fmla="*/ 11 h 290"/>
                  <a:gd name="T14" fmla="*/ 569 w 569"/>
                  <a:gd name="T15" fmla="*/ 280 h 290"/>
                  <a:gd name="T16" fmla="*/ 559 w 569"/>
                  <a:gd name="T17" fmla="*/ 290 h 290"/>
                  <a:gd name="T18" fmla="*/ 11 w 569"/>
                  <a:gd name="T19" fmla="*/ 4 h 290"/>
                  <a:gd name="T20" fmla="*/ 4 w 569"/>
                  <a:gd name="T21" fmla="*/ 11 h 290"/>
                  <a:gd name="T22" fmla="*/ 4 w 569"/>
                  <a:gd name="T23" fmla="*/ 280 h 290"/>
                  <a:gd name="T24" fmla="*/ 11 w 569"/>
                  <a:gd name="T25" fmla="*/ 286 h 290"/>
                  <a:gd name="T26" fmla="*/ 559 w 569"/>
                  <a:gd name="T27" fmla="*/ 286 h 290"/>
                  <a:gd name="T28" fmla="*/ 565 w 569"/>
                  <a:gd name="T29" fmla="*/ 280 h 290"/>
                  <a:gd name="T30" fmla="*/ 565 w 569"/>
                  <a:gd name="T31" fmla="*/ 11 h 290"/>
                  <a:gd name="T32" fmla="*/ 559 w 569"/>
                  <a:gd name="T33" fmla="*/ 4 h 290"/>
                  <a:gd name="T34" fmla="*/ 11 w 569"/>
                  <a:gd name="T35" fmla="*/ 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9" h="290">
                    <a:moveTo>
                      <a:pt x="559" y="290"/>
                    </a:moveTo>
                    <a:cubicBezTo>
                      <a:pt x="11" y="290"/>
                      <a:pt x="11" y="290"/>
                      <a:pt x="11" y="290"/>
                    </a:cubicBezTo>
                    <a:cubicBezTo>
                      <a:pt x="5" y="290"/>
                      <a:pt x="0" y="286"/>
                      <a:pt x="0" y="28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64" y="0"/>
                      <a:pt x="569" y="5"/>
                      <a:pt x="569" y="11"/>
                    </a:cubicBezTo>
                    <a:cubicBezTo>
                      <a:pt x="569" y="280"/>
                      <a:pt x="569" y="280"/>
                      <a:pt x="569" y="280"/>
                    </a:cubicBezTo>
                    <a:cubicBezTo>
                      <a:pt x="569" y="286"/>
                      <a:pt x="564" y="290"/>
                      <a:pt x="559" y="290"/>
                    </a:cubicBezTo>
                    <a:close/>
                    <a:moveTo>
                      <a:pt x="11" y="4"/>
                    </a:moveTo>
                    <a:cubicBezTo>
                      <a:pt x="7" y="4"/>
                      <a:pt x="4" y="7"/>
                      <a:pt x="4" y="11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3"/>
                      <a:pt x="7" y="286"/>
                      <a:pt x="11" y="286"/>
                    </a:cubicBezTo>
                    <a:cubicBezTo>
                      <a:pt x="559" y="286"/>
                      <a:pt x="559" y="286"/>
                      <a:pt x="559" y="286"/>
                    </a:cubicBezTo>
                    <a:cubicBezTo>
                      <a:pt x="562" y="286"/>
                      <a:pt x="565" y="283"/>
                      <a:pt x="565" y="280"/>
                    </a:cubicBezTo>
                    <a:cubicBezTo>
                      <a:pt x="565" y="11"/>
                      <a:pt x="565" y="11"/>
                      <a:pt x="565" y="11"/>
                    </a:cubicBezTo>
                    <a:cubicBezTo>
                      <a:pt x="565" y="7"/>
                      <a:pt x="562" y="4"/>
                      <a:pt x="559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24"/>
              <p:cNvSpPr/>
              <p:nvPr/>
            </p:nvSpPr>
            <p:spPr bwMode="auto">
              <a:xfrm>
                <a:off x="4421188" y="4509770"/>
                <a:ext cx="3116262" cy="319088"/>
              </a:xfrm>
              <a:custGeom>
                <a:avLst/>
                <a:gdLst>
                  <a:gd name="T0" fmla="*/ 565 w 565"/>
                  <a:gd name="T1" fmla="*/ 0 h 58"/>
                  <a:gd name="T2" fmla="*/ 565 w 565"/>
                  <a:gd name="T3" fmla="*/ 35 h 58"/>
                  <a:gd name="T4" fmla="*/ 543 w 565"/>
                  <a:gd name="T5" fmla="*/ 58 h 58"/>
                  <a:gd name="T6" fmla="*/ 23 w 565"/>
                  <a:gd name="T7" fmla="*/ 58 h 58"/>
                  <a:gd name="T8" fmla="*/ 0 w 565"/>
                  <a:gd name="T9" fmla="*/ 35 h 58"/>
                  <a:gd name="T10" fmla="*/ 0 w 565"/>
                  <a:gd name="T11" fmla="*/ 0 h 58"/>
                  <a:gd name="T12" fmla="*/ 565 w 5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5" h="58">
                    <a:moveTo>
                      <a:pt x="565" y="0"/>
                    </a:moveTo>
                    <a:cubicBezTo>
                      <a:pt x="565" y="35"/>
                      <a:pt x="565" y="35"/>
                      <a:pt x="565" y="35"/>
                    </a:cubicBezTo>
                    <a:cubicBezTo>
                      <a:pt x="565" y="48"/>
                      <a:pt x="555" y="58"/>
                      <a:pt x="54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0" y="58"/>
                      <a:pt x="0" y="48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25"/>
              <p:cNvSpPr/>
              <p:nvPr/>
            </p:nvSpPr>
            <p:spPr bwMode="auto">
              <a:xfrm>
                <a:off x="4410075" y="4509770"/>
                <a:ext cx="3138487" cy="330200"/>
              </a:xfrm>
              <a:custGeom>
                <a:avLst/>
                <a:gdLst>
                  <a:gd name="T0" fmla="*/ 545 w 569"/>
                  <a:gd name="T1" fmla="*/ 60 h 60"/>
                  <a:gd name="T2" fmla="*/ 25 w 569"/>
                  <a:gd name="T3" fmla="*/ 60 h 60"/>
                  <a:gd name="T4" fmla="*/ 0 w 569"/>
                  <a:gd name="T5" fmla="*/ 35 h 60"/>
                  <a:gd name="T6" fmla="*/ 0 w 569"/>
                  <a:gd name="T7" fmla="*/ 0 h 60"/>
                  <a:gd name="T8" fmla="*/ 4 w 569"/>
                  <a:gd name="T9" fmla="*/ 0 h 60"/>
                  <a:gd name="T10" fmla="*/ 4 w 569"/>
                  <a:gd name="T11" fmla="*/ 35 h 60"/>
                  <a:gd name="T12" fmla="*/ 25 w 569"/>
                  <a:gd name="T13" fmla="*/ 56 h 60"/>
                  <a:gd name="T14" fmla="*/ 545 w 569"/>
                  <a:gd name="T15" fmla="*/ 56 h 60"/>
                  <a:gd name="T16" fmla="*/ 565 w 569"/>
                  <a:gd name="T17" fmla="*/ 35 h 60"/>
                  <a:gd name="T18" fmla="*/ 565 w 569"/>
                  <a:gd name="T19" fmla="*/ 0 h 60"/>
                  <a:gd name="T20" fmla="*/ 569 w 569"/>
                  <a:gd name="T21" fmla="*/ 0 h 60"/>
                  <a:gd name="T22" fmla="*/ 569 w 569"/>
                  <a:gd name="T23" fmla="*/ 35 h 60"/>
                  <a:gd name="T24" fmla="*/ 545 w 569"/>
                  <a:gd name="T2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9" h="60">
                    <a:moveTo>
                      <a:pt x="545" y="60"/>
                    </a:moveTo>
                    <a:cubicBezTo>
                      <a:pt x="25" y="60"/>
                      <a:pt x="25" y="60"/>
                      <a:pt x="25" y="60"/>
                    </a:cubicBezTo>
                    <a:cubicBezTo>
                      <a:pt x="11" y="60"/>
                      <a:pt x="0" y="49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7"/>
                      <a:pt x="13" y="56"/>
                      <a:pt x="25" y="56"/>
                    </a:cubicBezTo>
                    <a:cubicBezTo>
                      <a:pt x="545" y="56"/>
                      <a:pt x="545" y="56"/>
                      <a:pt x="545" y="56"/>
                    </a:cubicBezTo>
                    <a:cubicBezTo>
                      <a:pt x="556" y="56"/>
                      <a:pt x="565" y="47"/>
                      <a:pt x="565" y="35"/>
                    </a:cubicBezTo>
                    <a:cubicBezTo>
                      <a:pt x="565" y="0"/>
                      <a:pt x="565" y="0"/>
                      <a:pt x="565" y="0"/>
                    </a:cubicBezTo>
                    <a:cubicBezTo>
                      <a:pt x="569" y="0"/>
                      <a:pt x="569" y="0"/>
                      <a:pt x="569" y="0"/>
                    </a:cubicBezTo>
                    <a:cubicBezTo>
                      <a:pt x="569" y="35"/>
                      <a:pt x="569" y="35"/>
                      <a:pt x="569" y="35"/>
                    </a:cubicBezTo>
                    <a:cubicBezTo>
                      <a:pt x="569" y="49"/>
                      <a:pt x="558" y="60"/>
                      <a:pt x="545" y="6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27"/>
              <p:cNvSpPr>
                <a:spLocks noEditPoints="1"/>
              </p:cNvSpPr>
              <p:nvPr/>
            </p:nvSpPr>
            <p:spPr bwMode="auto">
              <a:xfrm>
                <a:off x="4492625" y="3112770"/>
                <a:ext cx="2962275" cy="1495425"/>
              </a:xfrm>
              <a:custGeom>
                <a:avLst/>
                <a:gdLst>
                  <a:gd name="T0" fmla="*/ 1866 w 1866"/>
                  <a:gd name="T1" fmla="*/ 942 h 942"/>
                  <a:gd name="T2" fmla="*/ 0 w 1866"/>
                  <a:gd name="T3" fmla="*/ 942 h 942"/>
                  <a:gd name="T4" fmla="*/ 0 w 1866"/>
                  <a:gd name="T5" fmla="*/ 0 h 942"/>
                  <a:gd name="T6" fmla="*/ 1866 w 1866"/>
                  <a:gd name="T7" fmla="*/ 0 h 942"/>
                  <a:gd name="T8" fmla="*/ 1866 w 1866"/>
                  <a:gd name="T9" fmla="*/ 942 h 942"/>
                  <a:gd name="T10" fmla="*/ 14 w 1866"/>
                  <a:gd name="T11" fmla="*/ 928 h 942"/>
                  <a:gd name="T12" fmla="*/ 1852 w 1866"/>
                  <a:gd name="T13" fmla="*/ 928 h 942"/>
                  <a:gd name="T14" fmla="*/ 1852 w 1866"/>
                  <a:gd name="T15" fmla="*/ 14 h 942"/>
                  <a:gd name="T16" fmla="*/ 14 w 1866"/>
                  <a:gd name="T17" fmla="*/ 14 h 942"/>
                  <a:gd name="T18" fmla="*/ 14 w 1866"/>
                  <a:gd name="T19" fmla="*/ 928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66" h="942">
                    <a:moveTo>
                      <a:pt x="1866" y="942"/>
                    </a:moveTo>
                    <a:lnTo>
                      <a:pt x="0" y="942"/>
                    </a:lnTo>
                    <a:lnTo>
                      <a:pt x="0" y="0"/>
                    </a:lnTo>
                    <a:lnTo>
                      <a:pt x="1866" y="0"/>
                    </a:lnTo>
                    <a:lnTo>
                      <a:pt x="1866" y="942"/>
                    </a:lnTo>
                    <a:close/>
                    <a:moveTo>
                      <a:pt x="14" y="928"/>
                    </a:moveTo>
                    <a:lnTo>
                      <a:pt x="1852" y="928"/>
                    </a:lnTo>
                    <a:lnTo>
                      <a:pt x="1852" y="14"/>
                    </a:lnTo>
                    <a:lnTo>
                      <a:pt x="14" y="14"/>
                    </a:lnTo>
                    <a:lnTo>
                      <a:pt x="14" y="928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4" name="Rectangle 128"/>
            <p:cNvSpPr>
              <a:spLocks noChangeArrowheads="1"/>
            </p:cNvSpPr>
            <p:nvPr/>
          </p:nvSpPr>
          <p:spPr bwMode="auto">
            <a:xfrm>
              <a:off x="2076158" y="2600428"/>
              <a:ext cx="462263" cy="1354734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Rectangle 132"/>
            <p:cNvSpPr>
              <a:spLocks noChangeArrowheads="1"/>
            </p:cNvSpPr>
            <p:nvPr/>
          </p:nvSpPr>
          <p:spPr bwMode="auto">
            <a:xfrm>
              <a:off x="4127616" y="3127035"/>
              <a:ext cx="738946" cy="816552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Rectangle 132"/>
            <p:cNvSpPr>
              <a:spLocks noChangeArrowheads="1"/>
            </p:cNvSpPr>
            <p:nvPr/>
          </p:nvSpPr>
          <p:spPr bwMode="auto">
            <a:xfrm>
              <a:off x="4127616" y="2639362"/>
              <a:ext cx="738946" cy="408276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132"/>
            <p:cNvSpPr>
              <a:spLocks noChangeArrowheads="1"/>
            </p:cNvSpPr>
            <p:nvPr/>
          </p:nvSpPr>
          <p:spPr bwMode="auto">
            <a:xfrm>
              <a:off x="2574035" y="2600428"/>
              <a:ext cx="138685" cy="135473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7984390" y="1552390"/>
            <a:ext cx="795208" cy="712316"/>
            <a:chOff x="6946900" y="1965008"/>
            <a:chExt cx="898525" cy="804863"/>
          </a:xfrm>
        </p:grpSpPr>
        <p:sp>
          <p:nvSpPr>
            <p:cNvPr id="260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1" name="组合 260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262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Freeform 84"/>
          <p:cNvSpPr/>
          <p:nvPr/>
        </p:nvSpPr>
        <p:spPr bwMode="auto">
          <a:xfrm>
            <a:off x="9513871" y="2028804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Freeform 178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9" name="Freeform 179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0" name="Freeform 183"/>
          <p:cNvSpPr>
            <a:spLocks noEditPoints="1"/>
          </p:cNvSpPr>
          <p:nvPr/>
        </p:nvSpPr>
        <p:spPr bwMode="auto">
          <a:xfrm>
            <a:off x="11166880" y="2841527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1" name="组合 270"/>
          <p:cNvGrpSpPr/>
          <p:nvPr/>
        </p:nvGrpSpPr>
        <p:grpSpPr>
          <a:xfrm>
            <a:off x="1028617" y="5354410"/>
            <a:ext cx="1288937" cy="293554"/>
            <a:chOff x="4046538" y="2588895"/>
            <a:chExt cx="1212850" cy="276225"/>
          </a:xfrm>
        </p:grpSpPr>
        <p:sp>
          <p:nvSpPr>
            <p:cNvPr id="27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4" name="Freeform 87"/>
          <p:cNvSpPr/>
          <p:nvPr/>
        </p:nvSpPr>
        <p:spPr bwMode="auto">
          <a:xfrm>
            <a:off x="-116640" y="3010097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5" name="Freeform 185"/>
          <p:cNvSpPr>
            <a:spLocks noEditPoints="1"/>
          </p:cNvSpPr>
          <p:nvPr/>
        </p:nvSpPr>
        <p:spPr bwMode="auto">
          <a:xfrm>
            <a:off x="979963" y="2586637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6" name="Freeform 98"/>
          <p:cNvSpPr/>
          <p:nvPr/>
        </p:nvSpPr>
        <p:spPr bwMode="auto">
          <a:xfrm>
            <a:off x="2118478" y="1420140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87" name="组合 286"/>
          <p:cNvGrpSpPr/>
          <p:nvPr/>
        </p:nvGrpSpPr>
        <p:grpSpPr>
          <a:xfrm>
            <a:off x="1802175" y="1656333"/>
            <a:ext cx="350914" cy="92791"/>
            <a:chOff x="4421188" y="1661795"/>
            <a:chExt cx="330199" cy="87313"/>
          </a:xfrm>
        </p:grpSpPr>
        <p:sp>
          <p:nvSpPr>
            <p:cNvPr id="288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1" name="Freeform 93"/>
          <p:cNvSpPr/>
          <p:nvPr/>
        </p:nvSpPr>
        <p:spPr bwMode="auto">
          <a:xfrm>
            <a:off x="9665337" y="4839255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2" name="Freeform 94"/>
          <p:cNvSpPr/>
          <p:nvPr/>
        </p:nvSpPr>
        <p:spPr bwMode="auto">
          <a:xfrm>
            <a:off x="9430831" y="4839255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3" name="组合 292"/>
          <p:cNvGrpSpPr/>
          <p:nvPr/>
        </p:nvGrpSpPr>
        <p:grpSpPr>
          <a:xfrm>
            <a:off x="10012805" y="5155006"/>
            <a:ext cx="827590" cy="685611"/>
            <a:chOff x="3770313" y="4289108"/>
            <a:chExt cx="882650" cy="728663"/>
          </a:xfrm>
        </p:grpSpPr>
        <p:sp>
          <p:nvSpPr>
            <p:cNvPr id="294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/>
          <p:cNvSpPr txBox="1"/>
          <p:nvPr/>
        </p:nvSpPr>
        <p:spPr>
          <a:xfrm>
            <a:off x="3406639" y="2278613"/>
            <a:ext cx="31214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36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I'm a title.</a:t>
            </a:r>
            <a:endParaRPr lang="en-US" altLang="zh-CN" sz="36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7589067" y="1412776"/>
            <a:ext cx="3619501" cy="6999288"/>
            <a:chOff x="7589067" y="1412776"/>
            <a:chExt cx="3619501" cy="6999288"/>
          </a:xfrm>
        </p:grpSpPr>
        <p:sp>
          <p:nvSpPr>
            <p:cNvPr id="6" name="Freeform 5"/>
            <p:cNvSpPr/>
            <p:nvPr/>
          </p:nvSpPr>
          <p:spPr bwMode="auto">
            <a:xfrm>
              <a:off x="7627167" y="1412776"/>
              <a:ext cx="3563938" cy="6999288"/>
            </a:xfrm>
            <a:custGeom>
              <a:avLst/>
              <a:gdLst>
                <a:gd name="T0" fmla="*/ 1393 w 1393"/>
                <a:gd name="T1" fmla="*/ 2559 h 2739"/>
                <a:gd name="T2" fmla="*/ 1213 w 1393"/>
                <a:gd name="T3" fmla="*/ 2739 h 2739"/>
                <a:gd name="T4" fmla="*/ 180 w 1393"/>
                <a:gd name="T5" fmla="*/ 2739 h 2739"/>
                <a:gd name="T6" fmla="*/ 0 w 1393"/>
                <a:gd name="T7" fmla="*/ 2559 h 2739"/>
                <a:gd name="T8" fmla="*/ 0 w 1393"/>
                <a:gd name="T9" fmla="*/ 180 h 2739"/>
                <a:gd name="T10" fmla="*/ 180 w 1393"/>
                <a:gd name="T11" fmla="*/ 0 h 2739"/>
                <a:gd name="T12" fmla="*/ 1213 w 1393"/>
                <a:gd name="T13" fmla="*/ 0 h 2739"/>
                <a:gd name="T14" fmla="*/ 1393 w 1393"/>
                <a:gd name="T15" fmla="*/ 180 h 2739"/>
                <a:gd name="T16" fmla="*/ 1393 w 1393"/>
                <a:gd name="T17" fmla="*/ 2559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3" h="2739">
                  <a:moveTo>
                    <a:pt x="1393" y="2559"/>
                  </a:moveTo>
                  <a:cubicBezTo>
                    <a:pt x="1393" y="2658"/>
                    <a:pt x="1312" y="2739"/>
                    <a:pt x="1213" y="2739"/>
                  </a:cubicBezTo>
                  <a:cubicBezTo>
                    <a:pt x="180" y="2739"/>
                    <a:pt x="180" y="2739"/>
                    <a:pt x="180" y="2739"/>
                  </a:cubicBezTo>
                  <a:cubicBezTo>
                    <a:pt x="81" y="2739"/>
                    <a:pt x="0" y="2658"/>
                    <a:pt x="0" y="2559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81"/>
                    <a:pt x="81" y="0"/>
                    <a:pt x="180" y="0"/>
                  </a:cubicBezTo>
                  <a:cubicBezTo>
                    <a:pt x="1213" y="0"/>
                    <a:pt x="1213" y="0"/>
                    <a:pt x="1213" y="0"/>
                  </a:cubicBezTo>
                  <a:cubicBezTo>
                    <a:pt x="1312" y="0"/>
                    <a:pt x="1393" y="81"/>
                    <a:pt x="1393" y="180"/>
                  </a:cubicBezTo>
                  <a:cubicBezTo>
                    <a:pt x="1393" y="2559"/>
                    <a:pt x="1393" y="2559"/>
                    <a:pt x="1393" y="2559"/>
                  </a:cubicBezTo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7653202" y="1450239"/>
              <a:ext cx="3494088" cy="6912000"/>
            </a:xfrm>
            <a:custGeom>
              <a:avLst/>
              <a:gdLst>
                <a:gd name="T0" fmla="*/ 1366 w 1366"/>
                <a:gd name="T1" fmla="*/ 2542 h 2721"/>
                <a:gd name="T2" fmla="*/ 1189 w 1366"/>
                <a:gd name="T3" fmla="*/ 2721 h 2721"/>
                <a:gd name="T4" fmla="*/ 176 w 1366"/>
                <a:gd name="T5" fmla="*/ 2721 h 2721"/>
                <a:gd name="T6" fmla="*/ 0 w 1366"/>
                <a:gd name="T7" fmla="*/ 2542 h 2721"/>
                <a:gd name="T8" fmla="*/ 0 w 1366"/>
                <a:gd name="T9" fmla="*/ 179 h 2721"/>
                <a:gd name="T10" fmla="*/ 176 w 1366"/>
                <a:gd name="T11" fmla="*/ 0 h 2721"/>
                <a:gd name="T12" fmla="*/ 1189 w 1366"/>
                <a:gd name="T13" fmla="*/ 0 h 2721"/>
                <a:gd name="T14" fmla="*/ 1366 w 1366"/>
                <a:gd name="T15" fmla="*/ 179 h 2721"/>
                <a:gd name="T16" fmla="*/ 1366 w 1366"/>
                <a:gd name="T17" fmla="*/ 2542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6" h="2721">
                  <a:moveTo>
                    <a:pt x="1366" y="2542"/>
                  </a:moveTo>
                  <a:cubicBezTo>
                    <a:pt x="1366" y="2641"/>
                    <a:pt x="1287" y="2721"/>
                    <a:pt x="1189" y="2721"/>
                  </a:cubicBezTo>
                  <a:cubicBezTo>
                    <a:pt x="176" y="2721"/>
                    <a:pt x="176" y="2721"/>
                    <a:pt x="176" y="2721"/>
                  </a:cubicBezTo>
                  <a:cubicBezTo>
                    <a:pt x="79" y="2721"/>
                    <a:pt x="0" y="2641"/>
                    <a:pt x="0" y="2542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80"/>
                    <a:pt x="79" y="0"/>
                    <a:pt x="176" y="0"/>
                  </a:cubicBezTo>
                  <a:cubicBezTo>
                    <a:pt x="1189" y="0"/>
                    <a:pt x="1189" y="0"/>
                    <a:pt x="1189" y="0"/>
                  </a:cubicBezTo>
                  <a:cubicBezTo>
                    <a:pt x="1287" y="0"/>
                    <a:pt x="1366" y="80"/>
                    <a:pt x="1366" y="179"/>
                  </a:cubicBezTo>
                  <a:cubicBezTo>
                    <a:pt x="1366" y="2542"/>
                    <a:pt x="1366" y="2542"/>
                    <a:pt x="1366" y="25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" name="Oval 7"/>
            <p:cNvSpPr>
              <a:spLocks noChangeArrowheads="1"/>
            </p:cNvSpPr>
            <p:nvPr/>
          </p:nvSpPr>
          <p:spPr bwMode="auto">
            <a:xfrm>
              <a:off x="9133705" y="7688164"/>
              <a:ext cx="581025" cy="579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" name="Oval 8"/>
            <p:cNvSpPr>
              <a:spLocks noChangeArrowheads="1"/>
            </p:cNvSpPr>
            <p:nvPr/>
          </p:nvSpPr>
          <p:spPr bwMode="auto">
            <a:xfrm>
              <a:off x="9165455" y="7718326"/>
              <a:ext cx="519113" cy="5191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9382942" y="1595339"/>
              <a:ext cx="68263" cy="66675"/>
            </a:xfrm>
            <a:custGeom>
              <a:avLst/>
              <a:gdLst>
                <a:gd name="T0" fmla="*/ 13 w 27"/>
                <a:gd name="T1" fmla="*/ 0 h 26"/>
                <a:gd name="T2" fmla="*/ 0 w 27"/>
                <a:gd name="T3" fmla="*/ 13 h 26"/>
                <a:gd name="T4" fmla="*/ 13 w 27"/>
                <a:gd name="T5" fmla="*/ 26 h 26"/>
                <a:gd name="T6" fmla="*/ 25 w 27"/>
                <a:gd name="T7" fmla="*/ 13 h 26"/>
                <a:gd name="T8" fmla="*/ 27 w 27"/>
                <a:gd name="T9" fmla="*/ 13 h 26"/>
                <a:gd name="T10" fmla="*/ 27 w 27"/>
                <a:gd name="T11" fmla="*/ 13 h 26"/>
                <a:gd name="T12" fmla="*/ 25 w 27"/>
                <a:gd name="T13" fmla="*/ 13 h 26"/>
                <a:gd name="T14" fmla="*/ 13 w 27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9371830" y="1585814"/>
              <a:ext cx="85725" cy="87313"/>
            </a:xfrm>
            <a:custGeom>
              <a:avLst/>
              <a:gdLst>
                <a:gd name="T0" fmla="*/ 33 w 33"/>
                <a:gd name="T1" fmla="*/ 17 h 34"/>
                <a:gd name="T2" fmla="*/ 33 w 33"/>
                <a:gd name="T3" fmla="*/ 17 h 34"/>
                <a:gd name="T4" fmla="*/ 33 w 33"/>
                <a:gd name="T5" fmla="*/ 17 h 34"/>
                <a:gd name="T6" fmla="*/ 17 w 33"/>
                <a:gd name="T7" fmla="*/ 0 h 34"/>
                <a:gd name="T8" fmla="*/ 0 w 33"/>
                <a:gd name="T9" fmla="*/ 17 h 34"/>
                <a:gd name="T10" fmla="*/ 17 w 33"/>
                <a:gd name="T11" fmla="*/ 34 h 34"/>
                <a:gd name="T12" fmla="*/ 33 w 33"/>
                <a:gd name="T13" fmla="*/ 17 h 34"/>
                <a:gd name="T14" fmla="*/ 31 w 33"/>
                <a:gd name="T15" fmla="*/ 17 h 34"/>
                <a:gd name="T16" fmla="*/ 29 w 33"/>
                <a:gd name="T17" fmla="*/ 17 h 34"/>
                <a:gd name="T18" fmla="*/ 17 w 33"/>
                <a:gd name="T19" fmla="*/ 30 h 34"/>
                <a:gd name="T20" fmla="*/ 4 w 33"/>
                <a:gd name="T21" fmla="*/ 17 h 34"/>
                <a:gd name="T22" fmla="*/ 17 w 33"/>
                <a:gd name="T23" fmla="*/ 4 h 34"/>
                <a:gd name="T24" fmla="*/ 29 w 33"/>
                <a:gd name="T25" fmla="*/ 17 h 34"/>
                <a:gd name="T26" fmla="*/ 31 w 33"/>
                <a:gd name="T27" fmla="*/ 17 h 34"/>
                <a:gd name="T28" fmla="*/ 33 w 33"/>
                <a:gd name="T29" fmla="*/ 17 h 34"/>
                <a:gd name="T30" fmla="*/ 33 w 33"/>
                <a:gd name="T31" fmla="*/ 17 h 34"/>
                <a:gd name="T32" fmla="*/ 17 w 33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34"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4"/>
                    <a:pt x="17" y="34"/>
                  </a:cubicBezTo>
                  <a:cubicBezTo>
                    <a:pt x="26" y="34"/>
                    <a:pt x="33" y="26"/>
                    <a:pt x="33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24" y="4"/>
                    <a:pt x="29" y="10"/>
                    <a:pt x="29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8793980" y="1800126"/>
              <a:ext cx="112713" cy="107950"/>
            </a:xfrm>
            <a:custGeom>
              <a:avLst/>
              <a:gdLst>
                <a:gd name="T0" fmla="*/ 21 w 44"/>
                <a:gd name="T1" fmla="*/ 0 h 42"/>
                <a:gd name="T2" fmla="*/ 6 w 44"/>
                <a:gd name="T3" fmla="*/ 6 h 42"/>
                <a:gd name="T4" fmla="*/ 0 w 44"/>
                <a:gd name="T5" fmla="*/ 21 h 42"/>
                <a:gd name="T6" fmla="*/ 6 w 44"/>
                <a:gd name="T7" fmla="*/ 36 h 42"/>
                <a:gd name="T8" fmla="*/ 21 w 44"/>
                <a:gd name="T9" fmla="*/ 42 h 42"/>
                <a:gd name="T10" fmla="*/ 36 w 44"/>
                <a:gd name="T11" fmla="*/ 36 h 42"/>
                <a:gd name="T12" fmla="*/ 42 w 44"/>
                <a:gd name="T13" fmla="*/ 21 h 42"/>
                <a:gd name="T14" fmla="*/ 44 w 44"/>
                <a:gd name="T15" fmla="*/ 21 h 42"/>
                <a:gd name="T16" fmla="*/ 44 w 44"/>
                <a:gd name="T17" fmla="*/ 21 h 42"/>
                <a:gd name="T18" fmla="*/ 42 w 44"/>
                <a:gd name="T19" fmla="*/ 21 h 42"/>
                <a:gd name="T20" fmla="*/ 36 w 44"/>
                <a:gd name="T21" fmla="*/ 6 h 42"/>
                <a:gd name="T22" fmla="*/ 21 w 44"/>
                <a:gd name="T2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2">
                  <a:moveTo>
                    <a:pt x="21" y="0"/>
                  </a:moveTo>
                  <a:cubicBezTo>
                    <a:pt x="15" y="0"/>
                    <a:pt x="10" y="3"/>
                    <a:pt x="6" y="6"/>
                  </a:cubicBezTo>
                  <a:cubicBezTo>
                    <a:pt x="3" y="10"/>
                    <a:pt x="0" y="15"/>
                    <a:pt x="0" y="21"/>
                  </a:cubicBezTo>
                  <a:cubicBezTo>
                    <a:pt x="0" y="27"/>
                    <a:pt x="3" y="32"/>
                    <a:pt x="6" y="36"/>
                  </a:cubicBezTo>
                  <a:cubicBezTo>
                    <a:pt x="10" y="39"/>
                    <a:pt x="15" y="42"/>
                    <a:pt x="21" y="42"/>
                  </a:cubicBezTo>
                  <a:cubicBezTo>
                    <a:pt x="27" y="42"/>
                    <a:pt x="32" y="39"/>
                    <a:pt x="36" y="36"/>
                  </a:cubicBezTo>
                  <a:cubicBezTo>
                    <a:pt x="39" y="32"/>
                    <a:pt x="42" y="27"/>
                    <a:pt x="42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15"/>
                    <a:pt x="39" y="10"/>
                    <a:pt x="36" y="6"/>
                  </a:cubicBezTo>
                  <a:cubicBezTo>
                    <a:pt x="32" y="3"/>
                    <a:pt x="27" y="0"/>
                    <a:pt x="2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8784455" y="1790601"/>
              <a:ext cx="127000" cy="127000"/>
            </a:xfrm>
            <a:custGeom>
              <a:avLst/>
              <a:gdLst>
                <a:gd name="T0" fmla="*/ 50 w 50"/>
                <a:gd name="T1" fmla="*/ 25 h 50"/>
                <a:gd name="T2" fmla="*/ 50 w 50"/>
                <a:gd name="T3" fmla="*/ 25 h 50"/>
                <a:gd name="T4" fmla="*/ 50 w 50"/>
                <a:gd name="T5" fmla="*/ 25 h 50"/>
                <a:gd name="T6" fmla="*/ 25 w 50"/>
                <a:gd name="T7" fmla="*/ 0 h 50"/>
                <a:gd name="T8" fmla="*/ 0 w 50"/>
                <a:gd name="T9" fmla="*/ 25 h 50"/>
                <a:gd name="T10" fmla="*/ 25 w 50"/>
                <a:gd name="T11" fmla="*/ 50 h 50"/>
                <a:gd name="T12" fmla="*/ 50 w 50"/>
                <a:gd name="T13" fmla="*/ 25 h 50"/>
                <a:gd name="T14" fmla="*/ 48 w 50"/>
                <a:gd name="T15" fmla="*/ 25 h 50"/>
                <a:gd name="T16" fmla="*/ 46 w 50"/>
                <a:gd name="T17" fmla="*/ 25 h 50"/>
                <a:gd name="T18" fmla="*/ 40 w 50"/>
                <a:gd name="T19" fmla="*/ 40 h 50"/>
                <a:gd name="T20" fmla="*/ 25 w 50"/>
                <a:gd name="T21" fmla="*/ 46 h 50"/>
                <a:gd name="T22" fmla="*/ 10 w 50"/>
                <a:gd name="T23" fmla="*/ 40 h 50"/>
                <a:gd name="T24" fmla="*/ 4 w 50"/>
                <a:gd name="T25" fmla="*/ 25 h 50"/>
                <a:gd name="T26" fmla="*/ 10 w 50"/>
                <a:gd name="T27" fmla="*/ 10 h 50"/>
                <a:gd name="T28" fmla="*/ 25 w 50"/>
                <a:gd name="T29" fmla="*/ 4 h 50"/>
                <a:gd name="T30" fmla="*/ 40 w 50"/>
                <a:gd name="T31" fmla="*/ 10 h 50"/>
                <a:gd name="T32" fmla="*/ 46 w 50"/>
                <a:gd name="T33" fmla="*/ 25 h 50"/>
                <a:gd name="T34" fmla="*/ 48 w 50"/>
                <a:gd name="T35" fmla="*/ 25 h 50"/>
                <a:gd name="T36" fmla="*/ 50 w 50"/>
                <a:gd name="T37" fmla="*/ 25 h 50"/>
                <a:gd name="T38" fmla="*/ 50 w 50"/>
                <a:gd name="T39" fmla="*/ 25 h 50"/>
                <a:gd name="T40" fmla="*/ 25 w 50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9" y="50"/>
                    <a:pt x="50" y="39"/>
                    <a:pt x="50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31"/>
                    <a:pt x="43" y="36"/>
                    <a:pt x="40" y="40"/>
                  </a:cubicBezTo>
                  <a:cubicBezTo>
                    <a:pt x="36" y="43"/>
                    <a:pt x="31" y="46"/>
                    <a:pt x="25" y="46"/>
                  </a:cubicBezTo>
                  <a:cubicBezTo>
                    <a:pt x="19" y="46"/>
                    <a:pt x="14" y="43"/>
                    <a:pt x="10" y="40"/>
                  </a:cubicBezTo>
                  <a:cubicBezTo>
                    <a:pt x="7" y="36"/>
                    <a:pt x="4" y="31"/>
                    <a:pt x="4" y="25"/>
                  </a:cubicBezTo>
                  <a:cubicBezTo>
                    <a:pt x="4" y="19"/>
                    <a:pt x="7" y="14"/>
                    <a:pt x="10" y="10"/>
                  </a:cubicBezTo>
                  <a:cubicBezTo>
                    <a:pt x="14" y="7"/>
                    <a:pt x="19" y="4"/>
                    <a:pt x="25" y="4"/>
                  </a:cubicBezTo>
                  <a:cubicBezTo>
                    <a:pt x="31" y="4"/>
                    <a:pt x="36" y="7"/>
                    <a:pt x="40" y="10"/>
                  </a:cubicBezTo>
                  <a:cubicBezTo>
                    <a:pt x="43" y="14"/>
                    <a:pt x="46" y="19"/>
                    <a:pt x="46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8" name="Freeform 13"/>
            <p:cNvSpPr/>
            <p:nvPr/>
          </p:nvSpPr>
          <p:spPr bwMode="auto">
            <a:xfrm>
              <a:off x="9132117" y="1833464"/>
              <a:ext cx="565150" cy="58738"/>
            </a:xfrm>
            <a:custGeom>
              <a:avLst/>
              <a:gdLst>
                <a:gd name="T0" fmla="*/ 210 w 221"/>
                <a:gd name="T1" fmla="*/ 0 h 23"/>
                <a:gd name="T2" fmla="*/ 11 w 221"/>
                <a:gd name="T3" fmla="*/ 0 h 23"/>
                <a:gd name="T4" fmla="*/ 0 w 221"/>
                <a:gd name="T5" fmla="*/ 11 h 23"/>
                <a:gd name="T6" fmla="*/ 11 w 221"/>
                <a:gd name="T7" fmla="*/ 23 h 23"/>
                <a:gd name="T8" fmla="*/ 210 w 221"/>
                <a:gd name="T9" fmla="*/ 23 h 23"/>
                <a:gd name="T10" fmla="*/ 221 w 221"/>
                <a:gd name="T11" fmla="*/ 11 h 23"/>
                <a:gd name="T12" fmla="*/ 210 w 22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23">
                  <a:moveTo>
                    <a:pt x="2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210" y="23"/>
                    <a:pt x="210" y="23"/>
                    <a:pt x="210" y="23"/>
                  </a:cubicBezTo>
                  <a:cubicBezTo>
                    <a:pt x="216" y="23"/>
                    <a:pt x="221" y="18"/>
                    <a:pt x="221" y="11"/>
                  </a:cubicBezTo>
                  <a:cubicBezTo>
                    <a:pt x="221" y="5"/>
                    <a:pt x="216" y="0"/>
                    <a:pt x="21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9" name="Rectangle 14"/>
            <p:cNvSpPr>
              <a:spLocks noChangeArrowheads="1"/>
            </p:cNvSpPr>
            <p:nvPr/>
          </p:nvSpPr>
          <p:spPr bwMode="auto">
            <a:xfrm>
              <a:off x="7824017" y="2252564"/>
              <a:ext cx="3178175" cy="5321300"/>
            </a:xfrm>
            <a:prstGeom prst="rect">
              <a:avLst/>
            </a:prstGeom>
            <a:blipFill dpi="0" rotWithShape="1">
              <a:blip r:embed="rId2"/>
              <a:srcRect/>
              <a:stretch>
                <a:fillRect l="-98000" t="-17000" r="-155000"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7814492" y="2243039"/>
              <a:ext cx="3197225" cy="5340350"/>
            </a:xfrm>
            <a:custGeom>
              <a:avLst/>
              <a:gdLst>
                <a:gd name="T0" fmla="*/ 2008 w 2014"/>
                <a:gd name="T1" fmla="*/ 3358 h 3364"/>
                <a:gd name="T2" fmla="*/ 2008 w 2014"/>
                <a:gd name="T3" fmla="*/ 3351 h 3364"/>
                <a:gd name="T4" fmla="*/ 13 w 2014"/>
                <a:gd name="T5" fmla="*/ 3351 h 3364"/>
                <a:gd name="T6" fmla="*/ 13 w 2014"/>
                <a:gd name="T7" fmla="*/ 13 h 3364"/>
                <a:gd name="T8" fmla="*/ 2001 w 2014"/>
                <a:gd name="T9" fmla="*/ 13 h 3364"/>
                <a:gd name="T10" fmla="*/ 2001 w 2014"/>
                <a:gd name="T11" fmla="*/ 3358 h 3364"/>
                <a:gd name="T12" fmla="*/ 2008 w 2014"/>
                <a:gd name="T13" fmla="*/ 3358 h 3364"/>
                <a:gd name="T14" fmla="*/ 2008 w 2014"/>
                <a:gd name="T15" fmla="*/ 3351 h 3364"/>
                <a:gd name="T16" fmla="*/ 2008 w 2014"/>
                <a:gd name="T17" fmla="*/ 3358 h 3364"/>
                <a:gd name="T18" fmla="*/ 2014 w 2014"/>
                <a:gd name="T19" fmla="*/ 3358 h 3364"/>
                <a:gd name="T20" fmla="*/ 2014 w 2014"/>
                <a:gd name="T21" fmla="*/ 0 h 3364"/>
                <a:gd name="T22" fmla="*/ 0 w 2014"/>
                <a:gd name="T23" fmla="*/ 0 h 3364"/>
                <a:gd name="T24" fmla="*/ 0 w 2014"/>
                <a:gd name="T25" fmla="*/ 3364 h 3364"/>
                <a:gd name="T26" fmla="*/ 2014 w 2014"/>
                <a:gd name="T27" fmla="*/ 3364 h 3364"/>
                <a:gd name="T28" fmla="*/ 2014 w 2014"/>
                <a:gd name="T29" fmla="*/ 3358 h 3364"/>
                <a:gd name="T30" fmla="*/ 2008 w 2014"/>
                <a:gd name="T31" fmla="*/ 3358 h 3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4" h="3364">
                  <a:moveTo>
                    <a:pt x="2008" y="3358"/>
                  </a:moveTo>
                  <a:lnTo>
                    <a:pt x="2008" y="3351"/>
                  </a:lnTo>
                  <a:lnTo>
                    <a:pt x="13" y="3351"/>
                  </a:lnTo>
                  <a:lnTo>
                    <a:pt x="13" y="13"/>
                  </a:lnTo>
                  <a:lnTo>
                    <a:pt x="2001" y="13"/>
                  </a:lnTo>
                  <a:lnTo>
                    <a:pt x="2001" y="3358"/>
                  </a:lnTo>
                  <a:lnTo>
                    <a:pt x="2008" y="3358"/>
                  </a:lnTo>
                  <a:lnTo>
                    <a:pt x="2008" y="3351"/>
                  </a:lnTo>
                  <a:lnTo>
                    <a:pt x="2008" y="3358"/>
                  </a:lnTo>
                  <a:lnTo>
                    <a:pt x="2014" y="3358"/>
                  </a:lnTo>
                  <a:lnTo>
                    <a:pt x="2014" y="0"/>
                  </a:lnTo>
                  <a:lnTo>
                    <a:pt x="0" y="0"/>
                  </a:lnTo>
                  <a:lnTo>
                    <a:pt x="0" y="3364"/>
                  </a:lnTo>
                  <a:lnTo>
                    <a:pt x="2014" y="3364"/>
                  </a:lnTo>
                  <a:lnTo>
                    <a:pt x="2014" y="3358"/>
                  </a:lnTo>
                  <a:lnTo>
                    <a:pt x="2008" y="33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1" name="Freeform 16"/>
            <p:cNvSpPr/>
            <p:nvPr/>
          </p:nvSpPr>
          <p:spPr bwMode="auto">
            <a:xfrm>
              <a:off x="7589067" y="2290664"/>
              <a:ext cx="46038" cy="312738"/>
            </a:xfrm>
            <a:custGeom>
              <a:avLst/>
              <a:gdLst>
                <a:gd name="T0" fmla="*/ 18 w 18"/>
                <a:gd name="T1" fmla="*/ 113 h 122"/>
                <a:gd name="T2" fmla="*/ 9 w 18"/>
                <a:gd name="T3" fmla="*/ 122 h 122"/>
                <a:gd name="T4" fmla="*/ 0 w 18"/>
                <a:gd name="T5" fmla="*/ 113 h 122"/>
                <a:gd name="T6" fmla="*/ 0 w 18"/>
                <a:gd name="T7" fmla="*/ 9 h 122"/>
                <a:gd name="T8" fmla="*/ 9 w 18"/>
                <a:gd name="T9" fmla="*/ 0 h 122"/>
                <a:gd name="T10" fmla="*/ 18 w 18"/>
                <a:gd name="T11" fmla="*/ 9 h 122"/>
                <a:gd name="T12" fmla="*/ 18 w 18"/>
                <a:gd name="T13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2">
                  <a:moveTo>
                    <a:pt x="18" y="113"/>
                  </a:moveTo>
                  <a:cubicBezTo>
                    <a:pt x="18" y="118"/>
                    <a:pt x="14" y="122"/>
                    <a:pt x="9" y="122"/>
                  </a:cubicBezTo>
                  <a:cubicBezTo>
                    <a:pt x="4" y="122"/>
                    <a:pt x="0" y="118"/>
                    <a:pt x="0" y="11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lnTo>
                    <a:pt x="18" y="11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7589067" y="2884389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3" name="Freeform 18"/>
            <p:cNvSpPr/>
            <p:nvPr/>
          </p:nvSpPr>
          <p:spPr bwMode="auto">
            <a:xfrm>
              <a:off x="7589067" y="3547964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4" name="Freeform 19"/>
            <p:cNvSpPr/>
            <p:nvPr/>
          </p:nvSpPr>
          <p:spPr bwMode="auto">
            <a:xfrm>
              <a:off x="11162530" y="2884389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sp>
        <p:nvSpPr>
          <p:cNvPr id="33" name="Freeform 5"/>
          <p:cNvSpPr/>
          <p:nvPr/>
        </p:nvSpPr>
        <p:spPr bwMode="auto">
          <a:xfrm>
            <a:off x="3629059" y="284468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4" name="Freeform 5"/>
          <p:cNvSpPr/>
          <p:nvPr/>
        </p:nvSpPr>
        <p:spPr bwMode="auto">
          <a:xfrm rot="5400000" flipV="1">
            <a:off x="6110818" y="2640973"/>
            <a:ext cx="1007585" cy="45818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5" name="Freeform 2541"/>
          <p:cNvSpPr>
            <a:spLocks noEditPoints="1"/>
          </p:cNvSpPr>
          <p:nvPr/>
        </p:nvSpPr>
        <p:spPr bwMode="auto">
          <a:xfrm>
            <a:off x="854420" y="5138904"/>
            <a:ext cx="588415" cy="637451"/>
          </a:xfrm>
          <a:custGeom>
            <a:avLst/>
            <a:gdLst/>
            <a:ahLst/>
            <a:cxnLst>
              <a:cxn ang="0">
                <a:pos x="83" y="143"/>
              </a:cxn>
              <a:cxn ang="0">
                <a:pos x="88" y="98"/>
              </a:cxn>
              <a:cxn ang="0">
                <a:pos x="132" y="60"/>
              </a:cxn>
              <a:cxn ang="0">
                <a:pos x="120" y="54"/>
              </a:cxn>
              <a:cxn ang="0">
                <a:pos x="89" y="2"/>
              </a:cxn>
              <a:cxn ang="0">
                <a:pos x="49" y="5"/>
              </a:cxn>
              <a:cxn ang="0">
                <a:pos x="0" y="55"/>
              </a:cxn>
              <a:cxn ang="0">
                <a:pos x="5" y="93"/>
              </a:cxn>
              <a:cxn ang="0">
                <a:pos x="16" y="85"/>
              </a:cxn>
              <a:cxn ang="0">
                <a:pos x="17" y="84"/>
              </a:cxn>
              <a:cxn ang="0">
                <a:pos x="18" y="68"/>
              </a:cxn>
              <a:cxn ang="0">
                <a:pos x="10" y="63"/>
              </a:cxn>
              <a:cxn ang="0">
                <a:pos x="9" y="60"/>
              </a:cxn>
              <a:cxn ang="0">
                <a:pos x="43" y="60"/>
              </a:cxn>
              <a:cxn ang="0">
                <a:pos x="53" y="60"/>
              </a:cxn>
              <a:cxn ang="0">
                <a:pos x="57" y="58"/>
              </a:cxn>
              <a:cxn ang="0">
                <a:pos x="45" y="60"/>
              </a:cxn>
              <a:cxn ang="0">
                <a:pos x="59" y="53"/>
              </a:cxn>
              <a:cxn ang="0">
                <a:pos x="75" y="31"/>
              </a:cxn>
              <a:cxn ang="0">
                <a:pos x="81" y="14"/>
              </a:cxn>
              <a:cxn ang="0">
                <a:pos x="65" y="19"/>
              </a:cxn>
              <a:cxn ang="0">
                <a:pos x="79" y="90"/>
              </a:cxn>
              <a:cxn ang="0">
                <a:pos x="122" y="79"/>
              </a:cxn>
              <a:cxn ang="0">
                <a:pos x="123" y="63"/>
              </a:cxn>
              <a:cxn ang="0">
                <a:pos x="77" y="112"/>
              </a:cxn>
              <a:cxn ang="0">
                <a:pos x="67" y="127"/>
              </a:cxn>
              <a:cxn ang="0">
                <a:pos x="77" y="66"/>
              </a:cxn>
              <a:cxn ang="0">
                <a:pos x="87" y="62"/>
              </a:cxn>
              <a:cxn ang="0">
                <a:pos x="63" y="83"/>
              </a:cxn>
              <a:cxn ang="0">
                <a:pos x="69" y="107"/>
              </a:cxn>
              <a:cxn ang="0">
                <a:pos x="65" y="112"/>
              </a:cxn>
              <a:cxn ang="0">
                <a:pos x="80" y="92"/>
              </a:cxn>
              <a:cxn ang="0">
                <a:pos x="76" y="96"/>
              </a:cxn>
              <a:cxn ang="0">
                <a:pos x="76" y="96"/>
              </a:cxn>
              <a:cxn ang="0">
                <a:pos x="62" y="95"/>
              </a:cxn>
              <a:cxn ang="0">
                <a:pos x="75" y="92"/>
              </a:cxn>
              <a:cxn ang="0">
                <a:pos x="66" y="86"/>
              </a:cxn>
              <a:cxn ang="0">
                <a:pos x="72" y="50"/>
              </a:cxn>
              <a:cxn ang="0">
                <a:pos x="57" y="19"/>
              </a:cxn>
              <a:cxn ang="0">
                <a:pos x="77" y="18"/>
              </a:cxn>
              <a:cxn ang="0">
                <a:pos x="75" y="20"/>
              </a:cxn>
              <a:cxn ang="0">
                <a:pos x="57" y="51"/>
              </a:cxn>
              <a:cxn ang="0">
                <a:pos x="40" y="84"/>
              </a:cxn>
              <a:cxn ang="0">
                <a:pos x="82" y="44"/>
              </a:cxn>
              <a:cxn ang="0">
                <a:pos x="47" y="84"/>
              </a:cxn>
              <a:cxn ang="0">
                <a:pos x="59" y="80"/>
              </a:cxn>
              <a:cxn ang="0">
                <a:pos x="82" y="45"/>
              </a:cxn>
              <a:cxn ang="0">
                <a:pos x="63" y="129"/>
              </a:cxn>
              <a:cxn ang="0">
                <a:pos x="77" y="129"/>
              </a:cxn>
              <a:cxn ang="0">
                <a:pos x="84" y="89"/>
              </a:cxn>
              <a:cxn ang="0">
                <a:pos x="92" y="87"/>
              </a:cxn>
              <a:cxn ang="0">
                <a:pos x="116" y="74"/>
              </a:cxn>
              <a:cxn ang="0">
                <a:pos x="119" y="85"/>
              </a:cxn>
              <a:cxn ang="0">
                <a:pos x="84" y="89"/>
              </a:cxn>
              <a:cxn ang="0">
                <a:pos x="114" y="63"/>
              </a:cxn>
              <a:cxn ang="0">
                <a:pos x="33" y="59"/>
              </a:cxn>
              <a:cxn ang="0">
                <a:pos x="23" y="65"/>
              </a:cxn>
              <a:cxn ang="0">
                <a:pos x="11" y="67"/>
              </a:cxn>
              <a:cxn ang="0">
                <a:pos x="35" y="68"/>
              </a:cxn>
            </a:cxnLst>
            <a:rect l="0" t="0" r="r" b="b"/>
            <a:pathLst>
              <a:path w="132" h="143">
                <a:moveTo>
                  <a:pt x="46" y="136"/>
                </a:moveTo>
                <a:lnTo>
                  <a:pt x="46" y="136"/>
                </a:lnTo>
                <a:lnTo>
                  <a:pt x="46" y="138"/>
                </a:lnTo>
                <a:lnTo>
                  <a:pt x="48" y="140"/>
                </a:lnTo>
                <a:lnTo>
                  <a:pt x="48" y="140"/>
                </a:lnTo>
                <a:lnTo>
                  <a:pt x="49" y="141"/>
                </a:lnTo>
                <a:lnTo>
                  <a:pt x="51" y="142"/>
                </a:lnTo>
                <a:lnTo>
                  <a:pt x="51" y="142"/>
                </a:lnTo>
                <a:lnTo>
                  <a:pt x="59" y="141"/>
                </a:lnTo>
                <a:lnTo>
                  <a:pt x="67" y="142"/>
                </a:lnTo>
                <a:lnTo>
                  <a:pt x="83" y="143"/>
                </a:lnTo>
                <a:lnTo>
                  <a:pt x="83" y="143"/>
                </a:lnTo>
                <a:lnTo>
                  <a:pt x="85" y="142"/>
                </a:lnTo>
                <a:lnTo>
                  <a:pt x="87" y="141"/>
                </a:lnTo>
                <a:lnTo>
                  <a:pt x="87" y="139"/>
                </a:lnTo>
                <a:lnTo>
                  <a:pt x="88" y="138"/>
                </a:lnTo>
                <a:lnTo>
                  <a:pt x="88" y="138"/>
                </a:lnTo>
                <a:lnTo>
                  <a:pt x="88" y="136"/>
                </a:lnTo>
                <a:lnTo>
                  <a:pt x="88" y="136"/>
                </a:lnTo>
                <a:lnTo>
                  <a:pt x="87" y="127"/>
                </a:lnTo>
                <a:lnTo>
                  <a:pt x="87" y="117"/>
                </a:lnTo>
                <a:lnTo>
                  <a:pt x="88" y="98"/>
                </a:lnTo>
                <a:lnTo>
                  <a:pt x="88" y="98"/>
                </a:lnTo>
                <a:lnTo>
                  <a:pt x="108" y="99"/>
                </a:lnTo>
                <a:lnTo>
                  <a:pt x="126" y="98"/>
                </a:lnTo>
                <a:lnTo>
                  <a:pt x="126" y="98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30" y="94"/>
                </a:lnTo>
                <a:lnTo>
                  <a:pt x="130" y="94"/>
                </a:lnTo>
                <a:lnTo>
                  <a:pt x="131" y="77"/>
                </a:lnTo>
                <a:lnTo>
                  <a:pt x="132" y="60"/>
                </a:lnTo>
                <a:lnTo>
                  <a:pt x="132" y="60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1" y="57"/>
                </a:lnTo>
                <a:lnTo>
                  <a:pt x="129" y="56"/>
                </a:lnTo>
                <a:lnTo>
                  <a:pt x="129" y="56"/>
                </a:lnTo>
                <a:lnTo>
                  <a:pt x="120" y="54"/>
                </a:lnTo>
                <a:lnTo>
                  <a:pt x="111" y="54"/>
                </a:lnTo>
                <a:lnTo>
                  <a:pt x="101" y="54"/>
                </a:lnTo>
                <a:lnTo>
                  <a:pt x="91" y="54"/>
                </a:lnTo>
                <a:lnTo>
                  <a:pt x="91" y="54"/>
                </a:lnTo>
                <a:lnTo>
                  <a:pt x="91" y="30"/>
                </a:lnTo>
                <a:lnTo>
                  <a:pt x="91" y="18"/>
                </a:lnTo>
                <a:lnTo>
                  <a:pt x="91" y="6"/>
                </a:lnTo>
                <a:lnTo>
                  <a:pt x="91" y="6"/>
                </a:lnTo>
                <a:lnTo>
                  <a:pt x="90" y="4"/>
                </a:lnTo>
                <a:lnTo>
                  <a:pt x="90" y="4"/>
                </a:lnTo>
                <a:lnTo>
                  <a:pt x="89" y="2"/>
                </a:lnTo>
                <a:lnTo>
                  <a:pt x="87" y="1"/>
                </a:lnTo>
                <a:lnTo>
                  <a:pt x="87" y="1"/>
                </a:lnTo>
                <a:lnTo>
                  <a:pt x="70" y="0"/>
                </a:lnTo>
                <a:lnTo>
                  <a:pt x="62" y="0"/>
                </a:lnTo>
                <a:lnTo>
                  <a:pt x="53" y="1"/>
                </a:lnTo>
                <a:lnTo>
                  <a:pt x="53" y="1"/>
                </a:lnTo>
                <a:lnTo>
                  <a:pt x="51" y="2"/>
                </a:lnTo>
                <a:lnTo>
                  <a:pt x="51" y="2"/>
                </a:lnTo>
                <a:lnTo>
                  <a:pt x="49" y="3"/>
                </a:lnTo>
                <a:lnTo>
                  <a:pt x="49" y="5"/>
                </a:lnTo>
                <a:lnTo>
                  <a:pt x="49" y="5"/>
                </a:lnTo>
                <a:lnTo>
                  <a:pt x="48" y="28"/>
                </a:lnTo>
                <a:lnTo>
                  <a:pt x="48" y="51"/>
                </a:lnTo>
                <a:lnTo>
                  <a:pt x="48" y="51"/>
                </a:lnTo>
                <a:lnTo>
                  <a:pt x="27" y="50"/>
                </a:lnTo>
                <a:lnTo>
                  <a:pt x="6" y="50"/>
                </a:lnTo>
                <a:lnTo>
                  <a:pt x="6" y="50"/>
                </a:lnTo>
                <a:lnTo>
                  <a:pt x="4" y="51"/>
                </a:lnTo>
                <a:lnTo>
                  <a:pt x="4" y="51"/>
                </a:lnTo>
                <a:lnTo>
                  <a:pt x="1" y="52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63"/>
                </a:lnTo>
                <a:lnTo>
                  <a:pt x="0" y="72"/>
                </a:lnTo>
                <a:lnTo>
                  <a:pt x="0" y="81"/>
                </a:lnTo>
                <a:lnTo>
                  <a:pt x="1" y="90"/>
                </a:lnTo>
                <a:lnTo>
                  <a:pt x="1" y="90"/>
                </a:lnTo>
                <a:lnTo>
                  <a:pt x="2" y="91"/>
                </a:lnTo>
                <a:lnTo>
                  <a:pt x="3" y="92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16" y="93"/>
                </a:lnTo>
                <a:lnTo>
                  <a:pt x="26" y="93"/>
                </a:lnTo>
                <a:lnTo>
                  <a:pt x="46" y="93"/>
                </a:lnTo>
                <a:lnTo>
                  <a:pt x="46" y="93"/>
                </a:lnTo>
                <a:lnTo>
                  <a:pt x="46" y="115"/>
                </a:lnTo>
                <a:lnTo>
                  <a:pt x="46" y="125"/>
                </a:lnTo>
                <a:lnTo>
                  <a:pt x="46" y="136"/>
                </a:lnTo>
                <a:lnTo>
                  <a:pt x="46" y="136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10" y="84"/>
                </a:lnTo>
                <a:lnTo>
                  <a:pt x="10" y="84"/>
                </a:lnTo>
                <a:lnTo>
                  <a:pt x="17" y="79"/>
                </a:lnTo>
                <a:lnTo>
                  <a:pt x="22" y="74"/>
                </a:lnTo>
                <a:lnTo>
                  <a:pt x="22" y="74"/>
                </a:lnTo>
                <a:lnTo>
                  <a:pt x="19" y="79"/>
                </a:lnTo>
                <a:lnTo>
                  <a:pt x="17" y="84"/>
                </a:lnTo>
                <a:lnTo>
                  <a:pt x="17" y="84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9" y="75"/>
                </a:moveTo>
                <a:lnTo>
                  <a:pt x="9" y="75"/>
                </a:lnTo>
                <a:lnTo>
                  <a:pt x="10" y="75"/>
                </a:lnTo>
                <a:lnTo>
                  <a:pt x="10" y="75"/>
                </a:lnTo>
                <a:lnTo>
                  <a:pt x="20" y="65"/>
                </a:lnTo>
                <a:lnTo>
                  <a:pt x="22" y="63"/>
                </a:lnTo>
                <a:lnTo>
                  <a:pt x="18" y="68"/>
                </a:lnTo>
                <a:lnTo>
                  <a:pt x="18" y="68"/>
                </a:lnTo>
                <a:lnTo>
                  <a:pt x="14" y="75"/>
                </a:lnTo>
                <a:lnTo>
                  <a:pt x="9" y="81"/>
                </a:lnTo>
                <a:lnTo>
                  <a:pt x="9" y="81"/>
                </a:lnTo>
                <a:lnTo>
                  <a:pt x="9" y="75"/>
                </a:lnTo>
                <a:lnTo>
                  <a:pt x="9" y="75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9" y="63"/>
                </a:lnTo>
                <a:lnTo>
                  <a:pt x="9" y="63"/>
                </a:lnTo>
                <a:lnTo>
                  <a:pt x="10" y="63"/>
                </a:lnTo>
                <a:lnTo>
                  <a:pt x="10" y="63"/>
                </a:lnTo>
                <a:lnTo>
                  <a:pt x="12" y="62"/>
                </a:lnTo>
                <a:lnTo>
                  <a:pt x="12" y="64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9" y="60"/>
                </a:moveTo>
                <a:lnTo>
                  <a:pt x="9" y="60"/>
                </a:lnTo>
                <a:lnTo>
                  <a:pt x="9" y="59"/>
                </a:lnTo>
                <a:lnTo>
                  <a:pt x="9" y="59"/>
                </a:lnTo>
                <a:lnTo>
                  <a:pt x="12" y="59"/>
                </a:lnTo>
                <a:lnTo>
                  <a:pt x="12" y="59"/>
                </a:lnTo>
                <a:lnTo>
                  <a:pt x="9" y="60"/>
                </a:lnTo>
                <a:lnTo>
                  <a:pt x="9" y="60"/>
                </a:lnTo>
                <a:close/>
                <a:moveTo>
                  <a:pt x="23" y="77"/>
                </a:moveTo>
                <a:lnTo>
                  <a:pt x="23" y="77"/>
                </a:lnTo>
                <a:lnTo>
                  <a:pt x="28" y="68"/>
                </a:lnTo>
                <a:lnTo>
                  <a:pt x="34" y="61"/>
                </a:lnTo>
                <a:lnTo>
                  <a:pt x="34" y="61"/>
                </a:lnTo>
                <a:lnTo>
                  <a:pt x="35" y="60"/>
                </a:lnTo>
                <a:lnTo>
                  <a:pt x="34" y="59"/>
                </a:lnTo>
                <a:lnTo>
                  <a:pt x="34" y="59"/>
                </a:lnTo>
                <a:lnTo>
                  <a:pt x="43" y="60"/>
                </a:lnTo>
                <a:lnTo>
                  <a:pt x="43" y="60"/>
                </a:lnTo>
                <a:lnTo>
                  <a:pt x="35" y="66"/>
                </a:lnTo>
                <a:lnTo>
                  <a:pt x="29" y="74"/>
                </a:lnTo>
                <a:lnTo>
                  <a:pt x="29" y="74"/>
                </a:lnTo>
                <a:lnTo>
                  <a:pt x="22" y="81"/>
                </a:lnTo>
                <a:lnTo>
                  <a:pt x="21" y="82"/>
                </a:lnTo>
                <a:lnTo>
                  <a:pt x="20" y="82"/>
                </a:lnTo>
                <a:lnTo>
                  <a:pt x="23" y="77"/>
                </a:lnTo>
                <a:lnTo>
                  <a:pt x="23" y="77"/>
                </a:lnTo>
                <a:close/>
                <a:moveTo>
                  <a:pt x="45" y="60"/>
                </a:moveTo>
                <a:lnTo>
                  <a:pt x="45" y="60"/>
                </a:lnTo>
                <a:lnTo>
                  <a:pt x="53" y="60"/>
                </a:lnTo>
                <a:lnTo>
                  <a:pt x="53" y="60"/>
                </a:lnTo>
                <a:lnTo>
                  <a:pt x="55" y="59"/>
                </a:lnTo>
                <a:lnTo>
                  <a:pt x="55" y="59"/>
                </a:lnTo>
                <a:lnTo>
                  <a:pt x="57" y="58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68" y="51"/>
                </a:lnTo>
                <a:lnTo>
                  <a:pt x="68" y="51"/>
                </a:lnTo>
                <a:lnTo>
                  <a:pt x="57" y="58"/>
                </a:lnTo>
                <a:lnTo>
                  <a:pt x="46" y="67"/>
                </a:lnTo>
                <a:lnTo>
                  <a:pt x="46" y="67"/>
                </a:lnTo>
                <a:lnTo>
                  <a:pt x="37" y="74"/>
                </a:lnTo>
                <a:lnTo>
                  <a:pt x="33" y="77"/>
                </a:lnTo>
                <a:lnTo>
                  <a:pt x="30" y="81"/>
                </a:lnTo>
                <a:lnTo>
                  <a:pt x="30" y="81"/>
                </a:lnTo>
                <a:lnTo>
                  <a:pt x="37" y="70"/>
                </a:lnTo>
                <a:lnTo>
                  <a:pt x="44" y="61"/>
                </a:lnTo>
                <a:lnTo>
                  <a:pt x="44" y="61"/>
                </a:lnTo>
                <a:lnTo>
                  <a:pt x="45" y="60"/>
                </a:lnTo>
                <a:lnTo>
                  <a:pt x="45" y="60"/>
                </a:lnTo>
                <a:close/>
                <a:moveTo>
                  <a:pt x="83" y="10"/>
                </a:moveTo>
                <a:lnTo>
                  <a:pt x="83" y="10"/>
                </a:lnTo>
                <a:lnTo>
                  <a:pt x="83" y="27"/>
                </a:lnTo>
                <a:lnTo>
                  <a:pt x="82" y="44"/>
                </a:lnTo>
                <a:lnTo>
                  <a:pt x="82" y="44"/>
                </a:lnTo>
                <a:lnTo>
                  <a:pt x="82" y="43"/>
                </a:lnTo>
                <a:lnTo>
                  <a:pt x="81" y="43"/>
                </a:lnTo>
                <a:lnTo>
                  <a:pt x="81" y="43"/>
                </a:lnTo>
                <a:lnTo>
                  <a:pt x="65" y="50"/>
                </a:lnTo>
                <a:lnTo>
                  <a:pt x="65" y="50"/>
                </a:lnTo>
                <a:lnTo>
                  <a:pt x="59" y="53"/>
                </a:lnTo>
                <a:lnTo>
                  <a:pt x="61" y="51"/>
                </a:lnTo>
                <a:lnTo>
                  <a:pt x="61" y="51"/>
                </a:lnTo>
                <a:lnTo>
                  <a:pt x="68" y="47"/>
                </a:lnTo>
                <a:lnTo>
                  <a:pt x="73" y="42"/>
                </a:lnTo>
                <a:lnTo>
                  <a:pt x="78" y="36"/>
                </a:lnTo>
                <a:lnTo>
                  <a:pt x="82" y="30"/>
                </a:lnTo>
                <a:lnTo>
                  <a:pt x="82" y="30"/>
                </a:lnTo>
                <a:lnTo>
                  <a:pt x="82" y="29"/>
                </a:lnTo>
                <a:lnTo>
                  <a:pt x="81" y="29"/>
                </a:lnTo>
                <a:lnTo>
                  <a:pt x="81" y="29"/>
                </a:lnTo>
                <a:lnTo>
                  <a:pt x="75" y="31"/>
                </a:lnTo>
                <a:lnTo>
                  <a:pt x="69" y="34"/>
                </a:lnTo>
                <a:lnTo>
                  <a:pt x="69" y="34"/>
                </a:lnTo>
                <a:lnTo>
                  <a:pt x="60" y="41"/>
                </a:lnTo>
                <a:lnTo>
                  <a:pt x="57" y="43"/>
                </a:lnTo>
                <a:lnTo>
                  <a:pt x="59" y="41"/>
                </a:lnTo>
                <a:lnTo>
                  <a:pt x="59" y="41"/>
                </a:lnTo>
                <a:lnTo>
                  <a:pt x="71" y="29"/>
                </a:lnTo>
                <a:lnTo>
                  <a:pt x="76" y="23"/>
                </a:lnTo>
                <a:lnTo>
                  <a:pt x="81" y="16"/>
                </a:lnTo>
                <a:lnTo>
                  <a:pt x="81" y="16"/>
                </a:lnTo>
                <a:lnTo>
                  <a:pt x="81" y="14"/>
                </a:lnTo>
                <a:lnTo>
                  <a:pt x="79" y="14"/>
                </a:lnTo>
                <a:lnTo>
                  <a:pt x="79" y="14"/>
                </a:lnTo>
                <a:lnTo>
                  <a:pt x="73" y="18"/>
                </a:lnTo>
                <a:lnTo>
                  <a:pt x="68" y="22"/>
                </a:lnTo>
                <a:lnTo>
                  <a:pt x="62" y="26"/>
                </a:lnTo>
                <a:lnTo>
                  <a:pt x="56" y="30"/>
                </a:lnTo>
                <a:lnTo>
                  <a:pt x="56" y="30"/>
                </a:lnTo>
                <a:lnTo>
                  <a:pt x="56" y="29"/>
                </a:lnTo>
                <a:lnTo>
                  <a:pt x="56" y="29"/>
                </a:lnTo>
                <a:lnTo>
                  <a:pt x="65" y="19"/>
                </a:lnTo>
                <a:lnTo>
                  <a:pt x="65" y="19"/>
                </a:lnTo>
                <a:lnTo>
                  <a:pt x="69" y="14"/>
                </a:lnTo>
                <a:lnTo>
                  <a:pt x="73" y="9"/>
                </a:lnTo>
                <a:lnTo>
                  <a:pt x="73" y="9"/>
                </a:lnTo>
                <a:lnTo>
                  <a:pt x="83" y="10"/>
                </a:lnTo>
                <a:lnTo>
                  <a:pt x="83" y="10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98" y="72"/>
                </a:lnTo>
                <a:lnTo>
                  <a:pt x="88" y="82"/>
                </a:lnTo>
                <a:lnTo>
                  <a:pt x="88" y="82"/>
                </a:lnTo>
                <a:lnTo>
                  <a:pt x="79" y="90"/>
                </a:lnTo>
                <a:lnTo>
                  <a:pt x="79" y="90"/>
                </a:lnTo>
                <a:lnTo>
                  <a:pt x="80" y="88"/>
                </a:lnTo>
                <a:lnTo>
                  <a:pt x="82" y="86"/>
                </a:lnTo>
                <a:lnTo>
                  <a:pt x="85" y="81"/>
                </a:lnTo>
                <a:lnTo>
                  <a:pt x="85" y="81"/>
                </a:lnTo>
                <a:lnTo>
                  <a:pt x="98" y="63"/>
                </a:lnTo>
                <a:lnTo>
                  <a:pt x="98" y="63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22" y="79"/>
                </a:moveTo>
                <a:lnTo>
                  <a:pt x="122" y="79"/>
                </a:lnTo>
                <a:lnTo>
                  <a:pt x="121" y="79"/>
                </a:lnTo>
                <a:lnTo>
                  <a:pt x="121" y="79"/>
                </a:lnTo>
                <a:lnTo>
                  <a:pt x="115" y="82"/>
                </a:lnTo>
                <a:lnTo>
                  <a:pt x="113" y="82"/>
                </a:lnTo>
                <a:lnTo>
                  <a:pt x="113" y="82"/>
                </a:lnTo>
                <a:lnTo>
                  <a:pt x="115" y="79"/>
                </a:lnTo>
                <a:lnTo>
                  <a:pt x="115" y="79"/>
                </a:lnTo>
                <a:lnTo>
                  <a:pt x="120" y="71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2" y="79"/>
                </a:lnTo>
                <a:lnTo>
                  <a:pt x="122" y="79"/>
                </a:lnTo>
                <a:close/>
                <a:moveTo>
                  <a:pt x="67" y="127"/>
                </a:moveTo>
                <a:lnTo>
                  <a:pt x="67" y="127"/>
                </a:lnTo>
                <a:lnTo>
                  <a:pt x="73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7" y="112"/>
                </a:lnTo>
                <a:lnTo>
                  <a:pt x="77" y="112"/>
                </a:lnTo>
                <a:lnTo>
                  <a:pt x="69" y="118"/>
                </a:lnTo>
                <a:lnTo>
                  <a:pt x="61" y="123"/>
                </a:lnTo>
                <a:lnTo>
                  <a:pt x="61" y="123"/>
                </a:lnTo>
                <a:lnTo>
                  <a:pt x="71" y="114"/>
                </a:lnTo>
                <a:lnTo>
                  <a:pt x="75" y="109"/>
                </a:lnTo>
                <a:lnTo>
                  <a:pt x="79" y="104"/>
                </a:lnTo>
                <a:lnTo>
                  <a:pt x="79" y="104"/>
                </a:lnTo>
                <a:lnTo>
                  <a:pt x="78" y="122"/>
                </a:lnTo>
                <a:lnTo>
                  <a:pt x="78" y="122"/>
                </a:lnTo>
                <a:lnTo>
                  <a:pt x="73" y="124"/>
                </a:lnTo>
                <a:lnTo>
                  <a:pt x="67" y="127"/>
                </a:lnTo>
                <a:lnTo>
                  <a:pt x="67" y="127"/>
                </a:lnTo>
                <a:close/>
                <a:moveTo>
                  <a:pt x="83" y="55"/>
                </a:moveTo>
                <a:lnTo>
                  <a:pt x="83" y="55"/>
                </a:lnTo>
                <a:lnTo>
                  <a:pt x="83" y="57"/>
                </a:lnTo>
                <a:lnTo>
                  <a:pt x="83" y="57"/>
                </a:lnTo>
                <a:lnTo>
                  <a:pt x="83" y="58"/>
                </a:lnTo>
                <a:lnTo>
                  <a:pt x="83" y="58"/>
                </a:lnTo>
                <a:lnTo>
                  <a:pt x="83" y="59"/>
                </a:lnTo>
                <a:lnTo>
                  <a:pt x="84" y="61"/>
                </a:lnTo>
                <a:lnTo>
                  <a:pt x="84" y="61"/>
                </a:lnTo>
                <a:lnTo>
                  <a:pt x="77" y="66"/>
                </a:lnTo>
                <a:lnTo>
                  <a:pt x="71" y="72"/>
                </a:lnTo>
                <a:lnTo>
                  <a:pt x="64" y="79"/>
                </a:lnTo>
                <a:lnTo>
                  <a:pt x="58" y="84"/>
                </a:lnTo>
                <a:lnTo>
                  <a:pt x="58" y="84"/>
                </a:lnTo>
                <a:lnTo>
                  <a:pt x="64" y="78"/>
                </a:lnTo>
                <a:lnTo>
                  <a:pt x="70" y="70"/>
                </a:lnTo>
                <a:lnTo>
                  <a:pt x="76" y="62"/>
                </a:lnTo>
                <a:lnTo>
                  <a:pt x="83" y="55"/>
                </a:lnTo>
                <a:lnTo>
                  <a:pt x="83" y="55"/>
                </a:lnTo>
                <a:close/>
                <a:moveTo>
                  <a:pt x="87" y="62"/>
                </a:moveTo>
                <a:lnTo>
                  <a:pt x="87" y="62"/>
                </a:lnTo>
                <a:lnTo>
                  <a:pt x="87" y="62"/>
                </a:lnTo>
                <a:lnTo>
                  <a:pt x="87" y="62"/>
                </a:lnTo>
                <a:lnTo>
                  <a:pt x="83" y="65"/>
                </a:lnTo>
                <a:lnTo>
                  <a:pt x="79" y="69"/>
                </a:lnTo>
                <a:lnTo>
                  <a:pt x="72" y="77"/>
                </a:lnTo>
                <a:lnTo>
                  <a:pt x="72" y="77"/>
                </a:lnTo>
                <a:lnTo>
                  <a:pt x="54" y="95"/>
                </a:lnTo>
                <a:lnTo>
                  <a:pt x="54" y="95"/>
                </a:lnTo>
                <a:lnTo>
                  <a:pt x="54" y="89"/>
                </a:lnTo>
                <a:lnTo>
                  <a:pt x="54" y="89"/>
                </a:lnTo>
                <a:lnTo>
                  <a:pt x="63" y="83"/>
                </a:lnTo>
                <a:lnTo>
                  <a:pt x="71" y="76"/>
                </a:lnTo>
                <a:lnTo>
                  <a:pt x="78" y="68"/>
                </a:lnTo>
                <a:lnTo>
                  <a:pt x="87" y="62"/>
                </a:lnTo>
                <a:lnTo>
                  <a:pt x="87" y="62"/>
                </a:lnTo>
                <a:close/>
                <a:moveTo>
                  <a:pt x="79" y="103"/>
                </a:moveTo>
                <a:lnTo>
                  <a:pt x="79" y="103"/>
                </a:lnTo>
                <a:lnTo>
                  <a:pt x="79" y="102"/>
                </a:lnTo>
                <a:lnTo>
                  <a:pt x="78" y="102"/>
                </a:lnTo>
                <a:lnTo>
                  <a:pt x="78" y="102"/>
                </a:lnTo>
                <a:lnTo>
                  <a:pt x="73" y="104"/>
                </a:lnTo>
                <a:lnTo>
                  <a:pt x="69" y="107"/>
                </a:lnTo>
                <a:lnTo>
                  <a:pt x="60" y="113"/>
                </a:lnTo>
                <a:lnTo>
                  <a:pt x="60" y="113"/>
                </a:lnTo>
                <a:lnTo>
                  <a:pt x="70" y="104"/>
                </a:lnTo>
                <a:lnTo>
                  <a:pt x="75" y="100"/>
                </a:lnTo>
                <a:lnTo>
                  <a:pt x="80" y="95"/>
                </a:lnTo>
                <a:lnTo>
                  <a:pt x="80" y="95"/>
                </a:lnTo>
                <a:lnTo>
                  <a:pt x="79" y="103"/>
                </a:lnTo>
                <a:lnTo>
                  <a:pt x="79" y="103"/>
                </a:lnTo>
                <a:close/>
                <a:moveTo>
                  <a:pt x="55" y="118"/>
                </a:moveTo>
                <a:lnTo>
                  <a:pt x="55" y="118"/>
                </a:lnTo>
                <a:lnTo>
                  <a:pt x="65" y="112"/>
                </a:lnTo>
                <a:lnTo>
                  <a:pt x="70" y="108"/>
                </a:lnTo>
                <a:lnTo>
                  <a:pt x="76" y="105"/>
                </a:lnTo>
                <a:lnTo>
                  <a:pt x="76" y="105"/>
                </a:lnTo>
                <a:lnTo>
                  <a:pt x="71" y="111"/>
                </a:lnTo>
                <a:lnTo>
                  <a:pt x="66" y="116"/>
                </a:lnTo>
                <a:lnTo>
                  <a:pt x="55" y="125"/>
                </a:lnTo>
                <a:lnTo>
                  <a:pt x="55" y="125"/>
                </a:lnTo>
                <a:lnTo>
                  <a:pt x="55" y="118"/>
                </a:lnTo>
                <a:lnTo>
                  <a:pt x="55" y="118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0" y="92"/>
                </a:lnTo>
                <a:lnTo>
                  <a:pt x="80" y="92"/>
                </a:lnTo>
                <a:lnTo>
                  <a:pt x="79" y="92"/>
                </a:lnTo>
                <a:lnTo>
                  <a:pt x="79" y="92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76" y="96"/>
                </a:moveTo>
                <a:lnTo>
                  <a:pt x="76" y="96"/>
                </a:lnTo>
                <a:lnTo>
                  <a:pt x="71" y="101"/>
                </a:lnTo>
                <a:lnTo>
                  <a:pt x="65" y="105"/>
                </a:lnTo>
                <a:lnTo>
                  <a:pt x="60" y="110"/>
                </a:lnTo>
                <a:lnTo>
                  <a:pt x="55" y="115"/>
                </a:lnTo>
                <a:lnTo>
                  <a:pt x="55" y="115"/>
                </a:lnTo>
                <a:lnTo>
                  <a:pt x="54" y="108"/>
                </a:lnTo>
                <a:lnTo>
                  <a:pt x="54" y="108"/>
                </a:lnTo>
                <a:lnTo>
                  <a:pt x="65" y="101"/>
                </a:lnTo>
                <a:lnTo>
                  <a:pt x="76" y="96"/>
                </a:lnTo>
                <a:lnTo>
                  <a:pt x="76" y="96"/>
                </a:lnTo>
                <a:close/>
                <a:moveTo>
                  <a:pt x="75" y="92"/>
                </a:moveTo>
                <a:lnTo>
                  <a:pt x="75" y="92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65" y="99"/>
                </a:lnTo>
                <a:lnTo>
                  <a:pt x="54" y="105"/>
                </a:lnTo>
                <a:lnTo>
                  <a:pt x="54" y="105"/>
                </a:lnTo>
                <a:lnTo>
                  <a:pt x="54" y="100"/>
                </a:lnTo>
                <a:lnTo>
                  <a:pt x="54" y="100"/>
                </a:lnTo>
                <a:lnTo>
                  <a:pt x="62" y="95"/>
                </a:lnTo>
                <a:lnTo>
                  <a:pt x="69" y="89"/>
                </a:lnTo>
                <a:lnTo>
                  <a:pt x="81" y="75"/>
                </a:lnTo>
                <a:lnTo>
                  <a:pt x="81" y="75"/>
                </a:lnTo>
                <a:lnTo>
                  <a:pt x="88" y="67"/>
                </a:lnTo>
                <a:lnTo>
                  <a:pt x="88" y="67"/>
                </a:lnTo>
                <a:lnTo>
                  <a:pt x="93" y="62"/>
                </a:lnTo>
                <a:lnTo>
                  <a:pt x="93" y="62"/>
                </a:lnTo>
                <a:lnTo>
                  <a:pt x="96" y="62"/>
                </a:lnTo>
                <a:lnTo>
                  <a:pt x="96" y="62"/>
                </a:lnTo>
                <a:lnTo>
                  <a:pt x="85" y="78"/>
                </a:lnTo>
                <a:lnTo>
                  <a:pt x="75" y="92"/>
                </a:lnTo>
                <a:lnTo>
                  <a:pt x="75" y="92"/>
                </a:lnTo>
                <a:close/>
                <a:moveTo>
                  <a:pt x="67" y="87"/>
                </a:moveTo>
                <a:lnTo>
                  <a:pt x="67" y="87"/>
                </a:lnTo>
                <a:lnTo>
                  <a:pt x="62" y="92"/>
                </a:lnTo>
                <a:lnTo>
                  <a:pt x="57" y="96"/>
                </a:lnTo>
                <a:lnTo>
                  <a:pt x="57" y="96"/>
                </a:lnTo>
                <a:lnTo>
                  <a:pt x="55" y="97"/>
                </a:lnTo>
                <a:lnTo>
                  <a:pt x="59" y="93"/>
                </a:lnTo>
                <a:lnTo>
                  <a:pt x="59" y="93"/>
                </a:lnTo>
                <a:lnTo>
                  <a:pt x="66" y="86"/>
                </a:lnTo>
                <a:lnTo>
                  <a:pt x="66" y="86"/>
                </a:lnTo>
                <a:lnTo>
                  <a:pt x="78" y="75"/>
                </a:lnTo>
                <a:lnTo>
                  <a:pt x="89" y="62"/>
                </a:lnTo>
                <a:lnTo>
                  <a:pt x="89" y="62"/>
                </a:lnTo>
                <a:lnTo>
                  <a:pt x="91" y="62"/>
                </a:lnTo>
                <a:lnTo>
                  <a:pt x="91" y="62"/>
                </a:lnTo>
                <a:lnTo>
                  <a:pt x="84" y="68"/>
                </a:lnTo>
                <a:lnTo>
                  <a:pt x="79" y="75"/>
                </a:lnTo>
                <a:lnTo>
                  <a:pt x="67" y="87"/>
                </a:lnTo>
                <a:lnTo>
                  <a:pt x="67" y="87"/>
                </a:lnTo>
                <a:close/>
                <a:moveTo>
                  <a:pt x="72" y="50"/>
                </a:move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8" y="47"/>
                </a:lnTo>
                <a:lnTo>
                  <a:pt x="78" y="47"/>
                </a:lnTo>
                <a:lnTo>
                  <a:pt x="72" y="50"/>
                </a:lnTo>
                <a:lnTo>
                  <a:pt x="72" y="50"/>
                </a:lnTo>
                <a:close/>
                <a:moveTo>
                  <a:pt x="64" y="17"/>
                </a:moveTo>
                <a:lnTo>
                  <a:pt x="64" y="17"/>
                </a:lnTo>
                <a:lnTo>
                  <a:pt x="56" y="25"/>
                </a:lnTo>
                <a:lnTo>
                  <a:pt x="56" y="25"/>
                </a:lnTo>
                <a:lnTo>
                  <a:pt x="57" y="19"/>
                </a:lnTo>
                <a:lnTo>
                  <a:pt x="57" y="19"/>
                </a:lnTo>
                <a:lnTo>
                  <a:pt x="66" y="14"/>
                </a:lnTo>
                <a:lnTo>
                  <a:pt x="66" y="14"/>
                </a:lnTo>
                <a:lnTo>
                  <a:pt x="70" y="12"/>
                </a:lnTo>
                <a:lnTo>
                  <a:pt x="69" y="13"/>
                </a:lnTo>
                <a:lnTo>
                  <a:pt x="64" y="17"/>
                </a:lnTo>
                <a:lnTo>
                  <a:pt x="64" y="17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77" y="18"/>
                </a:lnTo>
                <a:lnTo>
                  <a:pt x="77" y="18"/>
                </a:lnTo>
                <a:lnTo>
                  <a:pt x="74" y="22"/>
                </a:lnTo>
                <a:lnTo>
                  <a:pt x="66" y="31"/>
                </a:lnTo>
                <a:lnTo>
                  <a:pt x="66" y="31"/>
                </a:lnTo>
                <a:lnTo>
                  <a:pt x="57" y="40"/>
                </a:lnTo>
                <a:lnTo>
                  <a:pt x="57" y="40"/>
                </a:lnTo>
                <a:lnTo>
                  <a:pt x="56" y="33"/>
                </a:lnTo>
                <a:lnTo>
                  <a:pt x="56" y="33"/>
                </a:lnTo>
                <a:lnTo>
                  <a:pt x="61" y="30"/>
                </a:lnTo>
                <a:lnTo>
                  <a:pt x="66" y="27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74" y="34"/>
                </a:moveTo>
                <a:lnTo>
                  <a:pt x="74" y="34"/>
                </a:lnTo>
                <a:lnTo>
                  <a:pt x="77" y="32"/>
                </a:lnTo>
                <a:lnTo>
                  <a:pt x="78" y="32"/>
                </a:lnTo>
                <a:lnTo>
                  <a:pt x="78" y="33"/>
                </a:lnTo>
                <a:lnTo>
                  <a:pt x="77" y="34"/>
                </a:lnTo>
                <a:lnTo>
                  <a:pt x="71" y="41"/>
                </a:lnTo>
                <a:lnTo>
                  <a:pt x="71" y="41"/>
                </a:lnTo>
                <a:lnTo>
                  <a:pt x="64" y="47"/>
                </a:lnTo>
                <a:lnTo>
                  <a:pt x="57" y="51"/>
                </a:lnTo>
                <a:lnTo>
                  <a:pt x="57" y="51"/>
                </a:lnTo>
                <a:lnTo>
                  <a:pt x="57" y="45"/>
                </a:lnTo>
                <a:lnTo>
                  <a:pt x="57" y="45"/>
                </a:lnTo>
                <a:lnTo>
                  <a:pt x="65" y="40"/>
                </a:lnTo>
                <a:lnTo>
                  <a:pt x="74" y="34"/>
                </a:lnTo>
                <a:lnTo>
                  <a:pt x="74" y="3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53" y="66"/>
                </a:lnTo>
                <a:lnTo>
                  <a:pt x="46" y="75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28" y="85"/>
                </a:lnTo>
                <a:lnTo>
                  <a:pt x="28" y="85"/>
                </a:lnTo>
                <a:lnTo>
                  <a:pt x="48" y="68"/>
                </a:lnTo>
                <a:lnTo>
                  <a:pt x="58" y="6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82" y="45"/>
                </a:move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3" y="52"/>
                </a:lnTo>
                <a:lnTo>
                  <a:pt x="83" y="52"/>
                </a:lnTo>
                <a:lnTo>
                  <a:pt x="82" y="52"/>
                </a:lnTo>
                <a:lnTo>
                  <a:pt x="82" y="52"/>
                </a:lnTo>
                <a:lnTo>
                  <a:pt x="64" y="66"/>
                </a:lnTo>
                <a:lnTo>
                  <a:pt x="55" y="74"/>
                </a:lnTo>
                <a:lnTo>
                  <a:pt x="47" y="82"/>
                </a:lnTo>
                <a:lnTo>
                  <a:pt x="47" y="82"/>
                </a:lnTo>
                <a:lnTo>
                  <a:pt x="47" y="83"/>
                </a:lnTo>
                <a:lnTo>
                  <a:pt x="47" y="84"/>
                </a:lnTo>
                <a:lnTo>
                  <a:pt x="48" y="84"/>
                </a:lnTo>
                <a:lnTo>
                  <a:pt x="49" y="84"/>
                </a:lnTo>
                <a:lnTo>
                  <a:pt x="49" y="84"/>
                </a:lnTo>
                <a:lnTo>
                  <a:pt x="62" y="70"/>
                </a:lnTo>
                <a:lnTo>
                  <a:pt x="62" y="70"/>
                </a:lnTo>
                <a:lnTo>
                  <a:pt x="73" y="62"/>
                </a:lnTo>
                <a:lnTo>
                  <a:pt x="73" y="62"/>
                </a:lnTo>
                <a:lnTo>
                  <a:pt x="73" y="61"/>
                </a:lnTo>
                <a:lnTo>
                  <a:pt x="73" y="61"/>
                </a:lnTo>
                <a:lnTo>
                  <a:pt x="64" y="74"/>
                </a:lnTo>
                <a:lnTo>
                  <a:pt x="59" y="80"/>
                </a:lnTo>
                <a:lnTo>
                  <a:pt x="54" y="86"/>
                </a:lnTo>
                <a:lnTo>
                  <a:pt x="54" y="86"/>
                </a:lnTo>
                <a:lnTo>
                  <a:pt x="52" y="85"/>
                </a:lnTo>
                <a:lnTo>
                  <a:pt x="52" y="85"/>
                </a:lnTo>
                <a:lnTo>
                  <a:pt x="50" y="84"/>
                </a:lnTo>
                <a:lnTo>
                  <a:pt x="50" y="84"/>
                </a:lnTo>
                <a:lnTo>
                  <a:pt x="42" y="84"/>
                </a:lnTo>
                <a:lnTo>
                  <a:pt x="42" y="84"/>
                </a:lnTo>
                <a:lnTo>
                  <a:pt x="52" y="74"/>
                </a:lnTo>
                <a:lnTo>
                  <a:pt x="61" y="63"/>
                </a:lnTo>
                <a:lnTo>
                  <a:pt x="82" y="45"/>
                </a:lnTo>
                <a:lnTo>
                  <a:pt x="82" y="45"/>
                </a:lnTo>
                <a:close/>
                <a:moveTo>
                  <a:pt x="55" y="133"/>
                </a:moveTo>
                <a:lnTo>
                  <a:pt x="55" y="133"/>
                </a:lnTo>
                <a:lnTo>
                  <a:pt x="55" y="129"/>
                </a:lnTo>
                <a:lnTo>
                  <a:pt x="55" y="129"/>
                </a:lnTo>
                <a:lnTo>
                  <a:pt x="60" y="126"/>
                </a:lnTo>
                <a:lnTo>
                  <a:pt x="64" y="123"/>
                </a:lnTo>
                <a:lnTo>
                  <a:pt x="73" y="117"/>
                </a:lnTo>
                <a:lnTo>
                  <a:pt x="73" y="117"/>
                </a:lnTo>
                <a:lnTo>
                  <a:pt x="68" y="123"/>
                </a:lnTo>
                <a:lnTo>
                  <a:pt x="63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30"/>
                </a:lnTo>
                <a:lnTo>
                  <a:pt x="70" y="128"/>
                </a:lnTo>
                <a:lnTo>
                  <a:pt x="70" y="128"/>
                </a:lnTo>
                <a:lnTo>
                  <a:pt x="75" y="125"/>
                </a:lnTo>
                <a:lnTo>
                  <a:pt x="75" y="125"/>
                </a:lnTo>
                <a:lnTo>
                  <a:pt x="77" y="125"/>
                </a:lnTo>
                <a:lnTo>
                  <a:pt x="78" y="126"/>
                </a:lnTo>
                <a:lnTo>
                  <a:pt x="77" y="129"/>
                </a:lnTo>
                <a:lnTo>
                  <a:pt x="77" y="129"/>
                </a:lnTo>
                <a:lnTo>
                  <a:pt x="78" y="130"/>
                </a:lnTo>
                <a:lnTo>
                  <a:pt x="78" y="130"/>
                </a:lnTo>
                <a:lnTo>
                  <a:pt x="78" y="130"/>
                </a:lnTo>
                <a:lnTo>
                  <a:pt x="79" y="134"/>
                </a:lnTo>
                <a:lnTo>
                  <a:pt x="79" y="134"/>
                </a:lnTo>
                <a:lnTo>
                  <a:pt x="67" y="133"/>
                </a:lnTo>
                <a:lnTo>
                  <a:pt x="55" y="133"/>
                </a:lnTo>
                <a:lnTo>
                  <a:pt x="55" y="133"/>
                </a:lnTo>
                <a:close/>
                <a:moveTo>
                  <a:pt x="84" y="89"/>
                </a:moveTo>
                <a:lnTo>
                  <a:pt x="84" y="89"/>
                </a:lnTo>
                <a:lnTo>
                  <a:pt x="83" y="90"/>
                </a:lnTo>
                <a:lnTo>
                  <a:pt x="83" y="90"/>
                </a:lnTo>
                <a:lnTo>
                  <a:pt x="93" y="81"/>
                </a:lnTo>
                <a:lnTo>
                  <a:pt x="103" y="70"/>
                </a:lnTo>
                <a:lnTo>
                  <a:pt x="103" y="70"/>
                </a:lnTo>
                <a:lnTo>
                  <a:pt x="109" y="65"/>
                </a:lnTo>
                <a:lnTo>
                  <a:pt x="110" y="65"/>
                </a:lnTo>
                <a:lnTo>
                  <a:pt x="109" y="66"/>
                </a:lnTo>
                <a:lnTo>
                  <a:pt x="105" y="72"/>
                </a:lnTo>
                <a:lnTo>
                  <a:pt x="105" y="72"/>
                </a:lnTo>
                <a:lnTo>
                  <a:pt x="92" y="87"/>
                </a:lnTo>
                <a:lnTo>
                  <a:pt x="92" y="87"/>
                </a:lnTo>
                <a:lnTo>
                  <a:pt x="92" y="88"/>
                </a:lnTo>
                <a:lnTo>
                  <a:pt x="95" y="88"/>
                </a:lnTo>
                <a:lnTo>
                  <a:pt x="95" y="88"/>
                </a:lnTo>
                <a:lnTo>
                  <a:pt x="104" y="81"/>
                </a:lnTo>
                <a:lnTo>
                  <a:pt x="112" y="74"/>
                </a:lnTo>
                <a:lnTo>
                  <a:pt x="112" y="74"/>
                </a:lnTo>
                <a:lnTo>
                  <a:pt x="116" y="69"/>
                </a:lnTo>
                <a:lnTo>
                  <a:pt x="117" y="69"/>
                </a:lnTo>
                <a:lnTo>
                  <a:pt x="117" y="70"/>
                </a:lnTo>
                <a:lnTo>
                  <a:pt x="116" y="74"/>
                </a:lnTo>
                <a:lnTo>
                  <a:pt x="116" y="74"/>
                </a:lnTo>
                <a:lnTo>
                  <a:pt x="106" y="87"/>
                </a:lnTo>
                <a:lnTo>
                  <a:pt x="106" y="87"/>
                </a:lnTo>
                <a:lnTo>
                  <a:pt x="106" y="88"/>
                </a:lnTo>
                <a:lnTo>
                  <a:pt x="107" y="88"/>
                </a:lnTo>
                <a:lnTo>
                  <a:pt x="107" y="88"/>
                </a:lnTo>
                <a:lnTo>
                  <a:pt x="115" y="84"/>
                </a:lnTo>
                <a:lnTo>
                  <a:pt x="118" y="83"/>
                </a:lnTo>
                <a:lnTo>
                  <a:pt x="119" y="84"/>
                </a:lnTo>
                <a:lnTo>
                  <a:pt x="119" y="85"/>
                </a:lnTo>
                <a:lnTo>
                  <a:pt x="119" y="85"/>
                </a:lnTo>
                <a:lnTo>
                  <a:pt x="119" y="86"/>
                </a:lnTo>
                <a:lnTo>
                  <a:pt x="120" y="87"/>
                </a:lnTo>
                <a:lnTo>
                  <a:pt x="121" y="87"/>
                </a:lnTo>
                <a:lnTo>
                  <a:pt x="121" y="86"/>
                </a:lnTo>
                <a:lnTo>
                  <a:pt x="121" y="86"/>
                </a:lnTo>
                <a:lnTo>
                  <a:pt x="122" y="83"/>
                </a:lnTo>
                <a:lnTo>
                  <a:pt x="122" y="83"/>
                </a:lnTo>
                <a:lnTo>
                  <a:pt x="122" y="90"/>
                </a:lnTo>
                <a:lnTo>
                  <a:pt x="122" y="90"/>
                </a:lnTo>
                <a:lnTo>
                  <a:pt x="103" y="90"/>
                </a:lnTo>
                <a:lnTo>
                  <a:pt x="84" y="89"/>
                </a:lnTo>
                <a:lnTo>
                  <a:pt x="84" y="89"/>
                </a:lnTo>
                <a:close/>
                <a:moveTo>
                  <a:pt x="114" y="63"/>
                </a:moveTo>
                <a:lnTo>
                  <a:pt x="114" y="63"/>
                </a:lnTo>
                <a:lnTo>
                  <a:pt x="120" y="63"/>
                </a:lnTo>
                <a:lnTo>
                  <a:pt x="120" y="63"/>
                </a:lnTo>
                <a:lnTo>
                  <a:pt x="109" y="71"/>
                </a:lnTo>
                <a:lnTo>
                  <a:pt x="100" y="81"/>
                </a:lnTo>
                <a:lnTo>
                  <a:pt x="100" y="81"/>
                </a:lnTo>
                <a:lnTo>
                  <a:pt x="107" y="72"/>
                </a:lnTo>
                <a:lnTo>
                  <a:pt x="111" y="67"/>
                </a:lnTo>
                <a:lnTo>
                  <a:pt x="114" y="63"/>
                </a:lnTo>
                <a:lnTo>
                  <a:pt x="114" y="63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57" y="17"/>
                </a:lnTo>
                <a:lnTo>
                  <a:pt x="57" y="17"/>
                </a:lnTo>
                <a:lnTo>
                  <a:pt x="57" y="9"/>
                </a:lnTo>
                <a:lnTo>
                  <a:pt x="57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28" y="63"/>
                </a:lnTo>
                <a:lnTo>
                  <a:pt x="24" y="68"/>
                </a:lnTo>
                <a:lnTo>
                  <a:pt x="16" y="78"/>
                </a:lnTo>
                <a:lnTo>
                  <a:pt x="16" y="78"/>
                </a:lnTo>
                <a:lnTo>
                  <a:pt x="12" y="80"/>
                </a:lnTo>
                <a:lnTo>
                  <a:pt x="15" y="77"/>
                </a:lnTo>
                <a:lnTo>
                  <a:pt x="20" y="70"/>
                </a:lnTo>
                <a:lnTo>
                  <a:pt x="20" y="70"/>
                </a:lnTo>
                <a:lnTo>
                  <a:pt x="23" y="65"/>
                </a:lnTo>
                <a:lnTo>
                  <a:pt x="26" y="61"/>
                </a:lnTo>
                <a:lnTo>
                  <a:pt x="26" y="61"/>
                </a:lnTo>
                <a:lnTo>
                  <a:pt x="26" y="59"/>
                </a:lnTo>
                <a:lnTo>
                  <a:pt x="24" y="59"/>
                </a:lnTo>
                <a:lnTo>
                  <a:pt x="24" y="59"/>
                </a:lnTo>
                <a:lnTo>
                  <a:pt x="20" y="63"/>
                </a:lnTo>
                <a:lnTo>
                  <a:pt x="15" y="67"/>
                </a:lnTo>
                <a:lnTo>
                  <a:pt x="15" y="67"/>
                </a:lnTo>
                <a:lnTo>
                  <a:pt x="11" y="69"/>
                </a:lnTo>
                <a:lnTo>
                  <a:pt x="11" y="69"/>
                </a:lnTo>
                <a:lnTo>
                  <a:pt x="11" y="67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4" y="81"/>
                </a:lnTo>
                <a:lnTo>
                  <a:pt x="28" y="78"/>
                </a:lnTo>
                <a:lnTo>
                  <a:pt x="35" y="68"/>
                </a:lnTo>
                <a:lnTo>
                  <a:pt x="35" y="68"/>
                </a:lnTo>
                <a:lnTo>
                  <a:pt x="39" y="65"/>
                </a:lnTo>
                <a:lnTo>
                  <a:pt x="34" y="71"/>
                </a:lnTo>
                <a:lnTo>
                  <a:pt x="34" y="71"/>
                </a:lnTo>
                <a:lnTo>
                  <a:pt x="25" y="84"/>
                </a:lnTo>
                <a:lnTo>
                  <a:pt x="25" y="84"/>
                </a:lnTo>
                <a:lnTo>
                  <a:pt x="25" y="85"/>
                </a:lnTo>
                <a:lnTo>
                  <a:pt x="25" y="85"/>
                </a:lnTo>
                <a:lnTo>
                  <a:pt x="19" y="85"/>
                </a:lnTo>
                <a:lnTo>
                  <a:pt x="19" y="85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1284201" y="3608688"/>
            <a:ext cx="5568803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here, and it is recommended that you use the New Ti afternoon tea basic font for the presentation.</a:t>
            </a:r>
            <a:endParaRPr lang="zh-CN" altLang="zh-CN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  <a:p>
            <a:pPr algn="r"/>
            <a:endParaRPr lang="en-US" altLang="zh-CN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  <a:p>
            <a:pPr algn="r"/>
            <a:r>
              <a:rPr lang="zh-CN" altLang="en-US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here, and it is recommended that you use the New Ti afternoon tea basic font for the presentation</a:t>
            </a:r>
            <a:endParaRPr lang="zh-CN" altLang="zh-CN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</p:spTree>
  </p:cSld>
  <p:clrMapOvr>
    <a:masterClrMapping/>
  </p:clrMapOvr>
  <p:transition spd="med">
    <p:pull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任意多边形 172"/>
          <p:cNvSpPr/>
          <p:nvPr/>
        </p:nvSpPr>
        <p:spPr>
          <a:xfrm rot="1944761">
            <a:off x="2677095" y="3847241"/>
            <a:ext cx="9910903" cy="1495093"/>
          </a:xfrm>
          <a:custGeom>
            <a:avLst/>
            <a:gdLst>
              <a:gd name="connsiteX0" fmla="*/ 30480 w 11744960"/>
              <a:gd name="connsiteY0" fmla="*/ 2865120 h 3291840"/>
              <a:gd name="connsiteX1" fmla="*/ 11744960 w 11744960"/>
              <a:gd name="connsiteY1" fmla="*/ 0 h 3291840"/>
              <a:gd name="connsiteX2" fmla="*/ 0 w 11744960"/>
              <a:gd name="connsiteY2" fmla="*/ 3291840 h 3291840"/>
              <a:gd name="connsiteX3" fmla="*/ 30480 w 11744960"/>
              <a:gd name="connsiteY3" fmla="*/ 2865120 h 3291840"/>
              <a:gd name="connsiteX0-1" fmla="*/ 1481529 w 13196010"/>
              <a:gd name="connsiteY0-2" fmla="*/ 2866676 h 3516971"/>
              <a:gd name="connsiteX1-3" fmla="*/ 13196009 w 13196010"/>
              <a:gd name="connsiteY1-4" fmla="*/ 1556 h 3516971"/>
              <a:gd name="connsiteX2-5" fmla="*/ 1451049 w 13196010"/>
              <a:gd name="connsiteY2-6" fmla="*/ 3293396 h 3516971"/>
              <a:gd name="connsiteX3-7" fmla="*/ 1481529 w 13196010"/>
              <a:gd name="connsiteY3-8" fmla="*/ 2866676 h 3516971"/>
              <a:gd name="connsiteX0-9" fmla="*/ 903124 w 12617605"/>
              <a:gd name="connsiteY0-10" fmla="*/ 2866418 h 3438918"/>
              <a:gd name="connsiteX1-11" fmla="*/ 12617604 w 12617605"/>
              <a:gd name="connsiteY1-12" fmla="*/ 1298 h 3438918"/>
              <a:gd name="connsiteX2-13" fmla="*/ 872644 w 12617605"/>
              <a:gd name="connsiteY2-14" fmla="*/ 3293138 h 3438918"/>
              <a:gd name="connsiteX3-15" fmla="*/ 903124 w 12617605"/>
              <a:gd name="connsiteY3-16" fmla="*/ 2866418 h 3438918"/>
              <a:gd name="connsiteX0-17" fmla="*/ 903124 w 13248889"/>
              <a:gd name="connsiteY0-18" fmla="*/ 3059588 h 3632088"/>
              <a:gd name="connsiteX1-19" fmla="*/ 12617604 w 13248889"/>
              <a:gd name="connsiteY1-20" fmla="*/ 194468 h 3632088"/>
              <a:gd name="connsiteX2-21" fmla="*/ 872644 w 13248889"/>
              <a:gd name="connsiteY2-22" fmla="*/ 3486308 h 3632088"/>
              <a:gd name="connsiteX3-23" fmla="*/ 903124 w 13248889"/>
              <a:gd name="connsiteY3-24" fmla="*/ 3059588 h 3632088"/>
              <a:gd name="connsiteX0-25" fmla="*/ 903124 w 12617631"/>
              <a:gd name="connsiteY0-26" fmla="*/ 2866806 h 3439306"/>
              <a:gd name="connsiteX1-27" fmla="*/ 12617604 w 12617631"/>
              <a:gd name="connsiteY1-28" fmla="*/ 1686 h 3439306"/>
              <a:gd name="connsiteX2-29" fmla="*/ 872644 w 12617631"/>
              <a:gd name="connsiteY2-30" fmla="*/ 3293526 h 3439306"/>
              <a:gd name="connsiteX3-31" fmla="*/ 903124 w 12617631"/>
              <a:gd name="connsiteY3-32" fmla="*/ 2866806 h 3439306"/>
              <a:gd name="connsiteX0-33" fmla="*/ 903124 w 12617625"/>
              <a:gd name="connsiteY0-34" fmla="*/ 2866806 h 3439306"/>
              <a:gd name="connsiteX1-35" fmla="*/ 12617604 w 12617625"/>
              <a:gd name="connsiteY1-36" fmla="*/ 1686 h 3439306"/>
              <a:gd name="connsiteX2-37" fmla="*/ 872644 w 12617625"/>
              <a:gd name="connsiteY2-38" fmla="*/ 3293526 h 3439306"/>
              <a:gd name="connsiteX3-39" fmla="*/ 903124 w 12617625"/>
              <a:gd name="connsiteY3-40" fmla="*/ 2866806 h 3439306"/>
              <a:gd name="connsiteX0-41" fmla="*/ 63551 w 11778049"/>
              <a:gd name="connsiteY0-42" fmla="*/ 2866806 h 3295390"/>
              <a:gd name="connsiteX1-43" fmla="*/ 11778031 w 11778049"/>
              <a:gd name="connsiteY1-44" fmla="*/ 1686 h 3295390"/>
              <a:gd name="connsiteX2-45" fmla="*/ 33071 w 11778049"/>
              <a:gd name="connsiteY2-46" fmla="*/ 3293526 h 3295390"/>
              <a:gd name="connsiteX3-47" fmla="*/ 63551 w 11778049"/>
              <a:gd name="connsiteY3-48" fmla="*/ 2866806 h 3295390"/>
              <a:gd name="connsiteX0-49" fmla="*/ 68657 w 11783155"/>
              <a:gd name="connsiteY0-50" fmla="*/ 2866806 h 3295390"/>
              <a:gd name="connsiteX1-51" fmla="*/ 11783137 w 11783155"/>
              <a:gd name="connsiteY1-52" fmla="*/ 1686 h 3295390"/>
              <a:gd name="connsiteX2-53" fmla="*/ 38177 w 11783155"/>
              <a:gd name="connsiteY2-54" fmla="*/ 3293526 h 3295390"/>
              <a:gd name="connsiteX3-55" fmla="*/ 68657 w 11783155"/>
              <a:gd name="connsiteY3-56" fmla="*/ 2866806 h 3295390"/>
              <a:gd name="connsiteX0-57" fmla="*/ 50147 w 11764645"/>
              <a:gd name="connsiteY0-58" fmla="*/ 2866806 h 3295767"/>
              <a:gd name="connsiteX1-59" fmla="*/ 11764627 w 11764645"/>
              <a:gd name="connsiteY1-60" fmla="*/ 1686 h 3295767"/>
              <a:gd name="connsiteX2-61" fmla="*/ 19667 w 11764645"/>
              <a:gd name="connsiteY2-62" fmla="*/ 3293526 h 3295767"/>
              <a:gd name="connsiteX3-63" fmla="*/ 50147 w 11764645"/>
              <a:gd name="connsiteY3-64" fmla="*/ 2866806 h 3295767"/>
              <a:gd name="connsiteX0-65" fmla="*/ 59875 w 11774373"/>
              <a:gd name="connsiteY0-66" fmla="*/ 2866806 h 3294284"/>
              <a:gd name="connsiteX1-67" fmla="*/ 11774355 w 11774373"/>
              <a:gd name="connsiteY1-68" fmla="*/ 1686 h 3294284"/>
              <a:gd name="connsiteX2-69" fmla="*/ 29395 w 11774373"/>
              <a:gd name="connsiteY2-70" fmla="*/ 3293526 h 3294284"/>
              <a:gd name="connsiteX3-71" fmla="*/ 59875 w 11774373"/>
              <a:gd name="connsiteY3-72" fmla="*/ 2866806 h 3294284"/>
              <a:gd name="connsiteX0-73" fmla="*/ 54349 w 11768847"/>
              <a:gd name="connsiteY0-74" fmla="*/ 2866778 h 3294256"/>
              <a:gd name="connsiteX1-75" fmla="*/ 11768829 w 11768847"/>
              <a:gd name="connsiteY1-76" fmla="*/ 1658 h 3294256"/>
              <a:gd name="connsiteX2-77" fmla="*/ 23869 w 11768847"/>
              <a:gd name="connsiteY2-78" fmla="*/ 3293498 h 3294256"/>
              <a:gd name="connsiteX3-79" fmla="*/ 54349 w 11768847"/>
              <a:gd name="connsiteY3-80" fmla="*/ 2866778 h 329425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1768847" h="3294256">
                <a:moveTo>
                  <a:pt x="54349" y="2866778"/>
                </a:moveTo>
                <a:cubicBezTo>
                  <a:pt x="111740" y="2854586"/>
                  <a:pt x="11751896" y="-79622"/>
                  <a:pt x="11768829" y="1658"/>
                </a:cubicBezTo>
                <a:cubicBezTo>
                  <a:pt x="11785762" y="82938"/>
                  <a:pt x="65639" y="3351319"/>
                  <a:pt x="23869" y="3293498"/>
                </a:cubicBezTo>
                <a:cubicBezTo>
                  <a:pt x="-17901" y="3235677"/>
                  <a:pt x="-3042" y="2878970"/>
                  <a:pt x="54349" y="2866778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8" name="Freeform 6"/>
          <p:cNvSpPr>
            <a:spLocks noEditPoints="1"/>
          </p:cNvSpPr>
          <p:nvPr/>
        </p:nvSpPr>
        <p:spPr bwMode="auto">
          <a:xfrm rot="14835180">
            <a:off x="2837213" y="2189221"/>
            <a:ext cx="750888" cy="752475"/>
          </a:xfrm>
          <a:custGeom>
            <a:avLst/>
            <a:gdLst>
              <a:gd name="T0" fmla="*/ 200 w 200"/>
              <a:gd name="T1" fmla="*/ 88 h 200"/>
              <a:gd name="T2" fmla="*/ 177 w 200"/>
              <a:gd name="T3" fmla="*/ 24 h 200"/>
              <a:gd name="T4" fmla="*/ 111 w 200"/>
              <a:gd name="T5" fmla="*/ 0 h 200"/>
              <a:gd name="T6" fmla="*/ 8 w 200"/>
              <a:gd name="T7" fmla="*/ 103 h 200"/>
              <a:gd name="T8" fmla="*/ 41 w 200"/>
              <a:gd name="T9" fmla="*/ 81 h 200"/>
              <a:gd name="T10" fmla="*/ 8 w 200"/>
              <a:gd name="T11" fmla="*/ 193 h 200"/>
              <a:gd name="T12" fmla="*/ 119 w 200"/>
              <a:gd name="T13" fmla="*/ 159 h 200"/>
              <a:gd name="T14" fmla="*/ 96 w 200"/>
              <a:gd name="T15" fmla="*/ 192 h 200"/>
              <a:gd name="T16" fmla="*/ 200 w 200"/>
              <a:gd name="T17" fmla="*/ 88 h 200"/>
              <a:gd name="T18" fmla="*/ 122 w 200"/>
              <a:gd name="T19" fmla="*/ 135 h 200"/>
              <a:gd name="T20" fmla="*/ 137 w 200"/>
              <a:gd name="T21" fmla="*/ 114 h 200"/>
              <a:gd name="T22" fmla="*/ 65 w 200"/>
              <a:gd name="T23" fmla="*/ 136 h 200"/>
              <a:gd name="T24" fmla="*/ 86 w 200"/>
              <a:gd name="T25" fmla="*/ 64 h 200"/>
              <a:gd name="T26" fmla="*/ 65 w 200"/>
              <a:gd name="T27" fmla="*/ 78 h 200"/>
              <a:gd name="T28" fmla="*/ 132 w 200"/>
              <a:gd name="T29" fmla="*/ 11 h 200"/>
              <a:gd name="T30" fmla="*/ 174 w 200"/>
              <a:gd name="T31" fmla="*/ 27 h 200"/>
              <a:gd name="T32" fmla="*/ 189 w 200"/>
              <a:gd name="T33" fmla="*/ 68 h 200"/>
              <a:gd name="T34" fmla="*/ 122 w 200"/>
              <a:gd name="T35" fmla="*/ 135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0" h="200">
                <a:moveTo>
                  <a:pt x="200" y="88"/>
                </a:moveTo>
                <a:cubicBezTo>
                  <a:pt x="177" y="24"/>
                  <a:pt x="177" y="24"/>
                  <a:pt x="177" y="24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38" y="4"/>
                  <a:pt x="8" y="103"/>
                </a:cubicBezTo>
                <a:cubicBezTo>
                  <a:pt x="8" y="103"/>
                  <a:pt x="27" y="87"/>
                  <a:pt x="41" y="81"/>
                </a:cubicBezTo>
                <a:cubicBezTo>
                  <a:pt x="41" y="81"/>
                  <a:pt x="0" y="146"/>
                  <a:pt x="8" y="193"/>
                </a:cubicBezTo>
                <a:cubicBezTo>
                  <a:pt x="54" y="200"/>
                  <a:pt x="119" y="159"/>
                  <a:pt x="119" y="159"/>
                </a:cubicBezTo>
                <a:cubicBezTo>
                  <a:pt x="113" y="173"/>
                  <a:pt x="96" y="192"/>
                  <a:pt x="96" y="192"/>
                </a:cubicBezTo>
                <a:cubicBezTo>
                  <a:pt x="195" y="162"/>
                  <a:pt x="200" y="88"/>
                  <a:pt x="200" y="88"/>
                </a:cubicBezTo>
                <a:moveTo>
                  <a:pt x="122" y="135"/>
                </a:moveTo>
                <a:cubicBezTo>
                  <a:pt x="122" y="135"/>
                  <a:pt x="132" y="123"/>
                  <a:pt x="137" y="114"/>
                </a:cubicBezTo>
                <a:cubicBezTo>
                  <a:pt x="137" y="114"/>
                  <a:pt x="94" y="140"/>
                  <a:pt x="65" y="136"/>
                </a:cubicBezTo>
                <a:cubicBezTo>
                  <a:pt x="59" y="105"/>
                  <a:pt x="86" y="64"/>
                  <a:pt x="86" y="64"/>
                </a:cubicBezTo>
                <a:cubicBezTo>
                  <a:pt x="77" y="68"/>
                  <a:pt x="65" y="78"/>
                  <a:pt x="65" y="78"/>
                </a:cubicBezTo>
                <a:cubicBezTo>
                  <a:pt x="84" y="14"/>
                  <a:pt x="132" y="11"/>
                  <a:pt x="132" y="11"/>
                </a:cubicBezTo>
                <a:cubicBezTo>
                  <a:pt x="174" y="27"/>
                  <a:pt x="174" y="27"/>
                  <a:pt x="174" y="27"/>
                </a:cubicBezTo>
                <a:cubicBezTo>
                  <a:pt x="189" y="68"/>
                  <a:pt x="189" y="68"/>
                  <a:pt x="189" y="68"/>
                </a:cubicBezTo>
                <a:cubicBezTo>
                  <a:pt x="189" y="68"/>
                  <a:pt x="186" y="116"/>
                  <a:pt x="122" y="135"/>
                </a:cubicBezTo>
              </a:path>
            </a:pathLst>
          </a:custGeom>
          <a:solidFill>
            <a:schemeClr val="bg1"/>
          </a:solidFill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55" name="Freeform 7"/>
          <p:cNvSpPr/>
          <p:nvPr/>
        </p:nvSpPr>
        <p:spPr bwMode="auto">
          <a:xfrm rot="14835180">
            <a:off x="2848587" y="2275455"/>
            <a:ext cx="488950" cy="485775"/>
          </a:xfrm>
          <a:custGeom>
            <a:avLst/>
            <a:gdLst>
              <a:gd name="T0" fmla="*/ 115 w 130"/>
              <a:gd name="T1" fmla="*/ 16 h 129"/>
              <a:gd name="T2" fmla="*/ 73 w 130"/>
              <a:gd name="T3" fmla="*/ 0 h 129"/>
              <a:gd name="T4" fmla="*/ 6 w 130"/>
              <a:gd name="T5" fmla="*/ 67 h 129"/>
              <a:gd name="T6" fmla="*/ 27 w 130"/>
              <a:gd name="T7" fmla="*/ 53 h 129"/>
              <a:gd name="T8" fmla="*/ 6 w 130"/>
              <a:gd name="T9" fmla="*/ 125 h 129"/>
              <a:gd name="T10" fmla="*/ 78 w 130"/>
              <a:gd name="T11" fmla="*/ 103 h 129"/>
              <a:gd name="T12" fmla="*/ 63 w 130"/>
              <a:gd name="T13" fmla="*/ 124 h 129"/>
              <a:gd name="T14" fmla="*/ 130 w 130"/>
              <a:gd name="T15" fmla="*/ 57 h 129"/>
              <a:gd name="T16" fmla="*/ 115 w 130"/>
              <a:gd name="T17" fmla="*/ 16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0" h="129">
                <a:moveTo>
                  <a:pt x="115" y="16"/>
                </a:move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25" y="3"/>
                  <a:pt x="6" y="67"/>
                </a:cubicBezTo>
                <a:cubicBezTo>
                  <a:pt x="6" y="67"/>
                  <a:pt x="18" y="57"/>
                  <a:pt x="27" y="53"/>
                </a:cubicBezTo>
                <a:cubicBezTo>
                  <a:pt x="27" y="53"/>
                  <a:pt x="0" y="94"/>
                  <a:pt x="6" y="125"/>
                </a:cubicBezTo>
                <a:cubicBezTo>
                  <a:pt x="35" y="129"/>
                  <a:pt x="78" y="103"/>
                  <a:pt x="78" y="103"/>
                </a:cubicBezTo>
                <a:cubicBezTo>
                  <a:pt x="73" y="112"/>
                  <a:pt x="63" y="124"/>
                  <a:pt x="63" y="124"/>
                </a:cubicBezTo>
                <a:cubicBezTo>
                  <a:pt x="127" y="105"/>
                  <a:pt x="130" y="57"/>
                  <a:pt x="130" y="57"/>
                </a:cubicBezTo>
                <a:cubicBezTo>
                  <a:pt x="115" y="16"/>
                  <a:pt x="115" y="16"/>
                  <a:pt x="115" y="16"/>
                </a:cubicBezTo>
              </a:path>
            </a:pathLst>
          </a:custGeom>
          <a:solidFill>
            <a:schemeClr val="bg1"/>
          </a:solidFill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56" name="Freeform 8"/>
          <p:cNvSpPr/>
          <p:nvPr/>
        </p:nvSpPr>
        <p:spPr bwMode="auto">
          <a:xfrm rot="14835180">
            <a:off x="2443696" y="1631810"/>
            <a:ext cx="614363" cy="822325"/>
          </a:xfrm>
          <a:custGeom>
            <a:avLst/>
            <a:gdLst>
              <a:gd name="T0" fmla="*/ 164 w 164"/>
              <a:gd name="T1" fmla="*/ 55 h 219"/>
              <a:gd name="T2" fmla="*/ 133 w 164"/>
              <a:gd name="T3" fmla="*/ 180 h 219"/>
              <a:gd name="T4" fmla="*/ 0 w 164"/>
              <a:gd name="T5" fmla="*/ 219 h 219"/>
              <a:gd name="T6" fmla="*/ 27 w 164"/>
              <a:gd name="T7" fmla="*/ 82 h 219"/>
              <a:gd name="T8" fmla="*/ 109 w 164"/>
              <a:gd name="T9" fmla="*/ 0 h 219"/>
              <a:gd name="T10" fmla="*/ 164 w 164"/>
              <a:gd name="T11" fmla="*/ 55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219">
                <a:moveTo>
                  <a:pt x="164" y="55"/>
                </a:moveTo>
                <a:cubicBezTo>
                  <a:pt x="133" y="180"/>
                  <a:pt x="133" y="180"/>
                  <a:pt x="133" y="180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19"/>
                  <a:pt x="93" y="147"/>
                  <a:pt x="27" y="82"/>
                </a:cubicBezTo>
                <a:cubicBezTo>
                  <a:pt x="109" y="0"/>
                  <a:pt x="109" y="0"/>
                  <a:pt x="109" y="0"/>
                </a:cubicBezTo>
                <a:cubicBezTo>
                  <a:pt x="164" y="55"/>
                  <a:pt x="164" y="55"/>
                  <a:pt x="164" y="55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57" name="Freeform 9"/>
          <p:cNvSpPr/>
          <p:nvPr/>
        </p:nvSpPr>
        <p:spPr bwMode="auto">
          <a:xfrm rot="14835180">
            <a:off x="2096606" y="2320837"/>
            <a:ext cx="822325" cy="620713"/>
          </a:xfrm>
          <a:custGeom>
            <a:avLst/>
            <a:gdLst>
              <a:gd name="T0" fmla="*/ 164 w 219"/>
              <a:gd name="T1" fmla="*/ 0 h 165"/>
              <a:gd name="T2" fmla="*/ 38 w 219"/>
              <a:gd name="T3" fmla="*/ 32 h 165"/>
              <a:gd name="T4" fmla="*/ 0 w 219"/>
              <a:gd name="T5" fmla="*/ 165 h 165"/>
              <a:gd name="T6" fmla="*/ 137 w 219"/>
              <a:gd name="T7" fmla="*/ 137 h 165"/>
              <a:gd name="T8" fmla="*/ 219 w 219"/>
              <a:gd name="T9" fmla="*/ 55 h 165"/>
              <a:gd name="T10" fmla="*/ 164 w 219"/>
              <a:gd name="T11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9" h="165">
                <a:moveTo>
                  <a:pt x="164" y="0"/>
                </a:moveTo>
                <a:cubicBezTo>
                  <a:pt x="38" y="32"/>
                  <a:pt x="38" y="32"/>
                  <a:pt x="38" y="32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65"/>
                  <a:pt x="71" y="72"/>
                  <a:pt x="137" y="137"/>
                </a:cubicBezTo>
                <a:cubicBezTo>
                  <a:pt x="219" y="55"/>
                  <a:pt x="219" y="55"/>
                  <a:pt x="219" y="55"/>
                </a:cubicBezTo>
                <a:lnTo>
                  <a:pt x="164" y="0"/>
                </a:lnTo>
                <a:close/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58" name="Freeform 10"/>
          <p:cNvSpPr/>
          <p:nvPr/>
        </p:nvSpPr>
        <p:spPr bwMode="auto">
          <a:xfrm rot="14835180">
            <a:off x="1224217" y="1449277"/>
            <a:ext cx="1046163" cy="1047750"/>
          </a:xfrm>
          <a:custGeom>
            <a:avLst/>
            <a:gdLst>
              <a:gd name="T0" fmla="*/ 61 w 279"/>
              <a:gd name="T1" fmla="*/ 221 h 279"/>
              <a:gd name="T2" fmla="*/ 148 w 279"/>
              <a:gd name="T3" fmla="*/ 279 h 279"/>
              <a:gd name="T4" fmla="*/ 279 w 279"/>
              <a:gd name="T5" fmla="*/ 78 h 279"/>
              <a:gd name="T6" fmla="*/ 233 w 279"/>
              <a:gd name="T7" fmla="*/ 48 h 279"/>
              <a:gd name="T8" fmla="*/ 204 w 279"/>
              <a:gd name="T9" fmla="*/ 7 h 279"/>
              <a:gd name="T10" fmla="*/ 202 w 279"/>
              <a:gd name="T11" fmla="*/ 0 h 279"/>
              <a:gd name="T12" fmla="*/ 0 w 279"/>
              <a:gd name="T13" fmla="*/ 131 h 279"/>
              <a:gd name="T14" fmla="*/ 8 w 279"/>
              <a:gd name="T15" fmla="*/ 147 h 279"/>
              <a:gd name="T16" fmla="*/ 61 w 279"/>
              <a:gd name="T17" fmla="*/ 221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9" h="279">
                <a:moveTo>
                  <a:pt x="61" y="221"/>
                </a:moveTo>
                <a:cubicBezTo>
                  <a:pt x="83" y="243"/>
                  <a:pt x="111" y="264"/>
                  <a:pt x="148" y="279"/>
                </a:cubicBezTo>
                <a:cubicBezTo>
                  <a:pt x="207" y="212"/>
                  <a:pt x="249" y="138"/>
                  <a:pt x="279" y="78"/>
                </a:cubicBezTo>
                <a:cubicBezTo>
                  <a:pt x="259" y="70"/>
                  <a:pt x="244" y="60"/>
                  <a:pt x="233" y="48"/>
                </a:cubicBezTo>
                <a:cubicBezTo>
                  <a:pt x="218" y="34"/>
                  <a:pt x="210" y="19"/>
                  <a:pt x="204" y="7"/>
                </a:cubicBezTo>
                <a:cubicBezTo>
                  <a:pt x="203" y="4"/>
                  <a:pt x="202" y="2"/>
                  <a:pt x="202" y="0"/>
                </a:cubicBezTo>
                <a:cubicBezTo>
                  <a:pt x="141" y="29"/>
                  <a:pt x="67" y="72"/>
                  <a:pt x="0" y="131"/>
                </a:cubicBezTo>
                <a:cubicBezTo>
                  <a:pt x="2" y="136"/>
                  <a:pt x="5" y="141"/>
                  <a:pt x="8" y="147"/>
                </a:cubicBezTo>
                <a:cubicBezTo>
                  <a:pt x="18" y="168"/>
                  <a:pt x="35" y="196"/>
                  <a:pt x="61" y="221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59" name="Freeform 11"/>
          <p:cNvSpPr/>
          <p:nvPr/>
        </p:nvSpPr>
        <p:spPr bwMode="auto">
          <a:xfrm rot="14835180">
            <a:off x="878898" y="1487589"/>
            <a:ext cx="442913" cy="442913"/>
          </a:xfrm>
          <a:custGeom>
            <a:avLst/>
            <a:gdLst>
              <a:gd name="T0" fmla="*/ 29 w 118"/>
              <a:gd name="T1" fmla="*/ 91 h 118"/>
              <a:gd name="T2" fmla="*/ 72 w 118"/>
              <a:gd name="T3" fmla="*/ 118 h 118"/>
              <a:gd name="T4" fmla="*/ 118 w 118"/>
              <a:gd name="T5" fmla="*/ 0 h 118"/>
              <a:gd name="T6" fmla="*/ 0 w 118"/>
              <a:gd name="T7" fmla="*/ 46 h 118"/>
              <a:gd name="T8" fmla="*/ 3 w 118"/>
              <a:gd name="T9" fmla="*/ 53 h 118"/>
              <a:gd name="T10" fmla="*/ 29 w 118"/>
              <a:gd name="T11" fmla="*/ 91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8" h="118">
                <a:moveTo>
                  <a:pt x="29" y="91"/>
                </a:moveTo>
                <a:cubicBezTo>
                  <a:pt x="40" y="102"/>
                  <a:pt x="54" y="111"/>
                  <a:pt x="72" y="118"/>
                </a:cubicBezTo>
                <a:cubicBezTo>
                  <a:pt x="104" y="50"/>
                  <a:pt x="118" y="0"/>
                  <a:pt x="118" y="0"/>
                </a:cubicBezTo>
                <a:cubicBezTo>
                  <a:pt x="118" y="0"/>
                  <a:pt x="69" y="14"/>
                  <a:pt x="0" y="46"/>
                </a:cubicBezTo>
                <a:cubicBezTo>
                  <a:pt x="1" y="48"/>
                  <a:pt x="2" y="50"/>
                  <a:pt x="3" y="53"/>
                </a:cubicBezTo>
                <a:cubicBezTo>
                  <a:pt x="8" y="64"/>
                  <a:pt x="16" y="78"/>
                  <a:pt x="29" y="91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0" name="Freeform 12"/>
          <p:cNvSpPr/>
          <p:nvPr/>
        </p:nvSpPr>
        <p:spPr bwMode="auto">
          <a:xfrm rot="14835180">
            <a:off x="1918855" y="1717190"/>
            <a:ext cx="1095375" cy="1101725"/>
          </a:xfrm>
          <a:custGeom>
            <a:avLst/>
            <a:gdLst>
              <a:gd name="T0" fmla="*/ 206 w 292"/>
              <a:gd name="T1" fmla="*/ 91 h 293"/>
              <a:gd name="T2" fmla="*/ 150 w 292"/>
              <a:gd name="T3" fmla="*/ 14 h 293"/>
              <a:gd name="T4" fmla="*/ 144 w 292"/>
              <a:gd name="T5" fmla="*/ 0 h 293"/>
              <a:gd name="T6" fmla="*/ 0 w 292"/>
              <a:gd name="T7" fmla="*/ 197 h 293"/>
              <a:gd name="T8" fmla="*/ 37 w 292"/>
              <a:gd name="T9" fmla="*/ 253 h 293"/>
              <a:gd name="T10" fmla="*/ 96 w 292"/>
              <a:gd name="T11" fmla="*/ 293 h 293"/>
              <a:gd name="T12" fmla="*/ 292 w 292"/>
              <a:gd name="T13" fmla="*/ 149 h 293"/>
              <a:gd name="T14" fmla="*/ 206 w 292"/>
              <a:gd name="T15" fmla="*/ 91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2" h="293">
                <a:moveTo>
                  <a:pt x="206" y="91"/>
                </a:moveTo>
                <a:cubicBezTo>
                  <a:pt x="179" y="64"/>
                  <a:pt x="161" y="35"/>
                  <a:pt x="150" y="14"/>
                </a:cubicBezTo>
                <a:cubicBezTo>
                  <a:pt x="148" y="9"/>
                  <a:pt x="146" y="4"/>
                  <a:pt x="144" y="0"/>
                </a:cubicBezTo>
                <a:cubicBezTo>
                  <a:pt x="86" y="53"/>
                  <a:pt x="34" y="118"/>
                  <a:pt x="0" y="197"/>
                </a:cubicBezTo>
                <a:cubicBezTo>
                  <a:pt x="0" y="197"/>
                  <a:pt x="11" y="228"/>
                  <a:pt x="37" y="253"/>
                </a:cubicBezTo>
                <a:cubicBezTo>
                  <a:pt x="63" y="279"/>
                  <a:pt x="96" y="293"/>
                  <a:pt x="96" y="293"/>
                </a:cubicBezTo>
                <a:cubicBezTo>
                  <a:pt x="175" y="260"/>
                  <a:pt x="240" y="207"/>
                  <a:pt x="292" y="149"/>
                </a:cubicBezTo>
                <a:cubicBezTo>
                  <a:pt x="256" y="134"/>
                  <a:pt x="228" y="113"/>
                  <a:pt x="206" y="91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1" name="Freeform 13"/>
          <p:cNvSpPr/>
          <p:nvPr/>
        </p:nvSpPr>
        <p:spPr bwMode="auto">
          <a:xfrm rot="14835180">
            <a:off x="1086007" y="1609396"/>
            <a:ext cx="307975" cy="311150"/>
          </a:xfrm>
          <a:custGeom>
            <a:avLst/>
            <a:gdLst>
              <a:gd name="T0" fmla="*/ 31 w 82"/>
              <a:gd name="T1" fmla="*/ 53 h 83"/>
              <a:gd name="T2" fmla="*/ 77 w 82"/>
              <a:gd name="T3" fmla="*/ 83 h 83"/>
              <a:gd name="T4" fmla="*/ 82 w 82"/>
              <a:gd name="T5" fmla="*/ 72 h 83"/>
              <a:gd name="T6" fmla="*/ 39 w 82"/>
              <a:gd name="T7" fmla="*/ 45 h 83"/>
              <a:gd name="T8" fmla="*/ 13 w 82"/>
              <a:gd name="T9" fmla="*/ 7 h 83"/>
              <a:gd name="T10" fmla="*/ 10 w 82"/>
              <a:gd name="T11" fmla="*/ 0 h 83"/>
              <a:gd name="T12" fmla="*/ 0 w 82"/>
              <a:gd name="T13" fmla="*/ 5 h 83"/>
              <a:gd name="T14" fmla="*/ 2 w 82"/>
              <a:gd name="T15" fmla="*/ 12 h 83"/>
              <a:gd name="T16" fmla="*/ 31 w 82"/>
              <a:gd name="T17" fmla="*/ 5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2" h="83">
                <a:moveTo>
                  <a:pt x="31" y="53"/>
                </a:moveTo>
                <a:cubicBezTo>
                  <a:pt x="42" y="65"/>
                  <a:pt x="57" y="75"/>
                  <a:pt x="77" y="83"/>
                </a:cubicBezTo>
                <a:cubicBezTo>
                  <a:pt x="78" y="79"/>
                  <a:pt x="80" y="76"/>
                  <a:pt x="82" y="72"/>
                </a:cubicBezTo>
                <a:cubicBezTo>
                  <a:pt x="64" y="65"/>
                  <a:pt x="50" y="56"/>
                  <a:pt x="39" y="45"/>
                </a:cubicBezTo>
                <a:cubicBezTo>
                  <a:pt x="26" y="32"/>
                  <a:pt x="18" y="18"/>
                  <a:pt x="13" y="7"/>
                </a:cubicBezTo>
                <a:cubicBezTo>
                  <a:pt x="12" y="4"/>
                  <a:pt x="11" y="2"/>
                  <a:pt x="10" y="0"/>
                </a:cubicBezTo>
                <a:cubicBezTo>
                  <a:pt x="7" y="2"/>
                  <a:pt x="3" y="3"/>
                  <a:pt x="0" y="5"/>
                </a:cubicBezTo>
                <a:cubicBezTo>
                  <a:pt x="0" y="7"/>
                  <a:pt x="1" y="9"/>
                  <a:pt x="2" y="12"/>
                </a:cubicBezTo>
                <a:cubicBezTo>
                  <a:pt x="8" y="24"/>
                  <a:pt x="16" y="39"/>
                  <a:pt x="31" y="53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2" name="Freeform 14"/>
          <p:cNvSpPr/>
          <p:nvPr/>
        </p:nvSpPr>
        <p:spPr bwMode="auto">
          <a:xfrm rot="14835180">
            <a:off x="1796640" y="1818278"/>
            <a:ext cx="590550" cy="590550"/>
          </a:xfrm>
          <a:custGeom>
            <a:avLst/>
            <a:gdLst>
              <a:gd name="T0" fmla="*/ 62 w 157"/>
              <a:gd name="T1" fmla="*/ 99 h 157"/>
              <a:gd name="T2" fmla="*/ 148 w 157"/>
              <a:gd name="T3" fmla="*/ 157 h 157"/>
              <a:gd name="T4" fmla="*/ 157 w 157"/>
              <a:gd name="T5" fmla="*/ 148 h 157"/>
              <a:gd name="T6" fmla="*/ 70 w 157"/>
              <a:gd name="T7" fmla="*/ 90 h 157"/>
              <a:gd name="T8" fmla="*/ 17 w 157"/>
              <a:gd name="T9" fmla="*/ 16 h 157"/>
              <a:gd name="T10" fmla="*/ 9 w 157"/>
              <a:gd name="T11" fmla="*/ 0 h 157"/>
              <a:gd name="T12" fmla="*/ 0 w 157"/>
              <a:gd name="T13" fmla="*/ 8 h 157"/>
              <a:gd name="T14" fmla="*/ 6 w 157"/>
              <a:gd name="T15" fmla="*/ 22 h 157"/>
              <a:gd name="T16" fmla="*/ 62 w 157"/>
              <a:gd name="T17" fmla="*/ 9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57">
                <a:moveTo>
                  <a:pt x="62" y="99"/>
                </a:moveTo>
                <a:cubicBezTo>
                  <a:pt x="84" y="121"/>
                  <a:pt x="112" y="142"/>
                  <a:pt x="148" y="157"/>
                </a:cubicBezTo>
                <a:cubicBezTo>
                  <a:pt x="151" y="154"/>
                  <a:pt x="154" y="151"/>
                  <a:pt x="157" y="148"/>
                </a:cubicBezTo>
                <a:cubicBezTo>
                  <a:pt x="120" y="133"/>
                  <a:pt x="92" y="112"/>
                  <a:pt x="70" y="90"/>
                </a:cubicBezTo>
                <a:cubicBezTo>
                  <a:pt x="44" y="65"/>
                  <a:pt x="27" y="37"/>
                  <a:pt x="17" y="16"/>
                </a:cubicBezTo>
                <a:cubicBezTo>
                  <a:pt x="14" y="10"/>
                  <a:pt x="11" y="5"/>
                  <a:pt x="9" y="0"/>
                </a:cubicBezTo>
                <a:cubicBezTo>
                  <a:pt x="6" y="3"/>
                  <a:pt x="3" y="6"/>
                  <a:pt x="0" y="8"/>
                </a:cubicBezTo>
                <a:cubicBezTo>
                  <a:pt x="2" y="12"/>
                  <a:pt x="4" y="17"/>
                  <a:pt x="6" y="22"/>
                </a:cubicBezTo>
                <a:cubicBezTo>
                  <a:pt x="17" y="43"/>
                  <a:pt x="35" y="72"/>
                  <a:pt x="62" y="99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4" name="Freeform 17"/>
          <p:cNvSpPr/>
          <p:nvPr/>
        </p:nvSpPr>
        <p:spPr bwMode="auto">
          <a:xfrm rot="14835180">
            <a:off x="623983" y="1429714"/>
            <a:ext cx="285750" cy="285750"/>
          </a:xfrm>
          <a:custGeom>
            <a:avLst/>
            <a:gdLst>
              <a:gd name="T0" fmla="*/ 180 w 180"/>
              <a:gd name="T1" fmla="*/ 0 h 180"/>
              <a:gd name="T2" fmla="*/ 12 w 180"/>
              <a:gd name="T3" fmla="*/ 130 h 180"/>
              <a:gd name="T4" fmla="*/ 0 w 180"/>
              <a:gd name="T5" fmla="*/ 180 h 180"/>
              <a:gd name="T6" fmla="*/ 50 w 180"/>
              <a:gd name="T7" fmla="*/ 170 h 180"/>
              <a:gd name="T8" fmla="*/ 180 w 180"/>
              <a:gd name="T9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" h="180">
                <a:moveTo>
                  <a:pt x="180" y="0"/>
                </a:moveTo>
                <a:lnTo>
                  <a:pt x="12" y="130"/>
                </a:lnTo>
                <a:lnTo>
                  <a:pt x="0" y="180"/>
                </a:lnTo>
                <a:lnTo>
                  <a:pt x="50" y="170"/>
                </a:lnTo>
                <a:lnTo>
                  <a:pt x="180" y="0"/>
                </a:ln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5" name="Freeform 18"/>
          <p:cNvSpPr/>
          <p:nvPr/>
        </p:nvSpPr>
        <p:spPr bwMode="auto">
          <a:xfrm rot="14835180">
            <a:off x="1456259" y="1748216"/>
            <a:ext cx="360363" cy="360363"/>
          </a:xfrm>
          <a:custGeom>
            <a:avLst/>
            <a:gdLst>
              <a:gd name="T0" fmla="*/ 79 w 96"/>
              <a:gd name="T1" fmla="*/ 79 h 96"/>
              <a:gd name="T2" fmla="*/ 17 w 96"/>
              <a:gd name="T3" fmla="*/ 79 h 96"/>
              <a:gd name="T4" fmla="*/ 17 w 96"/>
              <a:gd name="T5" fmla="*/ 17 h 96"/>
              <a:gd name="T6" fmla="*/ 79 w 96"/>
              <a:gd name="T7" fmla="*/ 17 h 96"/>
              <a:gd name="T8" fmla="*/ 79 w 96"/>
              <a:gd name="T9" fmla="*/ 79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96">
                <a:moveTo>
                  <a:pt x="79" y="79"/>
                </a:moveTo>
                <a:cubicBezTo>
                  <a:pt x="62" y="96"/>
                  <a:pt x="34" y="96"/>
                  <a:pt x="17" y="79"/>
                </a:cubicBezTo>
                <a:cubicBezTo>
                  <a:pt x="0" y="62"/>
                  <a:pt x="0" y="34"/>
                  <a:pt x="17" y="17"/>
                </a:cubicBezTo>
                <a:cubicBezTo>
                  <a:pt x="34" y="0"/>
                  <a:pt x="62" y="0"/>
                  <a:pt x="79" y="17"/>
                </a:cubicBezTo>
                <a:cubicBezTo>
                  <a:pt x="96" y="34"/>
                  <a:pt x="96" y="62"/>
                  <a:pt x="79" y="79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6" name="Freeform 19"/>
          <p:cNvSpPr>
            <a:spLocks noEditPoints="1"/>
          </p:cNvSpPr>
          <p:nvPr/>
        </p:nvSpPr>
        <p:spPr bwMode="auto">
          <a:xfrm rot="14835180">
            <a:off x="1456259" y="1748216"/>
            <a:ext cx="360363" cy="360363"/>
          </a:xfrm>
          <a:custGeom>
            <a:avLst/>
            <a:gdLst>
              <a:gd name="T0" fmla="*/ 48 w 96"/>
              <a:gd name="T1" fmla="*/ 96 h 96"/>
              <a:gd name="T2" fmla="*/ 14 w 96"/>
              <a:gd name="T3" fmla="*/ 82 h 96"/>
              <a:gd name="T4" fmla="*/ 0 w 96"/>
              <a:gd name="T5" fmla="*/ 48 h 96"/>
              <a:gd name="T6" fmla="*/ 14 w 96"/>
              <a:gd name="T7" fmla="*/ 14 h 96"/>
              <a:gd name="T8" fmla="*/ 48 w 96"/>
              <a:gd name="T9" fmla="*/ 0 h 96"/>
              <a:gd name="T10" fmla="*/ 82 w 96"/>
              <a:gd name="T11" fmla="*/ 14 h 96"/>
              <a:gd name="T12" fmla="*/ 96 w 96"/>
              <a:gd name="T13" fmla="*/ 48 h 96"/>
              <a:gd name="T14" fmla="*/ 82 w 96"/>
              <a:gd name="T15" fmla="*/ 82 h 96"/>
              <a:gd name="T16" fmla="*/ 48 w 96"/>
              <a:gd name="T17" fmla="*/ 96 h 96"/>
              <a:gd name="T18" fmla="*/ 48 w 96"/>
              <a:gd name="T19" fmla="*/ 10 h 96"/>
              <a:gd name="T20" fmla="*/ 21 w 96"/>
              <a:gd name="T21" fmla="*/ 21 h 96"/>
              <a:gd name="T22" fmla="*/ 10 w 96"/>
              <a:gd name="T23" fmla="*/ 48 h 96"/>
              <a:gd name="T24" fmla="*/ 21 w 96"/>
              <a:gd name="T25" fmla="*/ 75 h 96"/>
              <a:gd name="T26" fmla="*/ 48 w 96"/>
              <a:gd name="T27" fmla="*/ 86 h 96"/>
              <a:gd name="T28" fmla="*/ 75 w 96"/>
              <a:gd name="T29" fmla="*/ 75 h 96"/>
              <a:gd name="T30" fmla="*/ 86 w 96"/>
              <a:gd name="T31" fmla="*/ 48 h 96"/>
              <a:gd name="T32" fmla="*/ 75 w 96"/>
              <a:gd name="T33" fmla="*/ 21 h 96"/>
              <a:gd name="T34" fmla="*/ 48 w 96"/>
              <a:gd name="T35" fmla="*/ 1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35" y="96"/>
                  <a:pt x="23" y="91"/>
                  <a:pt x="14" y="82"/>
                </a:cubicBezTo>
                <a:cubicBezTo>
                  <a:pt x="5" y="73"/>
                  <a:pt x="0" y="61"/>
                  <a:pt x="0" y="48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8" y="0"/>
                </a:cubicBezTo>
                <a:cubicBezTo>
                  <a:pt x="61" y="0"/>
                  <a:pt x="73" y="5"/>
                  <a:pt x="82" y="14"/>
                </a:cubicBezTo>
                <a:cubicBezTo>
                  <a:pt x="91" y="23"/>
                  <a:pt x="96" y="35"/>
                  <a:pt x="96" y="48"/>
                </a:cubicBezTo>
                <a:cubicBezTo>
                  <a:pt x="96" y="61"/>
                  <a:pt x="91" y="73"/>
                  <a:pt x="82" y="82"/>
                </a:cubicBezTo>
                <a:cubicBezTo>
                  <a:pt x="73" y="91"/>
                  <a:pt x="61" y="96"/>
                  <a:pt x="48" y="96"/>
                </a:cubicBezTo>
                <a:moveTo>
                  <a:pt x="48" y="10"/>
                </a:moveTo>
                <a:cubicBezTo>
                  <a:pt x="38" y="10"/>
                  <a:pt x="28" y="14"/>
                  <a:pt x="21" y="21"/>
                </a:cubicBezTo>
                <a:cubicBezTo>
                  <a:pt x="14" y="28"/>
                  <a:pt x="10" y="38"/>
                  <a:pt x="10" y="48"/>
                </a:cubicBezTo>
                <a:cubicBezTo>
                  <a:pt x="10" y="58"/>
                  <a:pt x="14" y="68"/>
                  <a:pt x="21" y="75"/>
                </a:cubicBezTo>
                <a:cubicBezTo>
                  <a:pt x="28" y="82"/>
                  <a:pt x="38" y="86"/>
                  <a:pt x="48" y="86"/>
                </a:cubicBezTo>
                <a:cubicBezTo>
                  <a:pt x="58" y="86"/>
                  <a:pt x="68" y="82"/>
                  <a:pt x="75" y="75"/>
                </a:cubicBezTo>
                <a:cubicBezTo>
                  <a:pt x="82" y="68"/>
                  <a:pt x="86" y="58"/>
                  <a:pt x="86" y="48"/>
                </a:cubicBezTo>
                <a:cubicBezTo>
                  <a:pt x="86" y="38"/>
                  <a:pt x="82" y="28"/>
                  <a:pt x="75" y="21"/>
                </a:cubicBezTo>
                <a:cubicBezTo>
                  <a:pt x="68" y="14"/>
                  <a:pt x="58" y="10"/>
                  <a:pt x="48" y="10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7" name="Freeform 20"/>
          <p:cNvSpPr/>
          <p:nvPr/>
        </p:nvSpPr>
        <p:spPr bwMode="auto">
          <a:xfrm rot="14835180">
            <a:off x="811958" y="1588242"/>
            <a:ext cx="0" cy="3175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8" name="Freeform 21"/>
          <p:cNvSpPr>
            <a:spLocks noEditPoints="1"/>
          </p:cNvSpPr>
          <p:nvPr/>
        </p:nvSpPr>
        <p:spPr bwMode="auto">
          <a:xfrm rot="14835180">
            <a:off x="2373169" y="1779666"/>
            <a:ext cx="668338" cy="466725"/>
          </a:xfrm>
          <a:custGeom>
            <a:avLst/>
            <a:gdLst>
              <a:gd name="T0" fmla="*/ 45 w 178"/>
              <a:gd name="T1" fmla="*/ 102 h 124"/>
              <a:gd name="T2" fmla="*/ 1 w 178"/>
              <a:gd name="T3" fmla="*/ 123 h 124"/>
              <a:gd name="T4" fmla="*/ 0 w 178"/>
              <a:gd name="T5" fmla="*/ 123 h 124"/>
              <a:gd name="T6" fmla="*/ 0 w 178"/>
              <a:gd name="T7" fmla="*/ 123 h 124"/>
              <a:gd name="T8" fmla="*/ 1 w 178"/>
              <a:gd name="T9" fmla="*/ 124 h 124"/>
              <a:gd name="T10" fmla="*/ 45 w 178"/>
              <a:gd name="T11" fmla="*/ 102 h 124"/>
              <a:gd name="T12" fmla="*/ 45 w 178"/>
              <a:gd name="T13" fmla="*/ 102 h 124"/>
              <a:gd name="T14" fmla="*/ 178 w 178"/>
              <a:gd name="T15" fmla="*/ 0 h 124"/>
              <a:gd name="T16" fmla="*/ 158 w 178"/>
              <a:gd name="T17" fmla="*/ 19 h 124"/>
              <a:gd name="T18" fmla="*/ 158 w 178"/>
              <a:gd name="T19" fmla="*/ 19 h 124"/>
              <a:gd name="T20" fmla="*/ 178 w 178"/>
              <a:gd name="T21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8" h="124">
                <a:moveTo>
                  <a:pt x="45" y="102"/>
                </a:moveTo>
                <a:cubicBezTo>
                  <a:pt x="31" y="110"/>
                  <a:pt x="16" y="117"/>
                  <a:pt x="1" y="123"/>
                </a:cubicBezTo>
                <a:cubicBezTo>
                  <a:pt x="1" y="123"/>
                  <a:pt x="1" y="123"/>
                  <a:pt x="0" y="123"/>
                </a:cubicBezTo>
                <a:cubicBezTo>
                  <a:pt x="0" y="123"/>
                  <a:pt x="0" y="123"/>
                  <a:pt x="0" y="123"/>
                </a:cubicBezTo>
                <a:cubicBezTo>
                  <a:pt x="1" y="124"/>
                  <a:pt x="1" y="124"/>
                  <a:pt x="1" y="124"/>
                </a:cubicBezTo>
                <a:cubicBezTo>
                  <a:pt x="16" y="117"/>
                  <a:pt x="31" y="110"/>
                  <a:pt x="45" y="102"/>
                </a:cubicBezTo>
                <a:cubicBezTo>
                  <a:pt x="45" y="102"/>
                  <a:pt x="45" y="102"/>
                  <a:pt x="45" y="102"/>
                </a:cubicBezTo>
                <a:moveTo>
                  <a:pt x="178" y="0"/>
                </a:moveTo>
                <a:cubicBezTo>
                  <a:pt x="172" y="7"/>
                  <a:pt x="165" y="13"/>
                  <a:pt x="158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72" y="7"/>
                  <a:pt x="178" y="0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9" name="Freeform 22"/>
          <p:cNvSpPr/>
          <p:nvPr/>
        </p:nvSpPr>
        <p:spPr bwMode="auto">
          <a:xfrm rot="14835180">
            <a:off x="3039817" y="2237819"/>
            <a:ext cx="17463" cy="7938"/>
          </a:xfrm>
          <a:custGeom>
            <a:avLst/>
            <a:gdLst>
              <a:gd name="T0" fmla="*/ 0 w 5"/>
              <a:gd name="T1" fmla="*/ 0 h 2"/>
              <a:gd name="T2" fmla="*/ 5 w 5"/>
              <a:gd name="T3" fmla="*/ 2 h 2"/>
              <a:gd name="T4" fmla="*/ 5 w 5"/>
              <a:gd name="T5" fmla="*/ 2 h 2"/>
              <a:gd name="T6" fmla="*/ 0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3" y="1"/>
                  <a:pt x="0" y="0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76" name="Freeform 29"/>
          <p:cNvSpPr/>
          <p:nvPr/>
        </p:nvSpPr>
        <p:spPr bwMode="auto">
          <a:xfrm rot="14835180">
            <a:off x="843968" y="1552821"/>
            <a:ext cx="52388" cy="88900"/>
          </a:xfrm>
          <a:custGeom>
            <a:avLst/>
            <a:gdLst>
              <a:gd name="T0" fmla="*/ 14 w 14"/>
              <a:gd name="T1" fmla="*/ 0 h 24"/>
              <a:gd name="T2" fmla="*/ 13 w 14"/>
              <a:gd name="T3" fmla="*/ 0 h 24"/>
              <a:gd name="T4" fmla="*/ 0 w 14"/>
              <a:gd name="T5" fmla="*/ 24 h 24"/>
              <a:gd name="T6" fmla="*/ 6 w 14"/>
              <a:gd name="T7" fmla="*/ 23 h 24"/>
              <a:gd name="T8" fmla="*/ 14 w 14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24"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9" y="9"/>
                  <a:pt x="0" y="24"/>
                </a:cubicBezTo>
                <a:cubicBezTo>
                  <a:pt x="6" y="23"/>
                  <a:pt x="6" y="23"/>
                  <a:pt x="6" y="23"/>
                </a:cubicBezTo>
                <a:cubicBezTo>
                  <a:pt x="10" y="10"/>
                  <a:pt x="13" y="2"/>
                  <a:pt x="14" y="0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174" name="椭圆 31"/>
          <p:cNvSpPr/>
          <p:nvPr/>
        </p:nvSpPr>
        <p:spPr>
          <a:xfrm rot="16516285">
            <a:off x="4035305" y="2690454"/>
            <a:ext cx="893928" cy="87985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60725"/>
              <a:gd name="connsiteY0-334" fmla="*/ 72480 h 661405"/>
              <a:gd name="connsiteX1-335" fmla="*/ 412151 w 660725"/>
              <a:gd name="connsiteY1-336" fmla="*/ 13616 h 661405"/>
              <a:gd name="connsiteX2-337" fmla="*/ 659670 w 660725"/>
              <a:gd name="connsiteY2-338" fmla="*/ 344882 h 661405"/>
              <a:gd name="connsiteX3-339" fmla="*/ 331423 w 660725"/>
              <a:gd name="connsiteY3-340" fmla="*/ 661405 h 661405"/>
              <a:gd name="connsiteX4-341" fmla="*/ 3176 w 660725"/>
              <a:gd name="connsiteY4-342" fmla="*/ 344882 h 661405"/>
              <a:gd name="connsiteX5-343" fmla="*/ 62645 w 660725"/>
              <a:gd name="connsiteY5-344" fmla="*/ 141966 h 661405"/>
              <a:gd name="connsiteX0-345" fmla="*/ 128078 w 660413"/>
              <a:gd name="connsiteY0-346" fmla="*/ 74800 h 663725"/>
              <a:gd name="connsiteX1-347" fmla="*/ 412151 w 660413"/>
              <a:gd name="connsiteY1-348" fmla="*/ 15936 h 663725"/>
              <a:gd name="connsiteX2-349" fmla="*/ 659670 w 660413"/>
              <a:gd name="connsiteY2-350" fmla="*/ 347202 h 663725"/>
              <a:gd name="connsiteX3-351" fmla="*/ 331423 w 660413"/>
              <a:gd name="connsiteY3-352" fmla="*/ 663725 h 663725"/>
              <a:gd name="connsiteX4-353" fmla="*/ 3176 w 660413"/>
              <a:gd name="connsiteY4-354" fmla="*/ 347202 h 663725"/>
              <a:gd name="connsiteX5-355" fmla="*/ 62645 w 660413"/>
              <a:gd name="connsiteY5-356" fmla="*/ 144286 h 663725"/>
              <a:gd name="connsiteX0-357" fmla="*/ 128078 w 661046"/>
              <a:gd name="connsiteY0-358" fmla="*/ 74800 h 663725"/>
              <a:gd name="connsiteX1-359" fmla="*/ 412151 w 661046"/>
              <a:gd name="connsiteY1-360" fmla="*/ 15936 h 663725"/>
              <a:gd name="connsiteX2-361" fmla="*/ 659670 w 661046"/>
              <a:gd name="connsiteY2-362" fmla="*/ 347202 h 663725"/>
              <a:gd name="connsiteX3-363" fmla="*/ 331423 w 661046"/>
              <a:gd name="connsiteY3-364" fmla="*/ 663725 h 663725"/>
              <a:gd name="connsiteX4-365" fmla="*/ 3176 w 661046"/>
              <a:gd name="connsiteY4-366" fmla="*/ 347202 h 663725"/>
              <a:gd name="connsiteX5-367" fmla="*/ 62645 w 661046"/>
              <a:gd name="connsiteY5-368" fmla="*/ 144286 h 663725"/>
              <a:gd name="connsiteX0-369" fmla="*/ 128078 w 660377"/>
              <a:gd name="connsiteY0-370" fmla="*/ 74800 h 663725"/>
              <a:gd name="connsiteX1-371" fmla="*/ 412151 w 660377"/>
              <a:gd name="connsiteY1-372" fmla="*/ 15936 h 663725"/>
              <a:gd name="connsiteX2-373" fmla="*/ 659670 w 660377"/>
              <a:gd name="connsiteY2-374" fmla="*/ 347202 h 663725"/>
              <a:gd name="connsiteX3-375" fmla="*/ 331423 w 660377"/>
              <a:gd name="connsiteY3-376" fmla="*/ 663725 h 663725"/>
              <a:gd name="connsiteX4-377" fmla="*/ 3176 w 660377"/>
              <a:gd name="connsiteY4-378" fmla="*/ 347202 h 663725"/>
              <a:gd name="connsiteX5-379" fmla="*/ 62645 w 660377"/>
              <a:gd name="connsiteY5-380" fmla="*/ 144286 h 663725"/>
              <a:gd name="connsiteX0-381" fmla="*/ 128078 w 660377"/>
              <a:gd name="connsiteY0-382" fmla="*/ 74800 h 665975"/>
              <a:gd name="connsiteX1-383" fmla="*/ 412151 w 660377"/>
              <a:gd name="connsiteY1-384" fmla="*/ 15936 h 665975"/>
              <a:gd name="connsiteX2-385" fmla="*/ 659670 w 660377"/>
              <a:gd name="connsiteY2-386" fmla="*/ 347202 h 665975"/>
              <a:gd name="connsiteX3-387" fmla="*/ 331423 w 660377"/>
              <a:gd name="connsiteY3-388" fmla="*/ 663725 h 665975"/>
              <a:gd name="connsiteX4-389" fmla="*/ 3176 w 660377"/>
              <a:gd name="connsiteY4-390" fmla="*/ 347202 h 665975"/>
              <a:gd name="connsiteX5-391" fmla="*/ 62645 w 660377"/>
              <a:gd name="connsiteY5-392" fmla="*/ 144286 h 665975"/>
              <a:gd name="connsiteX0-393" fmla="*/ 128078 w 660377"/>
              <a:gd name="connsiteY0-394" fmla="*/ 74800 h 665975"/>
              <a:gd name="connsiteX1-395" fmla="*/ 412151 w 660377"/>
              <a:gd name="connsiteY1-396" fmla="*/ 15936 h 665975"/>
              <a:gd name="connsiteX2-397" fmla="*/ 659670 w 660377"/>
              <a:gd name="connsiteY2-398" fmla="*/ 347202 h 665975"/>
              <a:gd name="connsiteX3-399" fmla="*/ 331423 w 660377"/>
              <a:gd name="connsiteY3-400" fmla="*/ 663725 h 665975"/>
              <a:gd name="connsiteX4-401" fmla="*/ 3176 w 660377"/>
              <a:gd name="connsiteY4-402" fmla="*/ 347202 h 665975"/>
              <a:gd name="connsiteX5-403" fmla="*/ 62645 w 660377"/>
              <a:gd name="connsiteY5-404" fmla="*/ 144286 h 665975"/>
              <a:gd name="connsiteX0-405" fmla="*/ 128078 w 660377"/>
              <a:gd name="connsiteY0-406" fmla="*/ 74800 h 665975"/>
              <a:gd name="connsiteX1-407" fmla="*/ 412151 w 660377"/>
              <a:gd name="connsiteY1-408" fmla="*/ 15936 h 665975"/>
              <a:gd name="connsiteX2-409" fmla="*/ 659670 w 660377"/>
              <a:gd name="connsiteY2-410" fmla="*/ 347202 h 665975"/>
              <a:gd name="connsiteX3-411" fmla="*/ 331423 w 660377"/>
              <a:gd name="connsiteY3-412" fmla="*/ 663725 h 665975"/>
              <a:gd name="connsiteX4-413" fmla="*/ 3176 w 660377"/>
              <a:gd name="connsiteY4-414" fmla="*/ 347202 h 665975"/>
              <a:gd name="connsiteX5-415" fmla="*/ 62645 w 660377"/>
              <a:gd name="connsiteY5-416" fmla="*/ 144286 h 665975"/>
              <a:gd name="connsiteX0-417" fmla="*/ 124921 w 657220"/>
              <a:gd name="connsiteY0-418" fmla="*/ 74800 h 665975"/>
              <a:gd name="connsiteX1-419" fmla="*/ 408994 w 657220"/>
              <a:gd name="connsiteY1-420" fmla="*/ 15936 h 665975"/>
              <a:gd name="connsiteX2-421" fmla="*/ 656513 w 657220"/>
              <a:gd name="connsiteY2-422" fmla="*/ 347202 h 665975"/>
              <a:gd name="connsiteX3-423" fmla="*/ 328266 w 657220"/>
              <a:gd name="connsiteY3-424" fmla="*/ 663725 h 665975"/>
              <a:gd name="connsiteX4-425" fmla="*/ 19 w 657220"/>
              <a:gd name="connsiteY4-426" fmla="*/ 347202 h 665975"/>
              <a:gd name="connsiteX5-427" fmla="*/ 59488 w 657220"/>
              <a:gd name="connsiteY5-428" fmla="*/ 144286 h 665975"/>
              <a:gd name="connsiteX0-429" fmla="*/ 123845 w 656144"/>
              <a:gd name="connsiteY0-430" fmla="*/ 74800 h 664772"/>
              <a:gd name="connsiteX1-431" fmla="*/ 407918 w 656144"/>
              <a:gd name="connsiteY1-432" fmla="*/ 15936 h 664772"/>
              <a:gd name="connsiteX2-433" fmla="*/ 655437 w 656144"/>
              <a:gd name="connsiteY2-434" fmla="*/ 347202 h 664772"/>
              <a:gd name="connsiteX3-435" fmla="*/ 327190 w 656144"/>
              <a:gd name="connsiteY3-436" fmla="*/ 663725 h 664772"/>
              <a:gd name="connsiteX4-437" fmla="*/ 18 w 656144"/>
              <a:gd name="connsiteY4-438" fmla="*/ 398071 h 664772"/>
              <a:gd name="connsiteX5-439" fmla="*/ 58412 w 656144"/>
              <a:gd name="connsiteY5-440" fmla="*/ 144286 h 664772"/>
              <a:gd name="connsiteX0-441" fmla="*/ 130112 w 662411"/>
              <a:gd name="connsiteY0-442" fmla="*/ 74800 h 664160"/>
              <a:gd name="connsiteX1-443" fmla="*/ 414185 w 662411"/>
              <a:gd name="connsiteY1-444" fmla="*/ 15936 h 664160"/>
              <a:gd name="connsiteX2-445" fmla="*/ 661704 w 662411"/>
              <a:gd name="connsiteY2-446" fmla="*/ 347202 h 664160"/>
              <a:gd name="connsiteX3-447" fmla="*/ 333457 w 662411"/>
              <a:gd name="connsiteY3-448" fmla="*/ 663725 h 664160"/>
              <a:gd name="connsiteX4-449" fmla="*/ 6285 w 662411"/>
              <a:gd name="connsiteY4-450" fmla="*/ 398071 h 664160"/>
              <a:gd name="connsiteX5-451" fmla="*/ 64679 w 662411"/>
              <a:gd name="connsiteY5-452" fmla="*/ 144286 h 664160"/>
              <a:gd name="connsiteX0-453" fmla="*/ 129367 w 661666"/>
              <a:gd name="connsiteY0-454" fmla="*/ 74800 h 664160"/>
              <a:gd name="connsiteX1-455" fmla="*/ 413440 w 661666"/>
              <a:gd name="connsiteY1-456" fmla="*/ 15936 h 664160"/>
              <a:gd name="connsiteX2-457" fmla="*/ 660959 w 661666"/>
              <a:gd name="connsiteY2-458" fmla="*/ 347202 h 664160"/>
              <a:gd name="connsiteX3-459" fmla="*/ 332712 w 661666"/>
              <a:gd name="connsiteY3-460" fmla="*/ 663725 h 664160"/>
              <a:gd name="connsiteX4-461" fmla="*/ 5540 w 661666"/>
              <a:gd name="connsiteY4-462" fmla="*/ 398071 h 664160"/>
              <a:gd name="connsiteX5-463" fmla="*/ 63934 w 661666"/>
              <a:gd name="connsiteY5-464" fmla="*/ 144286 h 664160"/>
              <a:gd name="connsiteX0-465" fmla="*/ 129367 w 661666"/>
              <a:gd name="connsiteY0-466" fmla="*/ 80209 h 669569"/>
              <a:gd name="connsiteX1-467" fmla="*/ 413440 w 661666"/>
              <a:gd name="connsiteY1-468" fmla="*/ 21345 h 669569"/>
              <a:gd name="connsiteX2-469" fmla="*/ 660959 w 661666"/>
              <a:gd name="connsiteY2-470" fmla="*/ 352611 h 669569"/>
              <a:gd name="connsiteX3-471" fmla="*/ 332712 w 661666"/>
              <a:gd name="connsiteY3-472" fmla="*/ 669134 h 669569"/>
              <a:gd name="connsiteX4-473" fmla="*/ 5540 w 661666"/>
              <a:gd name="connsiteY4-474" fmla="*/ 403480 h 669569"/>
              <a:gd name="connsiteX5-475" fmla="*/ 63934 w 661666"/>
              <a:gd name="connsiteY5-476" fmla="*/ 149695 h 669569"/>
              <a:gd name="connsiteX0-477" fmla="*/ 129367 w 661610"/>
              <a:gd name="connsiteY0-478" fmla="*/ 73946 h 663306"/>
              <a:gd name="connsiteX1-479" fmla="*/ 413440 w 661610"/>
              <a:gd name="connsiteY1-480" fmla="*/ 15082 h 663306"/>
              <a:gd name="connsiteX2-481" fmla="*/ 660959 w 661610"/>
              <a:gd name="connsiteY2-482" fmla="*/ 346348 h 663306"/>
              <a:gd name="connsiteX3-483" fmla="*/ 332712 w 661610"/>
              <a:gd name="connsiteY3-484" fmla="*/ 662871 h 663306"/>
              <a:gd name="connsiteX4-485" fmla="*/ 5540 w 661610"/>
              <a:gd name="connsiteY4-486" fmla="*/ 397217 h 663306"/>
              <a:gd name="connsiteX5-487" fmla="*/ 63934 w 661610"/>
              <a:gd name="connsiteY5-488" fmla="*/ 143432 h 663306"/>
              <a:gd name="connsiteX0-489" fmla="*/ 129367 w 661610"/>
              <a:gd name="connsiteY0-490" fmla="*/ 73946 h 663002"/>
              <a:gd name="connsiteX1-491" fmla="*/ 413440 w 661610"/>
              <a:gd name="connsiteY1-492" fmla="*/ 15082 h 663002"/>
              <a:gd name="connsiteX2-493" fmla="*/ 660959 w 661610"/>
              <a:gd name="connsiteY2-494" fmla="*/ 346348 h 663002"/>
              <a:gd name="connsiteX3-495" fmla="*/ 332712 w 661610"/>
              <a:gd name="connsiteY3-496" fmla="*/ 662871 h 663002"/>
              <a:gd name="connsiteX4-497" fmla="*/ 5540 w 661610"/>
              <a:gd name="connsiteY4-498" fmla="*/ 397217 h 663002"/>
              <a:gd name="connsiteX5-499" fmla="*/ 63934 w 661610"/>
              <a:gd name="connsiteY5-500" fmla="*/ 143432 h 663002"/>
              <a:gd name="connsiteX0-501" fmla="*/ 128722 w 660965"/>
              <a:gd name="connsiteY0-502" fmla="*/ 73946 h 662974"/>
              <a:gd name="connsiteX1-503" fmla="*/ 412795 w 660965"/>
              <a:gd name="connsiteY1-504" fmla="*/ 15082 h 662974"/>
              <a:gd name="connsiteX2-505" fmla="*/ 660314 w 660965"/>
              <a:gd name="connsiteY2-506" fmla="*/ 346348 h 662974"/>
              <a:gd name="connsiteX3-507" fmla="*/ 332067 w 660965"/>
              <a:gd name="connsiteY3-508" fmla="*/ 662871 h 662974"/>
              <a:gd name="connsiteX4-509" fmla="*/ 4895 w 660965"/>
              <a:gd name="connsiteY4-510" fmla="*/ 397217 h 662974"/>
              <a:gd name="connsiteX5-511" fmla="*/ 63289 w 660965"/>
              <a:gd name="connsiteY5-512" fmla="*/ 143432 h 662974"/>
              <a:gd name="connsiteX0-513" fmla="*/ 134807 w 667050"/>
              <a:gd name="connsiteY0-514" fmla="*/ 73946 h 663445"/>
              <a:gd name="connsiteX1-515" fmla="*/ 418880 w 667050"/>
              <a:gd name="connsiteY1-516" fmla="*/ 15082 h 663445"/>
              <a:gd name="connsiteX2-517" fmla="*/ 666399 w 667050"/>
              <a:gd name="connsiteY2-518" fmla="*/ 346348 h 663445"/>
              <a:gd name="connsiteX3-519" fmla="*/ 338152 w 667050"/>
              <a:gd name="connsiteY3-520" fmla="*/ 662871 h 663445"/>
              <a:gd name="connsiteX4-521" fmla="*/ 4328 w 667050"/>
              <a:gd name="connsiteY4-522" fmla="*/ 409979 h 663445"/>
              <a:gd name="connsiteX5-523" fmla="*/ 69374 w 667050"/>
              <a:gd name="connsiteY5-524" fmla="*/ 143432 h 663445"/>
              <a:gd name="connsiteX0-525" fmla="*/ 134807 w 667050"/>
              <a:gd name="connsiteY0-526" fmla="*/ 73946 h 663275"/>
              <a:gd name="connsiteX1-527" fmla="*/ 418880 w 667050"/>
              <a:gd name="connsiteY1-528" fmla="*/ 15082 h 663275"/>
              <a:gd name="connsiteX2-529" fmla="*/ 666399 w 667050"/>
              <a:gd name="connsiteY2-530" fmla="*/ 346348 h 663275"/>
              <a:gd name="connsiteX3-531" fmla="*/ 338152 w 667050"/>
              <a:gd name="connsiteY3-532" fmla="*/ 662871 h 663275"/>
              <a:gd name="connsiteX4-533" fmla="*/ 4328 w 667050"/>
              <a:gd name="connsiteY4-534" fmla="*/ 409979 h 663275"/>
              <a:gd name="connsiteX5-535" fmla="*/ 69374 w 667050"/>
              <a:gd name="connsiteY5-536" fmla="*/ 143432 h 663275"/>
              <a:gd name="connsiteX0-537" fmla="*/ 134807 w 667050"/>
              <a:gd name="connsiteY0-538" fmla="*/ 71108 h 660437"/>
              <a:gd name="connsiteX1-539" fmla="*/ 418880 w 667050"/>
              <a:gd name="connsiteY1-540" fmla="*/ 12244 h 660437"/>
              <a:gd name="connsiteX2-541" fmla="*/ 666399 w 667050"/>
              <a:gd name="connsiteY2-542" fmla="*/ 343510 h 660437"/>
              <a:gd name="connsiteX3-543" fmla="*/ 338152 w 667050"/>
              <a:gd name="connsiteY3-544" fmla="*/ 660033 h 660437"/>
              <a:gd name="connsiteX4-545" fmla="*/ 4328 w 667050"/>
              <a:gd name="connsiteY4-546" fmla="*/ 407141 h 660437"/>
              <a:gd name="connsiteX5-547" fmla="*/ 69374 w 667050"/>
              <a:gd name="connsiteY5-548" fmla="*/ 140594 h 660437"/>
              <a:gd name="connsiteX0-549" fmla="*/ 134241 w 666484"/>
              <a:gd name="connsiteY0-550" fmla="*/ 71108 h 660437"/>
              <a:gd name="connsiteX1-551" fmla="*/ 418314 w 666484"/>
              <a:gd name="connsiteY1-552" fmla="*/ 12244 h 660437"/>
              <a:gd name="connsiteX2-553" fmla="*/ 665833 w 666484"/>
              <a:gd name="connsiteY2-554" fmla="*/ 343510 h 660437"/>
              <a:gd name="connsiteX3-555" fmla="*/ 337586 w 666484"/>
              <a:gd name="connsiteY3-556" fmla="*/ 660033 h 660437"/>
              <a:gd name="connsiteX4-557" fmla="*/ 3762 w 666484"/>
              <a:gd name="connsiteY4-558" fmla="*/ 407141 h 660437"/>
              <a:gd name="connsiteX5-559" fmla="*/ 68808 w 666484"/>
              <a:gd name="connsiteY5-560" fmla="*/ 140594 h 660437"/>
              <a:gd name="connsiteX0-561" fmla="*/ 145785 w 678028"/>
              <a:gd name="connsiteY0-562" fmla="*/ 71108 h 660356"/>
              <a:gd name="connsiteX1-563" fmla="*/ 429858 w 678028"/>
              <a:gd name="connsiteY1-564" fmla="*/ 12244 h 660356"/>
              <a:gd name="connsiteX2-565" fmla="*/ 677377 w 678028"/>
              <a:gd name="connsiteY2-566" fmla="*/ 343510 h 660356"/>
              <a:gd name="connsiteX3-567" fmla="*/ 349130 w 678028"/>
              <a:gd name="connsiteY3-568" fmla="*/ 660033 h 660356"/>
              <a:gd name="connsiteX4-569" fmla="*/ 15306 w 678028"/>
              <a:gd name="connsiteY4-570" fmla="*/ 407141 h 660356"/>
              <a:gd name="connsiteX5-571" fmla="*/ 73195 w 678028"/>
              <a:gd name="connsiteY5-572" fmla="*/ 129067 h 660356"/>
              <a:gd name="connsiteX0-573" fmla="*/ 138817 w 671060"/>
              <a:gd name="connsiteY0-574" fmla="*/ 71108 h 660492"/>
              <a:gd name="connsiteX1-575" fmla="*/ 422890 w 671060"/>
              <a:gd name="connsiteY1-576" fmla="*/ 12244 h 660492"/>
              <a:gd name="connsiteX2-577" fmla="*/ 670409 w 671060"/>
              <a:gd name="connsiteY2-578" fmla="*/ 343510 h 660492"/>
              <a:gd name="connsiteX3-579" fmla="*/ 342162 w 671060"/>
              <a:gd name="connsiteY3-580" fmla="*/ 660033 h 660492"/>
              <a:gd name="connsiteX4-581" fmla="*/ 8338 w 671060"/>
              <a:gd name="connsiteY4-582" fmla="*/ 407141 h 660492"/>
              <a:gd name="connsiteX5-583" fmla="*/ 66227 w 671060"/>
              <a:gd name="connsiteY5-584" fmla="*/ 129067 h 6604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71060" h="660492">
                <a:moveTo>
                  <a:pt x="138817" y="71108"/>
                </a:moveTo>
                <a:cubicBezTo>
                  <a:pt x="173687" y="12893"/>
                  <a:pt x="350467" y="-19045"/>
                  <a:pt x="422890" y="12244"/>
                </a:cubicBezTo>
                <a:cubicBezTo>
                  <a:pt x="495313" y="43533"/>
                  <a:pt x="683512" y="122573"/>
                  <a:pt x="670409" y="343510"/>
                </a:cubicBezTo>
                <a:cubicBezTo>
                  <a:pt x="657306" y="564447"/>
                  <a:pt x="521351" y="651231"/>
                  <a:pt x="342162" y="660033"/>
                </a:cubicBezTo>
                <a:cubicBezTo>
                  <a:pt x="162973" y="668835"/>
                  <a:pt x="37003" y="550047"/>
                  <a:pt x="8338" y="407141"/>
                </a:cubicBezTo>
                <a:cubicBezTo>
                  <a:pt x="-20327" y="264235"/>
                  <a:pt x="31351" y="168273"/>
                  <a:pt x="66227" y="12906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5" name="矩形 174"/>
          <p:cNvSpPr/>
          <p:nvPr/>
        </p:nvSpPr>
        <p:spPr>
          <a:xfrm>
            <a:off x="4000334" y="2823783"/>
            <a:ext cx="96106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2019</a:t>
            </a:r>
          </a:p>
        </p:txBody>
      </p:sp>
      <p:sp>
        <p:nvSpPr>
          <p:cNvPr id="176" name="椭圆 31"/>
          <p:cNvSpPr/>
          <p:nvPr/>
        </p:nvSpPr>
        <p:spPr>
          <a:xfrm rot="16516285">
            <a:off x="5606275" y="3391126"/>
            <a:ext cx="893928" cy="87985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60725"/>
              <a:gd name="connsiteY0-334" fmla="*/ 72480 h 661405"/>
              <a:gd name="connsiteX1-335" fmla="*/ 412151 w 660725"/>
              <a:gd name="connsiteY1-336" fmla="*/ 13616 h 661405"/>
              <a:gd name="connsiteX2-337" fmla="*/ 659670 w 660725"/>
              <a:gd name="connsiteY2-338" fmla="*/ 344882 h 661405"/>
              <a:gd name="connsiteX3-339" fmla="*/ 331423 w 660725"/>
              <a:gd name="connsiteY3-340" fmla="*/ 661405 h 661405"/>
              <a:gd name="connsiteX4-341" fmla="*/ 3176 w 660725"/>
              <a:gd name="connsiteY4-342" fmla="*/ 344882 h 661405"/>
              <a:gd name="connsiteX5-343" fmla="*/ 62645 w 660725"/>
              <a:gd name="connsiteY5-344" fmla="*/ 141966 h 661405"/>
              <a:gd name="connsiteX0-345" fmla="*/ 128078 w 660413"/>
              <a:gd name="connsiteY0-346" fmla="*/ 74800 h 663725"/>
              <a:gd name="connsiteX1-347" fmla="*/ 412151 w 660413"/>
              <a:gd name="connsiteY1-348" fmla="*/ 15936 h 663725"/>
              <a:gd name="connsiteX2-349" fmla="*/ 659670 w 660413"/>
              <a:gd name="connsiteY2-350" fmla="*/ 347202 h 663725"/>
              <a:gd name="connsiteX3-351" fmla="*/ 331423 w 660413"/>
              <a:gd name="connsiteY3-352" fmla="*/ 663725 h 663725"/>
              <a:gd name="connsiteX4-353" fmla="*/ 3176 w 660413"/>
              <a:gd name="connsiteY4-354" fmla="*/ 347202 h 663725"/>
              <a:gd name="connsiteX5-355" fmla="*/ 62645 w 660413"/>
              <a:gd name="connsiteY5-356" fmla="*/ 144286 h 663725"/>
              <a:gd name="connsiteX0-357" fmla="*/ 128078 w 661046"/>
              <a:gd name="connsiteY0-358" fmla="*/ 74800 h 663725"/>
              <a:gd name="connsiteX1-359" fmla="*/ 412151 w 661046"/>
              <a:gd name="connsiteY1-360" fmla="*/ 15936 h 663725"/>
              <a:gd name="connsiteX2-361" fmla="*/ 659670 w 661046"/>
              <a:gd name="connsiteY2-362" fmla="*/ 347202 h 663725"/>
              <a:gd name="connsiteX3-363" fmla="*/ 331423 w 661046"/>
              <a:gd name="connsiteY3-364" fmla="*/ 663725 h 663725"/>
              <a:gd name="connsiteX4-365" fmla="*/ 3176 w 661046"/>
              <a:gd name="connsiteY4-366" fmla="*/ 347202 h 663725"/>
              <a:gd name="connsiteX5-367" fmla="*/ 62645 w 661046"/>
              <a:gd name="connsiteY5-368" fmla="*/ 144286 h 663725"/>
              <a:gd name="connsiteX0-369" fmla="*/ 128078 w 660377"/>
              <a:gd name="connsiteY0-370" fmla="*/ 74800 h 663725"/>
              <a:gd name="connsiteX1-371" fmla="*/ 412151 w 660377"/>
              <a:gd name="connsiteY1-372" fmla="*/ 15936 h 663725"/>
              <a:gd name="connsiteX2-373" fmla="*/ 659670 w 660377"/>
              <a:gd name="connsiteY2-374" fmla="*/ 347202 h 663725"/>
              <a:gd name="connsiteX3-375" fmla="*/ 331423 w 660377"/>
              <a:gd name="connsiteY3-376" fmla="*/ 663725 h 663725"/>
              <a:gd name="connsiteX4-377" fmla="*/ 3176 w 660377"/>
              <a:gd name="connsiteY4-378" fmla="*/ 347202 h 663725"/>
              <a:gd name="connsiteX5-379" fmla="*/ 62645 w 660377"/>
              <a:gd name="connsiteY5-380" fmla="*/ 144286 h 663725"/>
              <a:gd name="connsiteX0-381" fmla="*/ 128078 w 660377"/>
              <a:gd name="connsiteY0-382" fmla="*/ 74800 h 665975"/>
              <a:gd name="connsiteX1-383" fmla="*/ 412151 w 660377"/>
              <a:gd name="connsiteY1-384" fmla="*/ 15936 h 665975"/>
              <a:gd name="connsiteX2-385" fmla="*/ 659670 w 660377"/>
              <a:gd name="connsiteY2-386" fmla="*/ 347202 h 665975"/>
              <a:gd name="connsiteX3-387" fmla="*/ 331423 w 660377"/>
              <a:gd name="connsiteY3-388" fmla="*/ 663725 h 665975"/>
              <a:gd name="connsiteX4-389" fmla="*/ 3176 w 660377"/>
              <a:gd name="connsiteY4-390" fmla="*/ 347202 h 665975"/>
              <a:gd name="connsiteX5-391" fmla="*/ 62645 w 660377"/>
              <a:gd name="connsiteY5-392" fmla="*/ 144286 h 665975"/>
              <a:gd name="connsiteX0-393" fmla="*/ 128078 w 660377"/>
              <a:gd name="connsiteY0-394" fmla="*/ 74800 h 665975"/>
              <a:gd name="connsiteX1-395" fmla="*/ 412151 w 660377"/>
              <a:gd name="connsiteY1-396" fmla="*/ 15936 h 665975"/>
              <a:gd name="connsiteX2-397" fmla="*/ 659670 w 660377"/>
              <a:gd name="connsiteY2-398" fmla="*/ 347202 h 665975"/>
              <a:gd name="connsiteX3-399" fmla="*/ 331423 w 660377"/>
              <a:gd name="connsiteY3-400" fmla="*/ 663725 h 665975"/>
              <a:gd name="connsiteX4-401" fmla="*/ 3176 w 660377"/>
              <a:gd name="connsiteY4-402" fmla="*/ 347202 h 665975"/>
              <a:gd name="connsiteX5-403" fmla="*/ 62645 w 660377"/>
              <a:gd name="connsiteY5-404" fmla="*/ 144286 h 665975"/>
              <a:gd name="connsiteX0-405" fmla="*/ 128078 w 660377"/>
              <a:gd name="connsiteY0-406" fmla="*/ 74800 h 665975"/>
              <a:gd name="connsiteX1-407" fmla="*/ 412151 w 660377"/>
              <a:gd name="connsiteY1-408" fmla="*/ 15936 h 665975"/>
              <a:gd name="connsiteX2-409" fmla="*/ 659670 w 660377"/>
              <a:gd name="connsiteY2-410" fmla="*/ 347202 h 665975"/>
              <a:gd name="connsiteX3-411" fmla="*/ 331423 w 660377"/>
              <a:gd name="connsiteY3-412" fmla="*/ 663725 h 665975"/>
              <a:gd name="connsiteX4-413" fmla="*/ 3176 w 660377"/>
              <a:gd name="connsiteY4-414" fmla="*/ 347202 h 665975"/>
              <a:gd name="connsiteX5-415" fmla="*/ 62645 w 660377"/>
              <a:gd name="connsiteY5-416" fmla="*/ 144286 h 665975"/>
              <a:gd name="connsiteX0-417" fmla="*/ 124921 w 657220"/>
              <a:gd name="connsiteY0-418" fmla="*/ 74800 h 665975"/>
              <a:gd name="connsiteX1-419" fmla="*/ 408994 w 657220"/>
              <a:gd name="connsiteY1-420" fmla="*/ 15936 h 665975"/>
              <a:gd name="connsiteX2-421" fmla="*/ 656513 w 657220"/>
              <a:gd name="connsiteY2-422" fmla="*/ 347202 h 665975"/>
              <a:gd name="connsiteX3-423" fmla="*/ 328266 w 657220"/>
              <a:gd name="connsiteY3-424" fmla="*/ 663725 h 665975"/>
              <a:gd name="connsiteX4-425" fmla="*/ 19 w 657220"/>
              <a:gd name="connsiteY4-426" fmla="*/ 347202 h 665975"/>
              <a:gd name="connsiteX5-427" fmla="*/ 59488 w 657220"/>
              <a:gd name="connsiteY5-428" fmla="*/ 144286 h 665975"/>
              <a:gd name="connsiteX0-429" fmla="*/ 123845 w 656144"/>
              <a:gd name="connsiteY0-430" fmla="*/ 74800 h 664772"/>
              <a:gd name="connsiteX1-431" fmla="*/ 407918 w 656144"/>
              <a:gd name="connsiteY1-432" fmla="*/ 15936 h 664772"/>
              <a:gd name="connsiteX2-433" fmla="*/ 655437 w 656144"/>
              <a:gd name="connsiteY2-434" fmla="*/ 347202 h 664772"/>
              <a:gd name="connsiteX3-435" fmla="*/ 327190 w 656144"/>
              <a:gd name="connsiteY3-436" fmla="*/ 663725 h 664772"/>
              <a:gd name="connsiteX4-437" fmla="*/ 18 w 656144"/>
              <a:gd name="connsiteY4-438" fmla="*/ 398071 h 664772"/>
              <a:gd name="connsiteX5-439" fmla="*/ 58412 w 656144"/>
              <a:gd name="connsiteY5-440" fmla="*/ 144286 h 664772"/>
              <a:gd name="connsiteX0-441" fmla="*/ 130112 w 662411"/>
              <a:gd name="connsiteY0-442" fmla="*/ 74800 h 664160"/>
              <a:gd name="connsiteX1-443" fmla="*/ 414185 w 662411"/>
              <a:gd name="connsiteY1-444" fmla="*/ 15936 h 664160"/>
              <a:gd name="connsiteX2-445" fmla="*/ 661704 w 662411"/>
              <a:gd name="connsiteY2-446" fmla="*/ 347202 h 664160"/>
              <a:gd name="connsiteX3-447" fmla="*/ 333457 w 662411"/>
              <a:gd name="connsiteY3-448" fmla="*/ 663725 h 664160"/>
              <a:gd name="connsiteX4-449" fmla="*/ 6285 w 662411"/>
              <a:gd name="connsiteY4-450" fmla="*/ 398071 h 664160"/>
              <a:gd name="connsiteX5-451" fmla="*/ 64679 w 662411"/>
              <a:gd name="connsiteY5-452" fmla="*/ 144286 h 664160"/>
              <a:gd name="connsiteX0-453" fmla="*/ 129367 w 661666"/>
              <a:gd name="connsiteY0-454" fmla="*/ 74800 h 664160"/>
              <a:gd name="connsiteX1-455" fmla="*/ 413440 w 661666"/>
              <a:gd name="connsiteY1-456" fmla="*/ 15936 h 664160"/>
              <a:gd name="connsiteX2-457" fmla="*/ 660959 w 661666"/>
              <a:gd name="connsiteY2-458" fmla="*/ 347202 h 664160"/>
              <a:gd name="connsiteX3-459" fmla="*/ 332712 w 661666"/>
              <a:gd name="connsiteY3-460" fmla="*/ 663725 h 664160"/>
              <a:gd name="connsiteX4-461" fmla="*/ 5540 w 661666"/>
              <a:gd name="connsiteY4-462" fmla="*/ 398071 h 664160"/>
              <a:gd name="connsiteX5-463" fmla="*/ 63934 w 661666"/>
              <a:gd name="connsiteY5-464" fmla="*/ 144286 h 664160"/>
              <a:gd name="connsiteX0-465" fmla="*/ 129367 w 661666"/>
              <a:gd name="connsiteY0-466" fmla="*/ 80209 h 669569"/>
              <a:gd name="connsiteX1-467" fmla="*/ 413440 w 661666"/>
              <a:gd name="connsiteY1-468" fmla="*/ 21345 h 669569"/>
              <a:gd name="connsiteX2-469" fmla="*/ 660959 w 661666"/>
              <a:gd name="connsiteY2-470" fmla="*/ 352611 h 669569"/>
              <a:gd name="connsiteX3-471" fmla="*/ 332712 w 661666"/>
              <a:gd name="connsiteY3-472" fmla="*/ 669134 h 669569"/>
              <a:gd name="connsiteX4-473" fmla="*/ 5540 w 661666"/>
              <a:gd name="connsiteY4-474" fmla="*/ 403480 h 669569"/>
              <a:gd name="connsiteX5-475" fmla="*/ 63934 w 661666"/>
              <a:gd name="connsiteY5-476" fmla="*/ 149695 h 669569"/>
              <a:gd name="connsiteX0-477" fmla="*/ 129367 w 661610"/>
              <a:gd name="connsiteY0-478" fmla="*/ 73946 h 663306"/>
              <a:gd name="connsiteX1-479" fmla="*/ 413440 w 661610"/>
              <a:gd name="connsiteY1-480" fmla="*/ 15082 h 663306"/>
              <a:gd name="connsiteX2-481" fmla="*/ 660959 w 661610"/>
              <a:gd name="connsiteY2-482" fmla="*/ 346348 h 663306"/>
              <a:gd name="connsiteX3-483" fmla="*/ 332712 w 661610"/>
              <a:gd name="connsiteY3-484" fmla="*/ 662871 h 663306"/>
              <a:gd name="connsiteX4-485" fmla="*/ 5540 w 661610"/>
              <a:gd name="connsiteY4-486" fmla="*/ 397217 h 663306"/>
              <a:gd name="connsiteX5-487" fmla="*/ 63934 w 661610"/>
              <a:gd name="connsiteY5-488" fmla="*/ 143432 h 663306"/>
              <a:gd name="connsiteX0-489" fmla="*/ 129367 w 661610"/>
              <a:gd name="connsiteY0-490" fmla="*/ 73946 h 663002"/>
              <a:gd name="connsiteX1-491" fmla="*/ 413440 w 661610"/>
              <a:gd name="connsiteY1-492" fmla="*/ 15082 h 663002"/>
              <a:gd name="connsiteX2-493" fmla="*/ 660959 w 661610"/>
              <a:gd name="connsiteY2-494" fmla="*/ 346348 h 663002"/>
              <a:gd name="connsiteX3-495" fmla="*/ 332712 w 661610"/>
              <a:gd name="connsiteY3-496" fmla="*/ 662871 h 663002"/>
              <a:gd name="connsiteX4-497" fmla="*/ 5540 w 661610"/>
              <a:gd name="connsiteY4-498" fmla="*/ 397217 h 663002"/>
              <a:gd name="connsiteX5-499" fmla="*/ 63934 w 661610"/>
              <a:gd name="connsiteY5-500" fmla="*/ 143432 h 663002"/>
              <a:gd name="connsiteX0-501" fmla="*/ 128722 w 660965"/>
              <a:gd name="connsiteY0-502" fmla="*/ 73946 h 662974"/>
              <a:gd name="connsiteX1-503" fmla="*/ 412795 w 660965"/>
              <a:gd name="connsiteY1-504" fmla="*/ 15082 h 662974"/>
              <a:gd name="connsiteX2-505" fmla="*/ 660314 w 660965"/>
              <a:gd name="connsiteY2-506" fmla="*/ 346348 h 662974"/>
              <a:gd name="connsiteX3-507" fmla="*/ 332067 w 660965"/>
              <a:gd name="connsiteY3-508" fmla="*/ 662871 h 662974"/>
              <a:gd name="connsiteX4-509" fmla="*/ 4895 w 660965"/>
              <a:gd name="connsiteY4-510" fmla="*/ 397217 h 662974"/>
              <a:gd name="connsiteX5-511" fmla="*/ 63289 w 660965"/>
              <a:gd name="connsiteY5-512" fmla="*/ 143432 h 662974"/>
              <a:gd name="connsiteX0-513" fmla="*/ 134807 w 667050"/>
              <a:gd name="connsiteY0-514" fmla="*/ 73946 h 663445"/>
              <a:gd name="connsiteX1-515" fmla="*/ 418880 w 667050"/>
              <a:gd name="connsiteY1-516" fmla="*/ 15082 h 663445"/>
              <a:gd name="connsiteX2-517" fmla="*/ 666399 w 667050"/>
              <a:gd name="connsiteY2-518" fmla="*/ 346348 h 663445"/>
              <a:gd name="connsiteX3-519" fmla="*/ 338152 w 667050"/>
              <a:gd name="connsiteY3-520" fmla="*/ 662871 h 663445"/>
              <a:gd name="connsiteX4-521" fmla="*/ 4328 w 667050"/>
              <a:gd name="connsiteY4-522" fmla="*/ 409979 h 663445"/>
              <a:gd name="connsiteX5-523" fmla="*/ 69374 w 667050"/>
              <a:gd name="connsiteY5-524" fmla="*/ 143432 h 663445"/>
              <a:gd name="connsiteX0-525" fmla="*/ 134807 w 667050"/>
              <a:gd name="connsiteY0-526" fmla="*/ 73946 h 663275"/>
              <a:gd name="connsiteX1-527" fmla="*/ 418880 w 667050"/>
              <a:gd name="connsiteY1-528" fmla="*/ 15082 h 663275"/>
              <a:gd name="connsiteX2-529" fmla="*/ 666399 w 667050"/>
              <a:gd name="connsiteY2-530" fmla="*/ 346348 h 663275"/>
              <a:gd name="connsiteX3-531" fmla="*/ 338152 w 667050"/>
              <a:gd name="connsiteY3-532" fmla="*/ 662871 h 663275"/>
              <a:gd name="connsiteX4-533" fmla="*/ 4328 w 667050"/>
              <a:gd name="connsiteY4-534" fmla="*/ 409979 h 663275"/>
              <a:gd name="connsiteX5-535" fmla="*/ 69374 w 667050"/>
              <a:gd name="connsiteY5-536" fmla="*/ 143432 h 663275"/>
              <a:gd name="connsiteX0-537" fmla="*/ 134807 w 667050"/>
              <a:gd name="connsiteY0-538" fmla="*/ 71108 h 660437"/>
              <a:gd name="connsiteX1-539" fmla="*/ 418880 w 667050"/>
              <a:gd name="connsiteY1-540" fmla="*/ 12244 h 660437"/>
              <a:gd name="connsiteX2-541" fmla="*/ 666399 w 667050"/>
              <a:gd name="connsiteY2-542" fmla="*/ 343510 h 660437"/>
              <a:gd name="connsiteX3-543" fmla="*/ 338152 w 667050"/>
              <a:gd name="connsiteY3-544" fmla="*/ 660033 h 660437"/>
              <a:gd name="connsiteX4-545" fmla="*/ 4328 w 667050"/>
              <a:gd name="connsiteY4-546" fmla="*/ 407141 h 660437"/>
              <a:gd name="connsiteX5-547" fmla="*/ 69374 w 667050"/>
              <a:gd name="connsiteY5-548" fmla="*/ 140594 h 660437"/>
              <a:gd name="connsiteX0-549" fmla="*/ 134241 w 666484"/>
              <a:gd name="connsiteY0-550" fmla="*/ 71108 h 660437"/>
              <a:gd name="connsiteX1-551" fmla="*/ 418314 w 666484"/>
              <a:gd name="connsiteY1-552" fmla="*/ 12244 h 660437"/>
              <a:gd name="connsiteX2-553" fmla="*/ 665833 w 666484"/>
              <a:gd name="connsiteY2-554" fmla="*/ 343510 h 660437"/>
              <a:gd name="connsiteX3-555" fmla="*/ 337586 w 666484"/>
              <a:gd name="connsiteY3-556" fmla="*/ 660033 h 660437"/>
              <a:gd name="connsiteX4-557" fmla="*/ 3762 w 666484"/>
              <a:gd name="connsiteY4-558" fmla="*/ 407141 h 660437"/>
              <a:gd name="connsiteX5-559" fmla="*/ 68808 w 666484"/>
              <a:gd name="connsiteY5-560" fmla="*/ 140594 h 660437"/>
              <a:gd name="connsiteX0-561" fmla="*/ 145785 w 678028"/>
              <a:gd name="connsiteY0-562" fmla="*/ 71108 h 660356"/>
              <a:gd name="connsiteX1-563" fmla="*/ 429858 w 678028"/>
              <a:gd name="connsiteY1-564" fmla="*/ 12244 h 660356"/>
              <a:gd name="connsiteX2-565" fmla="*/ 677377 w 678028"/>
              <a:gd name="connsiteY2-566" fmla="*/ 343510 h 660356"/>
              <a:gd name="connsiteX3-567" fmla="*/ 349130 w 678028"/>
              <a:gd name="connsiteY3-568" fmla="*/ 660033 h 660356"/>
              <a:gd name="connsiteX4-569" fmla="*/ 15306 w 678028"/>
              <a:gd name="connsiteY4-570" fmla="*/ 407141 h 660356"/>
              <a:gd name="connsiteX5-571" fmla="*/ 73195 w 678028"/>
              <a:gd name="connsiteY5-572" fmla="*/ 129067 h 660356"/>
              <a:gd name="connsiteX0-573" fmla="*/ 138817 w 671060"/>
              <a:gd name="connsiteY0-574" fmla="*/ 71108 h 660492"/>
              <a:gd name="connsiteX1-575" fmla="*/ 422890 w 671060"/>
              <a:gd name="connsiteY1-576" fmla="*/ 12244 h 660492"/>
              <a:gd name="connsiteX2-577" fmla="*/ 670409 w 671060"/>
              <a:gd name="connsiteY2-578" fmla="*/ 343510 h 660492"/>
              <a:gd name="connsiteX3-579" fmla="*/ 342162 w 671060"/>
              <a:gd name="connsiteY3-580" fmla="*/ 660033 h 660492"/>
              <a:gd name="connsiteX4-581" fmla="*/ 8338 w 671060"/>
              <a:gd name="connsiteY4-582" fmla="*/ 407141 h 660492"/>
              <a:gd name="connsiteX5-583" fmla="*/ 66227 w 671060"/>
              <a:gd name="connsiteY5-584" fmla="*/ 129067 h 6604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71060" h="660492">
                <a:moveTo>
                  <a:pt x="138817" y="71108"/>
                </a:moveTo>
                <a:cubicBezTo>
                  <a:pt x="173687" y="12893"/>
                  <a:pt x="350467" y="-19045"/>
                  <a:pt x="422890" y="12244"/>
                </a:cubicBezTo>
                <a:cubicBezTo>
                  <a:pt x="495313" y="43533"/>
                  <a:pt x="683512" y="122573"/>
                  <a:pt x="670409" y="343510"/>
                </a:cubicBezTo>
                <a:cubicBezTo>
                  <a:pt x="657306" y="564447"/>
                  <a:pt x="521351" y="651231"/>
                  <a:pt x="342162" y="660033"/>
                </a:cubicBezTo>
                <a:cubicBezTo>
                  <a:pt x="162973" y="668835"/>
                  <a:pt x="37003" y="550047"/>
                  <a:pt x="8338" y="407141"/>
                </a:cubicBezTo>
                <a:cubicBezTo>
                  <a:pt x="-20327" y="264235"/>
                  <a:pt x="31351" y="168273"/>
                  <a:pt x="66227" y="12906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7" name="矩形 176"/>
          <p:cNvSpPr/>
          <p:nvPr/>
        </p:nvSpPr>
        <p:spPr>
          <a:xfrm>
            <a:off x="5571304" y="3524455"/>
            <a:ext cx="96106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2018</a:t>
            </a:r>
          </a:p>
        </p:txBody>
      </p:sp>
      <p:sp>
        <p:nvSpPr>
          <p:cNvPr id="178" name="椭圆 31"/>
          <p:cNvSpPr/>
          <p:nvPr/>
        </p:nvSpPr>
        <p:spPr>
          <a:xfrm rot="16516285">
            <a:off x="7209709" y="4154795"/>
            <a:ext cx="893928" cy="87985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60725"/>
              <a:gd name="connsiteY0-334" fmla="*/ 72480 h 661405"/>
              <a:gd name="connsiteX1-335" fmla="*/ 412151 w 660725"/>
              <a:gd name="connsiteY1-336" fmla="*/ 13616 h 661405"/>
              <a:gd name="connsiteX2-337" fmla="*/ 659670 w 660725"/>
              <a:gd name="connsiteY2-338" fmla="*/ 344882 h 661405"/>
              <a:gd name="connsiteX3-339" fmla="*/ 331423 w 660725"/>
              <a:gd name="connsiteY3-340" fmla="*/ 661405 h 661405"/>
              <a:gd name="connsiteX4-341" fmla="*/ 3176 w 660725"/>
              <a:gd name="connsiteY4-342" fmla="*/ 344882 h 661405"/>
              <a:gd name="connsiteX5-343" fmla="*/ 62645 w 660725"/>
              <a:gd name="connsiteY5-344" fmla="*/ 141966 h 661405"/>
              <a:gd name="connsiteX0-345" fmla="*/ 128078 w 660413"/>
              <a:gd name="connsiteY0-346" fmla="*/ 74800 h 663725"/>
              <a:gd name="connsiteX1-347" fmla="*/ 412151 w 660413"/>
              <a:gd name="connsiteY1-348" fmla="*/ 15936 h 663725"/>
              <a:gd name="connsiteX2-349" fmla="*/ 659670 w 660413"/>
              <a:gd name="connsiteY2-350" fmla="*/ 347202 h 663725"/>
              <a:gd name="connsiteX3-351" fmla="*/ 331423 w 660413"/>
              <a:gd name="connsiteY3-352" fmla="*/ 663725 h 663725"/>
              <a:gd name="connsiteX4-353" fmla="*/ 3176 w 660413"/>
              <a:gd name="connsiteY4-354" fmla="*/ 347202 h 663725"/>
              <a:gd name="connsiteX5-355" fmla="*/ 62645 w 660413"/>
              <a:gd name="connsiteY5-356" fmla="*/ 144286 h 663725"/>
              <a:gd name="connsiteX0-357" fmla="*/ 128078 w 661046"/>
              <a:gd name="connsiteY0-358" fmla="*/ 74800 h 663725"/>
              <a:gd name="connsiteX1-359" fmla="*/ 412151 w 661046"/>
              <a:gd name="connsiteY1-360" fmla="*/ 15936 h 663725"/>
              <a:gd name="connsiteX2-361" fmla="*/ 659670 w 661046"/>
              <a:gd name="connsiteY2-362" fmla="*/ 347202 h 663725"/>
              <a:gd name="connsiteX3-363" fmla="*/ 331423 w 661046"/>
              <a:gd name="connsiteY3-364" fmla="*/ 663725 h 663725"/>
              <a:gd name="connsiteX4-365" fmla="*/ 3176 w 661046"/>
              <a:gd name="connsiteY4-366" fmla="*/ 347202 h 663725"/>
              <a:gd name="connsiteX5-367" fmla="*/ 62645 w 661046"/>
              <a:gd name="connsiteY5-368" fmla="*/ 144286 h 663725"/>
              <a:gd name="connsiteX0-369" fmla="*/ 128078 w 660377"/>
              <a:gd name="connsiteY0-370" fmla="*/ 74800 h 663725"/>
              <a:gd name="connsiteX1-371" fmla="*/ 412151 w 660377"/>
              <a:gd name="connsiteY1-372" fmla="*/ 15936 h 663725"/>
              <a:gd name="connsiteX2-373" fmla="*/ 659670 w 660377"/>
              <a:gd name="connsiteY2-374" fmla="*/ 347202 h 663725"/>
              <a:gd name="connsiteX3-375" fmla="*/ 331423 w 660377"/>
              <a:gd name="connsiteY3-376" fmla="*/ 663725 h 663725"/>
              <a:gd name="connsiteX4-377" fmla="*/ 3176 w 660377"/>
              <a:gd name="connsiteY4-378" fmla="*/ 347202 h 663725"/>
              <a:gd name="connsiteX5-379" fmla="*/ 62645 w 660377"/>
              <a:gd name="connsiteY5-380" fmla="*/ 144286 h 663725"/>
              <a:gd name="connsiteX0-381" fmla="*/ 128078 w 660377"/>
              <a:gd name="connsiteY0-382" fmla="*/ 74800 h 665975"/>
              <a:gd name="connsiteX1-383" fmla="*/ 412151 w 660377"/>
              <a:gd name="connsiteY1-384" fmla="*/ 15936 h 665975"/>
              <a:gd name="connsiteX2-385" fmla="*/ 659670 w 660377"/>
              <a:gd name="connsiteY2-386" fmla="*/ 347202 h 665975"/>
              <a:gd name="connsiteX3-387" fmla="*/ 331423 w 660377"/>
              <a:gd name="connsiteY3-388" fmla="*/ 663725 h 665975"/>
              <a:gd name="connsiteX4-389" fmla="*/ 3176 w 660377"/>
              <a:gd name="connsiteY4-390" fmla="*/ 347202 h 665975"/>
              <a:gd name="connsiteX5-391" fmla="*/ 62645 w 660377"/>
              <a:gd name="connsiteY5-392" fmla="*/ 144286 h 665975"/>
              <a:gd name="connsiteX0-393" fmla="*/ 128078 w 660377"/>
              <a:gd name="connsiteY0-394" fmla="*/ 74800 h 665975"/>
              <a:gd name="connsiteX1-395" fmla="*/ 412151 w 660377"/>
              <a:gd name="connsiteY1-396" fmla="*/ 15936 h 665975"/>
              <a:gd name="connsiteX2-397" fmla="*/ 659670 w 660377"/>
              <a:gd name="connsiteY2-398" fmla="*/ 347202 h 665975"/>
              <a:gd name="connsiteX3-399" fmla="*/ 331423 w 660377"/>
              <a:gd name="connsiteY3-400" fmla="*/ 663725 h 665975"/>
              <a:gd name="connsiteX4-401" fmla="*/ 3176 w 660377"/>
              <a:gd name="connsiteY4-402" fmla="*/ 347202 h 665975"/>
              <a:gd name="connsiteX5-403" fmla="*/ 62645 w 660377"/>
              <a:gd name="connsiteY5-404" fmla="*/ 144286 h 665975"/>
              <a:gd name="connsiteX0-405" fmla="*/ 128078 w 660377"/>
              <a:gd name="connsiteY0-406" fmla="*/ 74800 h 665975"/>
              <a:gd name="connsiteX1-407" fmla="*/ 412151 w 660377"/>
              <a:gd name="connsiteY1-408" fmla="*/ 15936 h 665975"/>
              <a:gd name="connsiteX2-409" fmla="*/ 659670 w 660377"/>
              <a:gd name="connsiteY2-410" fmla="*/ 347202 h 665975"/>
              <a:gd name="connsiteX3-411" fmla="*/ 331423 w 660377"/>
              <a:gd name="connsiteY3-412" fmla="*/ 663725 h 665975"/>
              <a:gd name="connsiteX4-413" fmla="*/ 3176 w 660377"/>
              <a:gd name="connsiteY4-414" fmla="*/ 347202 h 665975"/>
              <a:gd name="connsiteX5-415" fmla="*/ 62645 w 660377"/>
              <a:gd name="connsiteY5-416" fmla="*/ 144286 h 665975"/>
              <a:gd name="connsiteX0-417" fmla="*/ 124921 w 657220"/>
              <a:gd name="connsiteY0-418" fmla="*/ 74800 h 665975"/>
              <a:gd name="connsiteX1-419" fmla="*/ 408994 w 657220"/>
              <a:gd name="connsiteY1-420" fmla="*/ 15936 h 665975"/>
              <a:gd name="connsiteX2-421" fmla="*/ 656513 w 657220"/>
              <a:gd name="connsiteY2-422" fmla="*/ 347202 h 665975"/>
              <a:gd name="connsiteX3-423" fmla="*/ 328266 w 657220"/>
              <a:gd name="connsiteY3-424" fmla="*/ 663725 h 665975"/>
              <a:gd name="connsiteX4-425" fmla="*/ 19 w 657220"/>
              <a:gd name="connsiteY4-426" fmla="*/ 347202 h 665975"/>
              <a:gd name="connsiteX5-427" fmla="*/ 59488 w 657220"/>
              <a:gd name="connsiteY5-428" fmla="*/ 144286 h 665975"/>
              <a:gd name="connsiteX0-429" fmla="*/ 123845 w 656144"/>
              <a:gd name="connsiteY0-430" fmla="*/ 74800 h 664772"/>
              <a:gd name="connsiteX1-431" fmla="*/ 407918 w 656144"/>
              <a:gd name="connsiteY1-432" fmla="*/ 15936 h 664772"/>
              <a:gd name="connsiteX2-433" fmla="*/ 655437 w 656144"/>
              <a:gd name="connsiteY2-434" fmla="*/ 347202 h 664772"/>
              <a:gd name="connsiteX3-435" fmla="*/ 327190 w 656144"/>
              <a:gd name="connsiteY3-436" fmla="*/ 663725 h 664772"/>
              <a:gd name="connsiteX4-437" fmla="*/ 18 w 656144"/>
              <a:gd name="connsiteY4-438" fmla="*/ 398071 h 664772"/>
              <a:gd name="connsiteX5-439" fmla="*/ 58412 w 656144"/>
              <a:gd name="connsiteY5-440" fmla="*/ 144286 h 664772"/>
              <a:gd name="connsiteX0-441" fmla="*/ 130112 w 662411"/>
              <a:gd name="connsiteY0-442" fmla="*/ 74800 h 664160"/>
              <a:gd name="connsiteX1-443" fmla="*/ 414185 w 662411"/>
              <a:gd name="connsiteY1-444" fmla="*/ 15936 h 664160"/>
              <a:gd name="connsiteX2-445" fmla="*/ 661704 w 662411"/>
              <a:gd name="connsiteY2-446" fmla="*/ 347202 h 664160"/>
              <a:gd name="connsiteX3-447" fmla="*/ 333457 w 662411"/>
              <a:gd name="connsiteY3-448" fmla="*/ 663725 h 664160"/>
              <a:gd name="connsiteX4-449" fmla="*/ 6285 w 662411"/>
              <a:gd name="connsiteY4-450" fmla="*/ 398071 h 664160"/>
              <a:gd name="connsiteX5-451" fmla="*/ 64679 w 662411"/>
              <a:gd name="connsiteY5-452" fmla="*/ 144286 h 664160"/>
              <a:gd name="connsiteX0-453" fmla="*/ 129367 w 661666"/>
              <a:gd name="connsiteY0-454" fmla="*/ 74800 h 664160"/>
              <a:gd name="connsiteX1-455" fmla="*/ 413440 w 661666"/>
              <a:gd name="connsiteY1-456" fmla="*/ 15936 h 664160"/>
              <a:gd name="connsiteX2-457" fmla="*/ 660959 w 661666"/>
              <a:gd name="connsiteY2-458" fmla="*/ 347202 h 664160"/>
              <a:gd name="connsiteX3-459" fmla="*/ 332712 w 661666"/>
              <a:gd name="connsiteY3-460" fmla="*/ 663725 h 664160"/>
              <a:gd name="connsiteX4-461" fmla="*/ 5540 w 661666"/>
              <a:gd name="connsiteY4-462" fmla="*/ 398071 h 664160"/>
              <a:gd name="connsiteX5-463" fmla="*/ 63934 w 661666"/>
              <a:gd name="connsiteY5-464" fmla="*/ 144286 h 664160"/>
              <a:gd name="connsiteX0-465" fmla="*/ 129367 w 661666"/>
              <a:gd name="connsiteY0-466" fmla="*/ 80209 h 669569"/>
              <a:gd name="connsiteX1-467" fmla="*/ 413440 w 661666"/>
              <a:gd name="connsiteY1-468" fmla="*/ 21345 h 669569"/>
              <a:gd name="connsiteX2-469" fmla="*/ 660959 w 661666"/>
              <a:gd name="connsiteY2-470" fmla="*/ 352611 h 669569"/>
              <a:gd name="connsiteX3-471" fmla="*/ 332712 w 661666"/>
              <a:gd name="connsiteY3-472" fmla="*/ 669134 h 669569"/>
              <a:gd name="connsiteX4-473" fmla="*/ 5540 w 661666"/>
              <a:gd name="connsiteY4-474" fmla="*/ 403480 h 669569"/>
              <a:gd name="connsiteX5-475" fmla="*/ 63934 w 661666"/>
              <a:gd name="connsiteY5-476" fmla="*/ 149695 h 669569"/>
              <a:gd name="connsiteX0-477" fmla="*/ 129367 w 661610"/>
              <a:gd name="connsiteY0-478" fmla="*/ 73946 h 663306"/>
              <a:gd name="connsiteX1-479" fmla="*/ 413440 w 661610"/>
              <a:gd name="connsiteY1-480" fmla="*/ 15082 h 663306"/>
              <a:gd name="connsiteX2-481" fmla="*/ 660959 w 661610"/>
              <a:gd name="connsiteY2-482" fmla="*/ 346348 h 663306"/>
              <a:gd name="connsiteX3-483" fmla="*/ 332712 w 661610"/>
              <a:gd name="connsiteY3-484" fmla="*/ 662871 h 663306"/>
              <a:gd name="connsiteX4-485" fmla="*/ 5540 w 661610"/>
              <a:gd name="connsiteY4-486" fmla="*/ 397217 h 663306"/>
              <a:gd name="connsiteX5-487" fmla="*/ 63934 w 661610"/>
              <a:gd name="connsiteY5-488" fmla="*/ 143432 h 663306"/>
              <a:gd name="connsiteX0-489" fmla="*/ 129367 w 661610"/>
              <a:gd name="connsiteY0-490" fmla="*/ 73946 h 663002"/>
              <a:gd name="connsiteX1-491" fmla="*/ 413440 w 661610"/>
              <a:gd name="connsiteY1-492" fmla="*/ 15082 h 663002"/>
              <a:gd name="connsiteX2-493" fmla="*/ 660959 w 661610"/>
              <a:gd name="connsiteY2-494" fmla="*/ 346348 h 663002"/>
              <a:gd name="connsiteX3-495" fmla="*/ 332712 w 661610"/>
              <a:gd name="connsiteY3-496" fmla="*/ 662871 h 663002"/>
              <a:gd name="connsiteX4-497" fmla="*/ 5540 w 661610"/>
              <a:gd name="connsiteY4-498" fmla="*/ 397217 h 663002"/>
              <a:gd name="connsiteX5-499" fmla="*/ 63934 w 661610"/>
              <a:gd name="connsiteY5-500" fmla="*/ 143432 h 663002"/>
              <a:gd name="connsiteX0-501" fmla="*/ 128722 w 660965"/>
              <a:gd name="connsiteY0-502" fmla="*/ 73946 h 662974"/>
              <a:gd name="connsiteX1-503" fmla="*/ 412795 w 660965"/>
              <a:gd name="connsiteY1-504" fmla="*/ 15082 h 662974"/>
              <a:gd name="connsiteX2-505" fmla="*/ 660314 w 660965"/>
              <a:gd name="connsiteY2-506" fmla="*/ 346348 h 662974"/>
              <a:gd name="connsiteX3-507" fmla="*/ 332067 w 660965"/>
              <a:gd name="connsiteY3-508" fmla="*/ 662871 h 662974"/>
              <a:gd name="connsiteX4-509" fmla="*/ 4895 w 660965"/>
              <a:gd name="connsiteY4-510" fmla="*/ 397217 h 662974"/>
              <a:gd name="connsiteX5-511" fmla="*/ 63289 w 660965"/>
              <a:gd name="connsiteY5-512" fmla="*/ 143432 h 662974"/>
              <a:gd name="connsiteX0-513" fmla="*/ 134807 w 667050"/>
              <a:gd name="connsiteY0-514" fmla="*/ 73946 h 663445"/>
              <a:gd name="connsiteX1-515" fmla="*/ 418880 w 667050"/>
              <a:gd name="connsiteY1-516" fmla="*/ 15082 h 663445"/>
              <a:gd name="connsiteX2-517" fmla="*/ 666399 w 667050"/>
              <a:gd name="connsiteY2-518" fmla="*/ 346348 h 663445"/>
              <a:gd name="connsiteX3-519" fmla="*/ 338152 w 667050"/>
              <a:gd name="connsiteY3-520" fmla="*/ 662871 h 663445"/>
              <a:gd name="connsiteX4-521" fmla="*/ 4328 w 667050"/>
              <a:gd name="connsiteY4-522" fmla="*/ 409979 h 663445"/>
              <a:gd name="connsiteX5-523" fmla="*/ 69374 w 667050"/>
              <a:gd name="connsiteY5-524" fmla="*/ 143432 h 663445"/>
              <a:gd name="connsiteX0-525" fmla="*/ 134807 w 667050"/>
              <a:gd name="connsiteY0-526" fmla="*/ 73946 h 663275"/>
              <a:gd name="connsiteX1-527" fmla="*/ 418880 w 667050"/>
              <a:gd name="connsiteY1-528" fmla="*/ 15082 h 663275"/>
              <a:gd name="connsiteX2-529" fmla="*/ 666399 w 667050"/>
              <a:gd name="connsiteY2-530" fmla="*/ 346348 h 663275"/>
              <a:gd name="connsiteX3-531" fmla="*/ 338152 w 667050"/>
              <a:gd name="connsiteY3-532" fmla="*/ 662871 h 663275"/>
              <a:gd name="connsiteX4-533" fmla="*/ 4328 w 667050"/>
              <a:gd name="connsiteY4-534" fmla="*/ 409979 h 663275"/>
              <a:gd name="connsiteX5-535" fmla="*/ 69374 w 667050"/>
              <a:gd name="connsiteY5-536" fmla="*/ 143432 h 663275"/>
              <a:gd name="connsiteX0-537" fmla="*/ 134807 w 667050"/>
              <a:gd name="connsiteY0-538" fmla="*/ 71108 h 660437"/>
              <a:gd name="connsiteX1-539" fmla="*/ 418880 w 667050"/>
              <a:gd name="connsiteY1-540" fmla="*/ 12244 h 660437"/>
              <a:gd name="connsiteX2-541" fmla="*/ 666399 w 667050"/>
              <a:gd name="connsiteY2-542" fmla="*/ 343510 h 660437"/>
              <a:gd name="connsiteX3-543" fmla="*/ 338152 w 667050"/>
              <a:gd name="connsiteY3-544" fmla="*/ 660033 h 660437"/>
              <a:gd name="connsiteX4-545" fmla="*/ 4328 w 667050"/>
              <a:gd name="connsiteY4-546" fmla="*/ 407141 h 660437"/>
              <a:gd name="connsiteX5-547" fmla="*/ 69374 w 667050"/>
              <a:gd name="connsiteY5-548" fmla="*/ 140594 h 660437"/>
              <a:gd name="connsiteX0-549" fmla="*/ 134241 w 666484"/>
              <a:gd name="connsiteY0-550" fmla="*/ 71108 h 660437"/>
              <a:gd name="connsiteX1-551" fmla="*/ 418314 w 666484"/>
              <a:gd name="connsiteY1-552" fmla="*/ 12244 h 660437"/>
              <a:gd name="connsiteX2-553" fmla="*/ 665833 w 666484"/>
              <a:gd name="connsiteY2-554" fmla="*/ 343510 h 660437"/>
              <a:gd name="connsiteX3-555" fmla="*/ 337586 w 666484"/>
              <a:gd name="connsiteY3-556" fmla="*/ 660033 h 660437"/>
              <a:gd name="connsiteX4-557" fmla="*/ 3762 w 666484"/>
              <a:gd name="connsiteY4-558" fmla="*/ 407141 h 660437"/>
              <a:gd name="connsiteX5-559" fmla="*/ 68808 w 666484"/>
              <a:gd name="connsiteY5-560" fmla="*/ 140594 h 660437"/>
              <a:gd name="connsiteX0-561" fmla="*/ 145785 w 678028"/>
              <a:gd name="connsiteY0-562" fmla="*/ 71108 h 660356"/>
              <a:gd name="connsiteX1-563" fmla="*/ 429858 w 678028"/>
              <a:gd name="connsiteY1-564" fmla="*/ 12244 h 660356"/>
              <a:gd name="connsiteX2-565" fmla="*/ 677377 w 678028"/>
              <a:gd name="connsiteY2-566" fmla="*/ 343510 h 660356"/>
              <a:gd name="connsiteX3-567" fmla="*/ 349130 w 678028"/>
              <a:gd name="connsiteY3-568" fmla="*/ 660033 h 660356"/>
              <a:gd name="connsiteX4-569" fmla="*/ 15306 w 678028"/>
              <a:gd name="connsiteY4-570" fmla="*/ 407141 h 660356"/>
              <a:gd name="connsiteX5-571" fmla="*/ 73195 w 678028"/>
              <a:gd name="connsiteY5-572" fmla="*/ 129067 h 660356"/>
              <a:gd name="connsiteX0-573" fmla="*/ 138817 w 671060"/>
              <a:gd name="connsiteY0-574" fmla="*/ 71108 h 660492"/>
              <a:gd name="connsiteX1-575" fmla="*/ 422890 w 671060"/>
              <a:gd name="connsiteY1-576" fmla="*/ 12244 h 660492"/>
              <a:gd name="connsiteX2-577" fmla="*/ 670409 w 671060"/>
              <a:gd name="connsiteY2-578" fmla="*/ 343510 h 660492"/>
              <a:gd name="connsiteX3-579" fmla="*/ 342162 w 671060"/>
              <a:gd name="connsiteY3-580" fmla="*/ 660033 h 660492"/>
              <a:gd name="connsiteX4-581" fmla="*/ 8338 w 671060"/>
              <a:gd name="connsiteY4-582" fmla="*/ 407141 h 660492"/>
              <a:gd name="connsiteX5-583" fmla="*/ 66227 w 671060"/>
              <a:gd name="connsiteY5-584" fmla="*/ 129067 h 6604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71060" h="660492">
                <a:moveTo>
                  <a:pt x="138817" y="71108"/>
                </a:moveTo>
                <a:cubicBezTo>
                  <a:pt x="173687" y="12893"/>
                  <a:pt x="350467" y="-19045"/>
                  <a:pt x="422890" y="12244"/>
                </a:cubicBezTo>
                <a:cubicBezTo>
                  <a:pt x="495313" y="43533"/>
                  <a:pt x="683512" y="122573"/>
                  <a:pt x="670409" y="343510"/>
                </a:cubicBezTo>
                <a:cubicBezTo>
                  <a:pt x="657306" y="564447"/>
                  <a:pt x="521351" y="651231"/>
                  <a:pt x="342162" y="660033"/>
                </a:cubicBezTo>
                <a:cubicBezTo>
                  <a:pt x="162973" y="668835"/>
                  <a:pt x="37003" y="550047"/>
                  <a:pt x="8338" y="407141"/>
                </a:cubicBezTo>
                <a:cubicBezTo>
                  <a:pt x="-20327" y="264235"/>
                  <a:pt x="31351" y="168273"/>
                  <a:pt x="66227" y="12906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9" name="矩形 178"/>
          <p:cNvSpPr/>
          <p:nvPr/>
        </p:nvSpPr>
        <p:spPr>
          <a:xfrm>
            <a:off x="7174738" y="4288124"/>
            <a:ext cx="96106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2017</a:t>
            </a:r>
          </a:p>
        </p:txBody>
      </p:sp>
      <p:sp>
        <p:nvSpPr>
          <p:cNvPr id="180" name="椭圆 31"/>
          <p:cNvSpPr/>
          <p:nvPr/>
        </p:nvSpPr>
        <p:spPr>
          <a:xfrm rot="16516285">
            <a:off x="9057409" y="4975302"/>
            <a:ext cx="893928" cy="87985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60725"/>
              <a:gd name="connsiteY0-334" fmla="*/ 72480 h 661405"/>
              <a:gd name="connsiteX1-335" fmla="*/ 412151 w 660725"/>
              <a:gd name="connsiteY1-336" fmla="*/ 13616 h 661405"/>
              <a:gd name="connsiteX2-337" fmla="*/ 659670 w 660725"/>
              <a:gd name="connsiteY2-338" fmla="*/ 344882 h 661405"/>
              <a:gd name="connsiteX3-339" fmla="*/ 331423 w 660725"/>
              <a:gd name="connsiteY3-340" fmla="*/ 661405 h 661405"/>
              <a:gd name="connsiteX4-341" fmla="*/ 3176 w 660725"/>
              <a:gd name="connsiteY4-342" fmla="*/ 344882 h 661405"/>
              <a:gd name="connsiteX5-343" fmla="*/ 62645 w 660725"/>
              <a:gd name="connsiteY5-344" fmla="*/ 141966 h 661405"/>
              <a:gd name="connsiteX0-345" fmla="*/ 128078 w 660413"/>
              <a:gd name="connsiteY0-346" fmla="*/ 74800 h 663725"/>
              <a:gd name="connsiteX1-347" fmla="*/ 412151 w 660413"/>
              <a:gd name="connsiteY1-348" fmla="*/ 15936 h 663725"/>
              <a:gd name="connsiteX2-349" fmla="*/ 659670 w 660413"/>
              <a:gd name="connsiteY2-350" fmla="*/ 347202 h 663725"/>
              <a:gd name="connsiteX3-351" fmla="*/ 331423 w 660413"/>
              <a:gd name="connsiteY3-352" fmla="*/ 663725 h 663725"/>
              <a:gd name="connsiteX4-353" fmla="*/ 3176 w 660413"/>
              <a:gd name="connsiteY4-354" fmla="*/ 347202 h 663725"/>
              <a:gd name="connsiteX5-355" fmla="*/ 62645 w 660413"/>
              <a:gd name="connsiteY5-356" fmla="*/ 144286 h 663725"/>
              <a:gd name="connsiteX0-357" fmla="*/ 128078 w 661046"/>
              <a:gd name="connsiteY0-358" fmla="*/ 74800 h 663725"/>
              <a:gd name="connsiteX1-359" fmla="*/ 412151 w 661046"/>
              <a:gd name="connsiteY1-360" fmla="*/ 15936 h 663725"/>
              <a:gd name="connsiteX2-361" fmla="*/ 659670 w 661046"/>
              <a:gd name="connsiteY2-362" fmla="*/ 347202 h 663725"/>
              <a:gd name="connsiteX3-363" fmla="*/ 331423 w 661046"/>
              <a:gd name="connsiteY3-364" fmla="*/ 663725 h 663725"/>
              <a:gd name="connsiteX4-365" fmla="*/ 3176 w 661046"/>
              <a:gd name="connsiteY4-366" fmla="*/ 347202 h 663725"/>
              <a:gd name="connsiteX5-367" fmla="*/ 62645 w 661046"/>
              <a:gd name="connsiteY5-368" fmla="*/ 144286 h 663725"/>
              <a:gd name="connsiteX0-369" fmla="*/ 128078 w 660377"/>
              <a:gd name="connsiteY0-370" fmla="*/ 74800 h 663725"/>
              <a:gd name="connsiteX1-371" fmla="*/ 412151 w 660377"/>
              <a:gd name="connsiteY1-372" fmla="*/ 15936 h 663725"/>
              <a:gd name="connsiteX2-373" fmla="*/ 659670 w 660377"/>
              <a:gd name="connsiteY2-374" fmla="*/ 347202 h 663725"/>
              <a:gd name="connsiteX3-375" fmla="*/ 331423 w 660377"/>
              <a:gd name="connsiteY3-376" fmla="*/ 663725 h 663725"/>
              <a:gd name="connsiteX4-377" fmla="*/ 3176 w 660377"/>
              <a:gd name="connsiteY4-378" fmla="*/ 347202 h 663725"/>
              <a:gd name="connsiteX5-379" fmla="*/ 62645 w 660377"/>
              <a:gd name="connsiteY5-380" fmla="*/ 144286 h 663725"/>
              <a:gd name="connsiteX0-381" fmla="*/ 128078 w 660377"/>
              <a:gd name="connsiteY0-382" fmla="*/ 74800 h 665975"/>
              <a:gd name="connsiteX1-383" fmla="*/ 412151 w 660377"/>
              <a:gd name="connsiteY1-384" fmla="*/ 15936 h 665975"/>
              <a:gd name="connsiteX2-385" fmla="*/ 659670 w 660377"/>
              <a:gd name="connsiteY2-386" fmla="*/ 347202 h 665975"/>
              <a:gd name="connsiteX3-387" fmla="*/ 331423 w 660377"/>
              <a:gd name="connsiteY3-388" fmla="*/ 663725 h 665975"/>
              <a:gd name="connsiteX4-389" fmla="*/ 3176 w 660377"/>
              <a:gd name="connsiteY4-390" fmla="*/ 347202 h 665975"/>
              <a:gd name="connsiteX5-391" fmla="*/ 62645 w 660377"/>
              <a:gd name="connsiteY5-392" fmla="*/ 144286 h 665975"/>
              <a:gd name="connsiteX0-393" fmla="*/ 128078 w 660377"/>
              <a:gd name="connsiteY0-394" fmla="*/ 74800 h 665975"/>
              <a:gd name="connsiteX1-395" fmla="*/ 412151 w 660377"/>
              <a:gd name="connsiteY1-396" fmla="*/ 15936 h 665975"/>
              <a:gd name="connsiteX2-397" fmla="*/ 659670 w 660377"/>
              <a:gd name="connsiteY2-398" fmla="*/ 347202 h 665975"/>
              <a:gd name="connsiteX3-399" fmla="*/ 331423 w 660377"/>
              <a:gd name="connsiteY3-400" fmla="*/ 663725 h 665975"/>
              <a:gd name="connsiteX4-401" fmla="*/ 3176 w 660377"/>
              <a:gd name="connsiteY4-402" fmla="*/ 347202 h 665975"/>
              <a:gd name="connsiteX5-403" fmla="*/ 62645 w 660377"/>
              <a:gd name="connsiteY5-404" fmla="*/ 144286 h 665975"/>
              <a:gd name="connsiteX0-405" fmla="*/ 128078 w 660377"/>
              <a:gd name="connsiteY0-406" fmla="*/ 74800 h 665975"/>
              <a:gd name="connsiteX1-407" fmla="*/ 412151 w 660377"/>
              <a:gd name="connsiteY1-408" fmla="*/ 15936 h 665975"/>
              <a:gd name="connsiteX2-409" fmla="*/ 659670 w 660377"/>
              <a:gd name="connsiteY2-410" fmla="*/ 347202 h 665975"/>
              <a:gd name="connsiteX3-411" fmla="*/ 331423 w 660377"/>
              <a:gd name="connsiteY3-412" fmla="*/ 663725 h 665975"/>
              <a:gd name="connsiteX4-413" fmla="*/ 3176 w 660377"/>
              <a:gd name="connsiteY4-414" fmla="*/ 347202 h 665975"/>
              <a:gd name="connsiteX5-415" fmla="*/ 62645 w 660377"/>
              <a:gd name="connsiteY5-416" fmla="*/ 144286 h 665975"/>
              <a:gd name="connsiteX0-417" fmla="*/ 124921 w 657220"/>
              <a:gd name="connsiteY0-418" fmla="*/ 74800 h 665975"/>
              <a:gd name="connsiteX1-419" fmla="*/ 408994 w 657220"/>
              <a:gd name="connsiteY1-420" fmla="*/ 15936 h 665975"/>
              <a:gd name="connsiteX2-421" fmla="*/ 656513 w 657220"/>
              <a:gd name="connsiteY2-422" fmla="*/ 347202 h 665975"/>
              <a:gd name="connsiteX3-423" fmla="*/ 328266 w 657220"/>
              <a:gd name="connsiteY3-424" fmla="*/ 663725 h 665975"/>
              <a:gd name="connsiteX4-425" fmla="*/ 19 w 657220"/>
              <a:gd name="connsiteY4-426" fmla="*/ 347202 h 665975"/>
              <a:gd name="connsiteX5-427" fmla="*/ 59488 w 657220"/>
              <a:gd name="connsiteY5-428" fmla="*/ 144286 h 665975"/>
              <a:gd name="connsiteX0-429" fmla="*/ 123845 w 656144"/>
              <a:gd name="connsiteY0-430" fmla="*/ 74800 h 664772"/>
              <a:gd name="connsiteX1-431" fmla="*/ 407918 w 656144"/>
              <a:gd name="connsiteY1-432" fmla="*/ 15936 h 664772"/>
              <a:gd name="connsiteX2-433" fmla="*/ 655437 w 656144"/>
              <a:gd name="connsiteY2-434" fmla="*/ 347202 h 664772"/>
              <a:gd name="connsiteX3-435" fmla="*/ 327190 w 656144"/>
              <a:gd name="connsiteY3-436" fmla="*/ 663725 h 664772"/>
              <a:gd name="connsiteX4-437" fmla="*/ 18 w 656144"/>
              <a:gd name="connsiteY4-438" fmla="*/ 398071 h 664772"/>
              <a:gd name="connsiteX5-439" fmla="*/ 58412 w 656144"/>
              <a:gd name="connsiteY5-440" fmla="*/ 144286 h 664772"/>
              <a:gd name="connsiteX0-441" fmla="*/ 130112 w 662411"/>
              <a:gd name="connsiteY0-442" fmla="*/ 74800 h 664160"/>
              <a:gd name="connsiteX1-443" fmla="*/ 414185 w 662411"/>
              <a:gd name="connsiteY1-444" fmla="*/ 15936 h 664160"/>
              <a:gd name="connsiteX2-445" fmla="*/ 661704 w 662411"/>
              <a:gd name="connsiteY2-446" fmla="*/ 347202 h 664160"/>
              <a:gd name="connsiteX3-447" fmla="*/ 333457 w 662411"/>
              <a:gd name="connsiteY3-448" fmla="*/ 663725 h 664160"/>
              <a:gd name="connsiteX4-449" fmla="*/ 6285 w 662411"/>
              <a:gd name="connsiteY4-450" fmla="*/ 398071 h 664160"/>
              <a:gd name="connsiteX5-451" fmla="*/ 64679 w 662411"/>
              <a:gd name="connsiteY5-452" fmla="*/ 144286 h 664160"/>
              <a:gd name="connsiteX0-453" fmla="*/ 129367 w 661666"/>
              <a:gd name="connsiteY0-454" fmla="*/ 74800 h 664160"/>
              <a:gd name="connsiteX1-455" fmla="*/ 413440 w 661666"/>
              <a:gd name="connsiteY1-456" fmla="*/ 15936 h 664160"/>
              <a:gd name="connsiteX2-457" fmla="*/ 660959 w 661666"/>
              <a:gd name="connsiteY2-458" fmla="*/ 347202 h 664160"/>
              <a:gd name="connsiteX3-459" fmla="*/ 332712 w 661666"/>
              <a:gd name="connsiteY3-460" fmla="*/ 663725 h 664160"/>
              <a:gd name="connsiteX4-461" fmla="*/ 5540 w 661666"/>
              <a:gd name="connsiteY4-462" fmla="*/ 398071 h 664160"/>
              <a:gd name="connsiteX5-463" fmla="*/ 63934 w 661666"/>
              <a:gd name="connsiteY5-464" fmla="*/ 144286 h 664160"/>
              <a:gd name="connsiteX0-465" fmla="*/ 129367 w 661666"/>
              <a:gd name="connsiteY0-466" fmla="*/ 80209 h 669569"/>
              <a:gd name="connsiteX1-467" fmla="*/ 413440 w 661666"/>
              <a:gd name="connsiteY1-468" fmla="*/ 21345 h 669569"/>
              <a:gd name="connsiteX2-469" fmla="*/ 660959 w 661666"/>
              <a:gd name="connsiteY2-470" fmla="*/ 352611 h 669569"/>
              <a:gd name="connsiteX3-471" fmla="*/ 332712 w 661666"/>
              <a:gd name="connsiteY3-472" fmla="*/ 669134 h 669569"/>
              <a:gd name="connsiteX4-473" fmla="*/ 5540 w 661666"/>
              <a:gd name="connsiteY4-474" fmla="*/ 403480 h 669569"/>
              <a:gd name="connsiteX5-475" fmla="*/ 63934 w 661666"/>
              <a:gd name="connsiteY5-476" fmla="*/ 149695 h 669569"/>
              <a:gd name="connsiteX0-477" fmla="*/ 129367 w 661610"/>
              <a:gd name="connsiteY0-478" fmla="*/ 73946 h 663306"/>
              <a:gd name="connsiteX1-479" fmla="*/ 413440 w 661610"/>
              <a:gd name="connsiteY1-480" fmla="*/ 15082 h 663306"/>
              <a:gd name="connsiteX2-481" fmla="*/ 660959 w 661610"/>
              <a:gd name="connsiteY2-482" fmla="*/ 346348 h 663306"/>
              <a:gd name="connsiteX3-483" fmla="*/ 332712 w 661610"/>
              <a:gd name="connsiteY3-484" fmla="*/ 662871 h 663306"/>
              <a:gd name="connsiteX4-485" fmla="*/ 5540 w 661610"/>
              <a:gd name="connsiteY4-486" fmla="*/ 397217 h 663306"/>
              <a:gd name="connsiteX5-487" fmla="*/ 63934 w 661610"/>
              <a:gd name="connsiteY5-488" fmla="*/ 143432 h 663306"/>
              <a:gd name="connsiteX0-489" fmla="*/ 129367 w 661610"/>
              <a:gd name="connsiteY0-490" fmla="*/ 73946 h 663002"/>
              <a:gd name="connsiteX1-491" fmla="*/ 413440 w 661610"/>
              <a:gd name="connsiteY1-492" fmla="*/ 15082 h 663002"/>
              <a:gd name="connsiteX2-493" fmla="*/ 660959 w 661610"/>
              <a:gd name="connsiteY2-494" fmla="*/ 346348 h 663002"/>
              <a:gd name="connsiteX3-495" fmla="*/ 332712 w 661610"/>
              <a:gd name="connsiteY3-496" fmla="*/ 662871 h 663002"/>
              <a:gd name="connsiteX4-497" fmla="*/ 5540 w 661610"/>
              <a:gd name="connsiteY4-498" fmla="*/ 397217 h 663002"/>
              <a:gd name="connsiteX5-499" fmla="*/ 63934 w 661610"/>
              <a:gd name="connsiteY5-500" fmla="*/ 143432 h 663002"/>
              <a:gd name="connsiteX0-501" fmla="*/ 128722 w 660965"/>
              <a:gd name="connsiteY0-502" fmla="*/ 73946 h 662974"/>
              <a:gd name="connsiteX1-503" fmla="*/ 412795 w 660965"/>
              <a:gd name="connsiteY1-504" fmla="*/ 15082 h 662974"/>
              <a:gd name="connsiteX2-505" fmla="*/ 660314 w 660965"/>
              <a:gd name="connsiteY2-506" fmla="*/ 346348 h 662974"/>
              <a:gd name="connsiteX3-507" fmla="*/ 332067 w 660965"/>
              <a:gd name="connsiteY3-508" fmla="*/ 662871 h 662974"/>
              <a:gd name="connsiteX4-509" fmla="*/ 4895 w 660965"/>
              <a:gd name="connsiteY4-510" fmla="*/ 397217 h 662974"/>
              <a:gd name="connsiteX5-511" fmla="*/ 63289 w 660965"/>
              <a:gd name="connsiteY5-512" fmla="*/ 143432 h 662974"/>
              <a:gd name="connsiteX0-513" fmla="*/ 134807 w 667050"/>
              <a:gd name="connsiteY0-514" fmla="*/ 73946 h 663445"/>
              <a:gd name="connsiteX1-515" fmla="*/ 418880 w 667050"/>
              <a:gd name="connsiteY1-516" fmla="*/ 15082 h 663445"/>
              <a:gd name="connsiteX2-517" fmla="*/ 666399 w 667050"/>
              <a:gd name="connsiteY2-518" fmla="*/ 346348 h 663445"/>
              <a:gd name="connsiteX3-519" fmla="*/ 338152 w 667050"/>
              <a:gd name="connsiteY3-520" fmla="*/ 662871 h 663445"/>
              <a:gd name="connsiteX4-521" fmla="*/ 4328 w 667050"/>
              <a:gd name="connsiteY4-522" fmla="*/ 409979 h 663445"/>
              <a:gd name="connsiteX5-523" fmla="*/ 69374 w 667050"/>
              <a:gd name="connsiteY5-524" fmla="*/ 143432 h 663445"/>
              <a:gd name="connsiteX0-525" fmla="*/ 134807 w 667050"/>
              <a:gd name="connsiteY0-526" fmla="*/ 73946 h 663275"/>
              <a:gd name="connsiteX1-527" fmla="*/ 418880 w 667050"/>
              <a:gd name="connsiteY1-528" fmla="*/ 15082 h 663275"/>
              <a:gd name="connsiteX2-529" fmla="*/ 666399 w 667050"/>
              <a:gd name="connsiteY2-530" fmla="*/ 346348 h 663275"/>
              <a:gd name="connsiteX3-531" fmla="*/ 338152 w 667050"/>
              <a:gd name="connsiteY3-532" fmla="*/ 662871 h 663275"/>
              <a:gd name="connsiteX4-533" fmla="*/ 4328 w 667050"/>
              <a:gd name="connsiteY4-534" fmla="*/ 409979 h 663275"/>
              <a:gd name="connsiteX5-535" fmla="*/ 69374 w 667050"/>
              <a:gd name="connsiteY5-536" fmla="*/ 143432 h 663275"/>
              <a:gd name="connsiteX0-537" fmla="*/ 134807 w 667050"/>
              <a:gd name="connsiteY0-538" fmla="*/ 71108 h 660437"/>
              <a:gd name="connsiteX1-539" fmla="*/ 418880 w 667050"/>
              <a:gd name="connsiteY1-540" fmla="*/ 12244 h 660437"/>
              <a:gd name="connsiteX2-541" fmla="*/ 666399 w 667050"/>
              <a:gd name="connsiteY2-542" fmla="*/ 343510 h 660437"/>
              <a:gd name="connsiteX3-543" fmla="*/ 338152 w 667050"/>
              <a:gd name="connsiteY3-544" fmla="*/ 660033 h 660437"/>
              <a:gd name="connsiteX4-545" fmla="*/ 4328 w 667050"/>
              <a:gd name="connsiteY4-546" fmla="*/ 407141 h 660437"/>
              <a:gd name="connsiteX5-547" fmla="*/ 69374 w 667050"/>
              <a:gd name="connsiteY5-548" fmla="*/ 140594 h 660437"/>
              <a:gd name="connsiteX0-549" fmla="*/ 134241 w 666484"/>
              <a:gd name="connsiteY0-550" fmla="*/ 71108 h 660437"/>
              <a:gd name="connsiteX1-551" fmla="*/ 418314 w 666484"/>
              <a:gd name="connsiteY1-552" fmla="*/ 12244 h 660437"/>
              <a:gd name="connsiteX2-553" fmla="*/ 665833 w 666484"/>
              <a:gd name="connsiteY2-554" fmla="*/ 343510 h 660437"/>
              <a:gd name="connsiteX3-555" fmla="*/ 337586 w 666484"/>
              <a:gd name="connsiteY3-556" fmla="*/ 660033 h 660437"/>
              <a:gd name="connsiteX4-557" fmla="*/ 3762 w 666484"/>
              <a:gd name="connsiteY4-558" fmla="*/ 407141 h 660437"/>
              <a:gd name="connsiteX5-559" fmla="*/ 68808 w 666484"/>
              <a:gd name="connsiteY5-560" fmla="*/ 140594 h 660437"/>
              <a:gd name="connsiteX0-561" fmla="*/ 145785 w 678028"/>
              <a:gd name="connsiteY0-562" fmla="*/ 71108 h 660356"/>
              <a:gd name="connsiteX1-563" fmla="*/ 429858 w 678028"/>
              <a:gd name="connsiteY1-564" fmla="*/ 12244 h 660356"/>
              <a:gd name="connsiteX2-565" fmla="*/ 677377 w 678028"/>
              <a:gd name="connsiteY2-566" fmla="*/ 343510 h 660356"/>
              <a:gd name="connsiteX3-567" fmla="*/ 349130 w 678028"/>
              <a:gd name="connsiteY3-568" fmla="*/ 660033 h 660356"/>
              <a:gd name="connsiteX4-569" fmla="*/ 15306 w 678028"/>
              <a:gd name="connsiteY4-570" fmla="*/ 407141 h 660356"/>
              <a:gd name="connsiteX5-571" fmla="*/ 73195 w 678028"/>
              <a:gd name="connsiteY5-572" fmla="*/ 129067 h 660356"/>
              <a:gd name="connsiteX0-573" fmla="*/ 138817 w 671060"/>
              <a:gd name="connsiteY0-574" fmla="*/ 71108 h 660492"/>
              <a:gd name="connsiteX1-575" fmla="*/ 422890 w 671060"/>
              <a:gd name="connsiteY1-576" fmla="*/ 12244 h 660492"/>
              <a:gd name="connsiteX2-577" fmla="*/ 670409 w 671060"/>
              <a:gd name="connsiteY2-578" fmla="*/ 343510 h 660492"/>
              <a:gd name="connsiteX3-579" fmla="*/ 342162 w 671060"/>
              <a:gd name="connsiteY3-580" fmla="*/ 660033 h 660492"/>
              <a:gd name="connsiteX4-581" fmla="*/ 8338 w 671060"/>
              <a:gd name="connsiteY4-582" fmla="*/ 407141 h 660492"/>
              <a:gd name="connsiteX5-583" fmla="*/ 66227 w 671060"/>
              <a:gd name="connsiteY5-584" fmla="*/ 129067 h 6604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71060" h="660492">
                <a:moveTo>
                  <a:pt x="138817" y="71108"/>
                </a:moveTo>
                <a:cubicBezTo>
                  <a:pt x="173687" y="12893"/>
                  <a:pt x="350467" y="-19045"/>
                  <a:pt x="422890" y="12244"/>
                </a:cubicBezTo>
                <a:cubicBezTo>
                  <a:pt x="495313" y="43533"/>
                  <a:pt x="683512" y="122573"/>
                  <a:pt x="670409" y="343510"/>
                </a:cubicBezTo>
                <a:cubicBezTo>
                  <a:pt x="657306" y="564447"/>
                  <a:pt x="521351" y="651231"/>
                  <a:pt x="342162" y="660033"/>
                </a:cubicBezTo>
                <a:cubicBezTo>
                  <a:pt x="162973" y="668835"/>
                  <a:pt x="37003" y="550047"/>
                  <a:pt x="8338" y="407141"/>
                </a:cubicBezTo>
                <a:cubicBezTo>
                  <a:pt x="-20327" y="264235"/>
                  <a:pt x="31351" y="168273"/>
                  <a:pt x="66227" y="12906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81" name="矩形 180"/>
          <p:cNvSpPr/>
          <p:nvPr/>
        </p:nvSpPr>
        <p:spPr>
          <a:xfrm>
            <a:off x="9022438" y="5108631"/>
            <a:ext cx="96106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2016</a:t>
            </a:r>
          </a:p>
        </p:txBody>
      </p:sp>
      <p:sp>
        <p:nvSpPr>
          <p:cNvPr id="194" name="文本框 193"/>
          <p:cNvSpPr txBox="1"/>
          <p:nvPr/>
        </p:nvSpPr>
        <p:spPr>
          <a:xfrm>
            <a:off x="5853738" y="191702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195" name="文本框 194"/>
          <p:cNvSpPr txBox="1"/>
          <p:nvPr/>
        </p:nvSpPr>
        <p:spPr>
          <a:xfrm>
            <a:off x="5136637" y="2432111"/>
            <a:ext cx="24334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96" name="Freeform 30"/>
          <p:cNvSpPr>
            <a:spLocks noEditPoints="1"/>
          </p:cNvSpPr>
          <p:nvPr/>
        </p:nvSpPr>
        <p:spPr bwMode="auto">
          <a:xfrm>
            <a:off x="5580614" y="193465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 b="1">
              <a:solidFill>
                <a:srgbClr val="414042"/>
              </a:solidFill>
            </a:endParaRPr>
          </a:p>
        </p:txBody>
      </p:sp>
      <p:sp>
        <p:nvSpPr>
          <p:cNvPr id="197" name="文本框 196"/>
          <p:cNvSpPr txBox="1"/>
          <p:nvPr/>
        </p:nvSpPr>
        <p:spPr>
          <a:xfrm>
            <a:off x="8874238" y="327479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198" name="文本框 197"/>
          <p:cNvSpPr txBox="1"/>
          <p:nvPr/>
        </p:nvSpPr>
        <p:spPr>
          <a:xfrm>
            <a:off x="8157137" y="3789888"/>
            <a:ext cx="24334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99" name="Freeform 30"/>
          <p:cNvSpPr>
            <a:spLocks noEditPoints="1"/>
          </p:cNvSpPr>
          <p:nvPr/>
        </p:nvSpPr>
        <p:spPr bwMode="auto">
          <a:xfrm>
            <a:off x="8601114" y="329243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 b="1">
              <a:solidFill>
                <a:srgbClr val="414042"/>
              </a:solidFill>
            </a:endParaRPr>
          </a:p>
        </p:txBody>
      </p:sp>
      <p:sp>
        <p:nvSpPr>
          <p:cNvPr id="200" name="文本框 199"/>
          <p:cNvSpPr txBox="1"/>
          <p:nvPr/>
        </p:nvSpPr>
        <p:spPr>
          <a:xfrm>
            <a:off x="4503344" y="425883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201" name="文本框 200"/>
          <p:cNvSpPr txBox="1"/>
          <p:nvPr/>
        </p:nvSpPr>
        <p:spPr>
          <a:xfrm>
            <a:off x="3786243" y="4773923"/>
            <a:ext cx="24334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02" name="Freeform 30"/>
          <p:cNvSpPr>
            <a:spLocks noEditPoints="1"/>
          </p:cNvSpPr>
          <p:nvPr/>
        </p:nvSpPr>
        <p:spPr bwMode="auto">
          <a:xfrm>
            <a:off x="4230220" y="427646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 b="1">
              <a:solidFill>
                <a:srgbClr val="414042"/>
              </a:solidFill>
            </a:endParaRPr>
          </a:p>
        </p:txBody>
      </p:sp>
      <p:sp>
        <p:nvSpPr>
          <p:cNvPr id="206" name="文本框 205"/>
          <p:cNvSpPr txBox="1"/>
          <p:nvPr/>
        </p:nvSpPr>
        <p:spPr>
          <a:xfrm>
            <a:off x="7634205" y="5287218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6917104" y="5802307"/>
            <a:ext cx="24334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08" name="Freeform 30"/>
          <p:cNvSpPr>
            <a:spLocks noEditPoints="1"/>
          </p:cNvSpPr>
          <p:nvPr/>
        </p:nvSpPr>
        <p:spPr bwMode="auto">
          <a:xfrm>
            <a:off x="7361081" y="530485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 b="1">
              <a:solidFill>
                <a:srgbClr val="414042"/>
              </a:solidFill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40" name="组合 39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5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41" name="直接连接符 40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矩形 42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44" name="组合 43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45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6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7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9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:a14="http://schemas.microsoft.com/office/drawing/2010/main"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直接连接符 17"/>
          <p:cNvCxnSpPr/>
          <p:nvPr/>
        </p:nvCxnSpPr>
        <p:spPr>
          <a:xfrm flipV="1">
            <a:off x="20320" y="4777169"/>
            <a:ext cx="1381760" cy="1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>
            <a:off x="1883459" y="3605006"/>
            <a:ext cx="1979068" cy="444608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flipV="1">
            <a:off x="4073648" y="2006840"/>
            <a:ext cx="1554363" cy="798817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椭圆 31"/>
          <p:cNvSpPr/>
          <p:nvPr/>
        </p:nvSpPr>
        <p:spPr>
          <a:xfrm rot="16954181">
            <a:off x="1052603" y="3571050"/>
            <a:ext cx="1299108" cy="12861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3" name="椭圆 31"/>
          <p:cNvSpPr/>
          <p:nvPr/>
        </p:nvSpPr>
        <p:spPr>
          <a:xfrm rot="16954181">
            <a:off x="3424094" y="2797113"/>
            <a:ext cx="1299108" cy="12861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23" name="直接连接符 22"/>
          <p:cNvCxnSpPr/>
          <p:nvPr/>
        </p:nvCxnSpPr>
        <p:spPr>
          <a:xfrm>
            <a:off x="6695167" y="2007475"/>
            <a:ext cx="1562519" cy="886171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 flipV="1">
            <a:off x="8642657" y="3642628"/>
            <a:ext cx="1929609" cy="329328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/>
          <p:nvPr/>
        </p:nvCxnSpPr>
        <p:spPr>
          <a:xfrm flipV="1">
            <a:off x="10830560" y="4775237"/>
            <a:ext cx="1384778" cy="1934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椭圆 31"/>
          <p:cNvSpPr/>
          <p:nvPr/>
        </p:nvSpPr>
        <p:spPr>
          <a:xfrm rot="16954181">
            <a:off x="5430254" y="1248706"/>
            <a:ext cx="1299108" cy="12861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5" name="椭圆 31"/>
          <p:cNvSpPr/>
          <p:nvPr/>
        </p:nvSpPr>
        <p:spPr>
          <a:xfrm rot="16954181">
            <a:off x="7762342" y="2796580"/>
            <a:ext cx="1299108" cy="12861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6954181">
            <a:off x="10013248" y="3626147"/>
            <a:ext cx="1299108" cy="12861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8085924" y="3143081"/>
            <a:ext cx="651943" cy="653423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30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2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3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4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5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6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7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8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9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0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1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2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3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4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5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6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7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8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9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0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1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2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3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4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5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6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7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8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9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0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1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2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3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4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5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6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7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8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9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0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1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2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3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4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5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6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7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8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9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0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1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2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3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4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5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6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7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8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9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0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1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2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3715113" y="3132733"/>
            <a:ext cx="714034" cy="706643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04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5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6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7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8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9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0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1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2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3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4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5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6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7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8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9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0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1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2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3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4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5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6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7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8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9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0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1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2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3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4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5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6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7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8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9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1404800" y="3888893"/>
            <a:ext cx="504110" cy="671162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4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192" name="组合 191"/>
          <p:cNvGrpSpPr/>
          <p:nvPr/>
        </p:nvGrpSpPr>
        <p:grpSpPr>
          <a:xfrm>
            <a:off x="5727861" y="1540680"/>
            <a:ext cx="733252" cy="70220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93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4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5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6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7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8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9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0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1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2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3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4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5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6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7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8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9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0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1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2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3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4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5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6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7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8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9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0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1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2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3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4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5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6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7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8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9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0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1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2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3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4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5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6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7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8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239" name="组合 238"/>
          <p:cNvGrpSpPr/>
          <p:nvPr/>
        </p:nvGrpSpPr>
        <p:grpSpPr>
          <a:xfrm>
            <a:off x="10283234" y="3868447"/>
            <a:ext cx="715512" cy="71107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240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1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2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3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4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5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6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7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8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9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0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1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2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3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4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5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6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7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8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9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0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1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2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3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4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5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6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7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8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9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0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1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2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3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4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5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6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7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8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9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0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1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2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3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4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5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6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7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8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9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0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1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2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3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4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5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6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7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8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9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0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1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2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3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4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5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6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307" name="文本框 306"/>
          <p:cNvSpPr txBox="1"/>
          <p:nvPr/>
        </p:nvSpPr>
        <p:spPr>
          <a:xfrm>
            <a:off x="5754020" y="3371096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08" name="文本框 307"/>
          <p:cNvSpPr txBox="1"/>
          <p:nvPr/>
        </p:nvSpPr>
        <p:spPr>
          <a:xfrm>
            <a:off x="5132100" y="3740096"/>
            <a:ext cx="20837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09" name="Freeform 30"/>
          <p:cNvSpPr>
            <a:spLocks noEditPoints="1"/>
          </p:cNvSpPr>
          <p:nvPr/>
        </p:nvSpPr>
        <p:spPr bwMode="auto">
          <a:xfrm>
            <a:off x="5480896" y="34152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10" name="文本框 309"/>
          <p:cNvSpPr txBox="1"/>
          <p:nvPr/>
        </p:nvSpPr>
        <p:spPr>
          <a:xfrm>
            <a:off x="3771291" y="4689768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11" name="文本框 310"/>
          <p:cNvSpPr txBox="1"/>
          <p:nvPr/>
        </p:nvSpPr>
        <p:spPr>
          <a:xfrm>
            <a:off x="3149371" y="5058768"/>
            <a:ext cx="20837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12" name="Freeform 30"/>
          <p:cNvSpPr>
            <a:spLocks noEditPoints="1"/>
          </p:cNvSpPr>
          <p:nvPr/>
        </p:nvSpPr>
        <p:spPr bwMode="auto">
          <a:xfrm>
            <a:off x="3498167" y="473396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13" name="文本框 312"/>
          <p:cNvSpPr txBox="1"/>
          <p:nvPr/>
        </p:nvSpPr>
        <p:spPr>
          <a:xfrm>
            <a:off x="8058816" y="4577162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14" name="文本框 313"/>
          <p:cNvSpPr txBox="1"/>
          <p:nvPr/>
        </p:nvSpPr>
        <p:spPr>
          <a:xfrm>
            <a:off x="7436896" y="4946162"/>
            <a:ext cx="20837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15" name="Freeform 30"/>
          <p:cNvSpPr>
            <a:spLocks noEditPoints="1"/>
          </p:cNvSpPr>
          <p:nvPr/>
        </p:nvSpPr>
        <p:spPr bwMode="auto">
          <a:xfrm>
            <a:off x="7785692" y="462135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16" name="文本框 315"/>
          <p:cNvSpPr txBox="1"/>
          <p:nvPr/>
        </p:nvSpPr>
        <p:spPr>
          <a:xfrm>
            <a:off x="1308211" y="5313782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17" name="文本框 316"/>
          <p:cNvSpPr txBox="1"/>
          <p:nvPr/>
        </p:nvSpPr>
        <p:spPr>
          <a:xfrm>
            <a:off x="686291" y="5682782"/>
            <a:ext cx="20837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18" name="Freeform 30"/>
          <p:cNvSpPr>
            <a:spLocks noEditPoints="1"/>
          </p:cNvSpPr>
          <p:nvPr/>
        </p:nvSpPr>
        <p:spPr bwMode="auto">
          <a:xfrm>
            <a:off x="1035087" y="535797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10288649" y="5381521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320" name="文本框 319"/>
          <p:cNvSpPr txBox="1"/>
          <p:nvPr/>
        </p:nvSpPr>
        <p:spPr>
          <a:xfrm>
            <a:off x="9666729" y="5750521"/>
            <a:ext cx="20837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21" name="Freeform 30"/>
          <p:cNvSpPr>
            <a:spLocks noEditPoints="1"/>
          </p:cNvSpPr>
          <p:nvPr/>
        </p:nvSpPr>
        <p:spPr bwMode="auto">
          <a:xfrm>
            <a:off x="10015525" y="542571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cxnSp>
        <p:nvCxnSpPr>
          <p:cNvPr id="322" name="直接连接符 321"/>
          <p:cNvCxnSpPr/>
          <p:nvPr/>
        </p:nvCxnSpPr>
        <p:spPr>
          <a:xfrm flipV="1">
            <a:off x="1673856" y="4903059"/>
            <a:ext cx="0" cy="467006"/>
          </a:xfrm>
          <a:prstGeom prst="line">
            <a:avLst/>
          </a:prstGeom>
          <a:ln w="19050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直接连接符 323"/>
          <p:cNvCxnSpPr/>
          <p:nvPr/>
        </p:nvCxnSpPr>
        <p:spPr>
          <a:xfrm flipV="1">
            <a:off x="4085956" y="4154350"/>
            <a:ext cx="0" cy="467006"/>
          </a:xfrm>
          <a:prstGeom prst="line">
            <a:avLst/>
          </a:prstGeom>
          <a:ln w="19050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直接连接符 324"/>
          <p:cNvCxnSpPr/>
          <p:nvPr/>
        </p:nvCxnSpPr>
        <p:spPr>
          <a:xfrm flipV="1">
            <a:off x="6079808" y="2664316"/>
            <a:ext cx="0" cy="467006"/>
          </a:xfrm>
          <a:prstGeom prst="line">
            <a:avLst/>
          </a:prstGeom>
          <a:ln w="19050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直接连接符 325"/>
          <p:cNvCxnSpPr/>
          <p:nvPr/>
        </p:nvCxnSpPr>
        <p:spPr>
          <a:xfrm flipV="1">
            <a:off x="8388982" y="4106280"/>
            <a:ext cx="0" cy="467006"/>
          </a:xfrm>
          <a:prstGeom prst="line">
            <a:avLst/>
          </a:prstGeom>
          <a:ln w="19050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直接连接符 326"/>
          <p:cNvCxnSpPr/>
          <p:nvPr/>
        </p:nvCxnSpPr>
        <p:spPr>
          <a:xfrm flipV="1">
            <a:off x="10687355" y="4997340"/>
            <a:ext cx="0" cy="467006"/>
          </a:xfrm>
          <a:prstGeom prst="line">
            <a:avLst/>
          </a:prstGeom>
          <a:ln w="19050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3" name="组合 322"/>
          <p:cNvGrpSpPr/>
          <p:nvPr/>
        </p:nvGrpSpPr>
        <p:grpSpPr>
          <a:xfrm>
            <a:off x="1499616" y="80042"/>
            <a:ext cx="9314688" cy="1034601"/>
            <a:chOff x="1499616" y="80042"/>
            <a:chExt cx="9314688" cy="1034601"/>
          </a:xfrm>
        </p:grpSpPr>
        <p:grpSp>
          <p:nvGrpSpPr>
            <p:cNvPr id="328" name="组合 327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337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8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9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40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329" name="直接连接符 328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0" name="直接连接符 329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1" name="矩形 330"/>
            <p:cNvSpPr/>
            <p:nvPr/>
          </p:nvSpPr>
          <p:spPr>
            <a:xfrm>
              <a:off x="4914598" y="80042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32" name="组合 331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33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4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:a14="http://schemas.microsoft.com/office/drawing/2010/main"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841057" y="4132309"/>
            <a:ext cx="3070903" cy="2330299"/>
            <a:chOff x="2220992" y="3244739"/>
            <a:chExt cx="3858753" cy="2928144"/>
          </a:xfrm>
        </p:grpSpPr>
        <p:sp>
          <p:nvSpPr>
            <p:cNvPr id="3" name="Freeform 5"/>
            <p:cNvSpPr/>
            <p:nvPr/>
          </p:nvSpPr>
          <p:spPr bwMode="auto">
            <a:xfrm>
              <a:off x="2220992" y="3959115"/>
              <a:ext cx="2264904" cy="2213768"/>
            </a:xfrm>
            <a:custGeom>
              <a:avLst/>
              <a:gdLst>
                <a:gd name="T0" fmla="*/ 112 w 604"/>
                <a:gd name="T1" fmla="*/ 11 h 650"/>
                <a:gd name="T2" fmla="*/ 103 w 604"/>
                <a:gd name="T3" fmla="*/ 58 h 650"/>
                <a:gd name="T4" fmla="*/ 103 w 604"/>
                <a:gd name="T5" fmla="*/ 59 h 650"/>
                <a:gd name="T6" fmla="*/ 103 w 604"/>
                <a:gd name="T7" fmla="*/ 60 h 650"/>
                <a:gd name="T8" fmla="*/ 103 w 604"/>
                <a:gd name="T9" fmla="*/ 63 h 650"/>
                <a:gd name="T10" fmla="*/ 91 w 604"/>
                <a:gd name="T11" fmla="*/ 88 h 650"/>
                <a:gd name="T12" fmla="*/ 84 w 604"/>
                <a:gd name="T13" fmla="*/ 96 h 650"/>
                <a:gd name="T14" fmla="*/ 60 w 604"/>
                <a:gd name="T15" fmla="*/ 114 h 650"/>
                <a:gd name="T16" fmla="*/ 58 w 604"/>
                <a:gd name="T17" fmla="*/ 115 h 650"/>
                <a:gd name="T18" fmla="*/ 5 w 604"/>
                <a:gd name="T19" fmla="*/ 167 h 650"/>
                <a:gd name="T20" fmla="*/ 5 w 604"/>
                <a:gd name="T21" fmla="*/ 169 h 650"/>
                <a:gd name="T22" fmla="*/ 4 w 604"/>
                <a:gd name="T23" fmla="*/ 170 h 650"/>
                <a:gd name="T24" fmla="*/ 2 w 604"/>
                <a:gd name="T25" fmla="*/ 185 h 650"/>
                <a:gd name="T26" fmla="*/ 13 w 604"/>
                <a:gd name="T27" fmla="*/ 196 h 650"/>
                <a:gd name="T28" fmla="*/ 16 w 604"/>
                <a:gd name="T29" fmla="*/ 197 h 650"/>
                <a:gd name="T30" fmla="*/ 25 w 604"/>
                <a:gd name="T31" fmla="*/ 203 h 650"/>
                <a:gd name="T32" fmla="*/ 34 w 604"/>
                <a:gd name="T33" fmla="*/ 210 h 650"/>
                <a:gd name="T34" fmla="*/ 45 w 604"/>
                <a:gd name="T35" fmla="*/ 248 h 650"/>
                <a:gd name="T36" fmla="*/ 43 w 604"/>
                <a:gd name="T37" fmla="*/ 263 h 650"/>
                <a:gd name="T38" fmla="*/ 40 w 604"/>
                <a:gd name="T39" fmla="*/ 276 h 650"/>
                <a:gd name="T40" fmla="*/ 51 w 604"/>
                <a:gd name="T41" fmla="*/ 286 h 650"/>
                <a:gd name="T42" fmla="*/ 62 w 604"/>
                <a:gd name="T43" fmla="*/ 291 h 650"/>
                <a:gd name="T44" fmla="*/ 49 w 604"/>
                <a:gd name="T45" fmla="*/ 314 h 650"/>
                <a:gd name="T46" fmla="*/ 49 w 604"/>
                <a:gd name="T47" fmla="*/ 317 h 650"/>
                <a:gd name="T48" fmla="*/ 56 w 604"/>
                <a:gd name="T49" fmla="*/ 340 h 650"/>
                <a:gd name="T50" fmla="*/ 56 w 604"/>
                <a:gd name="T51" fmla="*/ 341 h 650"/>
                <a:gd name="T52" fmla="*/ 56 w 604"/>
                <a:gd name="T53" fmla="*/ 343 h 650"/>
                <a:gd name="T54" fmla="*/ 63 w 604"/>
                <a:gd name="T55" fmla="*/ 375 h 650"/>
                <a:gd name="T56" fmla="*/ 69 w 604"/>
                <a:gd name="T57" fmla="*/ 439 h 650"/>
                <a:gd name="T58" fmla="*/ 131 w 604"/>
                <a:gd name="T59" fmla="*/ 453 h 650"/>
                <a:gd name="T60" fmla="*/ 166 w 604"/>
                <a:gd name="T61" fmla="*/ 449 h 650"/>
                <a:gd name="T62" fmla="*/ 167 w 604"/>
                <a:gd name="T63" fmla="*/ 449 h 650"/>
                <a:gd name="T64" fmla="*/ 168 w 604"/>
                <a:gd name="T65" fmla="*/ 449 h 650"/>
                <a:gd name="T66" fmla="*/ 174 w 604"/>
                <a:gd name="T67" fmla="*/ 448 h 650"/>
                <a:gd name="T68" fmla="*/ 209 w 604"/>
                <a:gd name="T69" fmla="*/ 465 h 650"/>
                <a:gd name="T70" fmla="*/ 222 w 604"/>
                <a:gd name="T71" fmla="*/ 486 h 650"/>
                <a:gd name="T72" fmla="*/ 223 w 604"/>
                <a:gd name="T73" fmla="*/ 487 h 650"/>
                <a:gd name="T74" fmla="*/ 310 w 604"/>
                <a:gd name="T75" fmla="*/ 650 h 650"/>
                <a:gd name="T76" fmla="*/ 396 w 604"/>
                <a:gd name="T77" fmla="*/ 487 h 650"/>
                <a:gd name="T78" fmla="*/ 474 w 604"/>
                <a:gd name="T79" fmla="*/ 339 h 650"/>
                <a:gd name="T80" fmla="*/ 475 w 604"/>
                <a:gd name="T81" fmla="*/ 337 h 650"/>
                <a:gd name="T82" fmla="*/ 476 w 604"/>
                <a:gd name="T83" fmla="*/ 336 h 650"/>
                <a:gd name="T84" fmla="*/ 563 w 604"/>
                <a:gd name="T85" fmla="*/ 222 h 650"/>
                <a:gd name="T86" fmla="*/ 563 w 604"/>
                <a:gd name="T87" fmla="*/ 221 h 650"/>
                <a:gd name="T88" fmla="*/ 604 w 604"/>
                <a:gd name="T89" fmla="*/ 99 h 650"/>
                <a:gd name="T90" fmla="*/ 604 w 604"/>
                <a:gd name="T91" fmla="*/ 85 h 650"/>
                <a:gd name="T92" fmla="*/ 591 w 604"/>
                <a:gd name="T93" fmla="*/ 0 h 650"/>
                <a:gd name="T94" fmla="*/ 118 w 604"/>
                <a:gd name="T95" fmla="*/ 0 h 650"/>
                <a:gd name="T96" fmla="*/ 112 w 604"/>
                <a:gd name="T97" fmla="*/ 11 h 650"/>
                <a:gd name="connsiteX0" fmla="*/ 1831 w 9977"/>
                <a:gd name="connsiteY0" fmla="*/ 169 h 10076"/>
                <a:gd name="connsiteX1" fmla="*/ 1682 w 9977"/>
                <a:gd name="connsiteY1" fmla="*/ 892 h 10076"/>
                <a:gd name="connsiteX2" fmla="*/ 1682 w 9977"/>
                <a:gd name="connsiteY2" fmla="*/ 908 h 10076"/>
                <a:gd name="connsiteX3" fmla="*/ 1682 w 9977"/>
                <a:gd name="connsiteY3" fmla="*/ 923 h 10076"/>
                <a:gd name="connsiteX4" fmla="*/ 1682 w 9977"/>
                <a:gd name="connsiteY4" fmla="*/ 969 h 10076"/>
                <a:gd name="connsiteX5" fmla="*/ 1484 w 9977"/>
                <a:gd name="connsiteY5" fmla="*/ 1354 h 10076"/>
                <a:gd name="connsiteX6" fmla="*/ 1368 w 9977"/>
                <a:gd name="connsiteY6" fmla="*/ 1477 h 10076"/>
                <a:gd name="connsiteX7" fmla="*/ 970 w 9977"/>
                <a:gd name="connsiteY7" fmla="*/ 1754 h 10076"/>
                <a:gd name="connsiteX8" fmla="*/ 937 w 9977"/>
                <a:gd name="connsiteY8" fmla="*/ 1769 h 10076"/>
                <a:gd name="connsiteX9" fmla="*/ 60 w 9977"/>
                <a:gd name="connsiteY9" fmla="*/ 2569 h 10076"/>
                <a:gd name="connsiteX10" fmla="*/ 60 w 9977"/>
                <a:gd name="connsiteY10" fmla="*/ 2600 h 10076"/>
                <a:gd name="connsiteX11" fmla="*/ 43 w 9977"/>
                <a:gd name="connsiteY11" fmla="*/ 2615 h 10076"/>
                <a:gd name="connsiteX12" fmla="*/ 10 w 9977"/>
                <a:gd name="connsiteY12" fmla="*/ 2846 h 10076"/>
                <a:gd name="connsiteX13" fmla="*/ 192 w 9977"/>
                <a:gd name="connsiteY13" fmla="*/ 3015 h 10076"/>
                <a:gd name="connsiteX14" fmla="*/ 242 w 9977"/>
                <a:gd name="connsiteY14" fmla="*/ 3031 h 10076"/>
                <a:gd name="connsiteX15" fmla="*/ 391 w 9977"/>
                <a:gd name="connsiteY15" fmla="*/ 3123 h 10076"/>
                <a:gd name="connsiteX16" fmla="*/ 540 w 9977"/>
                <a:gd name="connsiteY16" fmla="*/ 3231 h 10076"/>
                <a:gd name="connsiteX17" fmla="*/ 722 w 9977"/>
                <a:gd name="connsiteY17" fmla="*/ 3815 h 10076"/>
                <a:gd name="connsiteX18" fmla="*/ 689 w 9977"/>
                <a:gd name="connsiteY18" fmla="*/ 4046 h 10076"/>
                <a:gd name="connsiteX19" fmla="*/ 639 w 9977"/>
                <a:gd name="connsiteY19" fmla="*/ 4246 h 10076"/>
                <a:gd name="connsiteX20" fmla="*/ 821 w 9977"/>
                <a:gd name="connsiteY20" fmla="*/ 4400 h 10076"/>
                <a:gd name="connsiteX21" fmla="*/ 1003 w 9977"/>
                <a:gd name="connsiteY21" fmla="*/ 4477 h 10076"/>
                <a:gd name="connsiteX22" fmla="*/ 788 w 9977"/>
                <a:gd name="connsiteY22" fmla="*/ 4831 h 10076"/>
                <a:gd name="connsiteX23" fmla="*/ 788 w 9977"/>
                <a:gd name="connsiteY23" fmla="*/ 4877 h 10076"/>
                <a:gd name="connsiteX24" fmla="*/ 904 w 9977"/>
                <a:gd name="connsiteY24" fmla="*/ 5231 h 10076"/>
                <a:gd name="connsiteX25" fmla="*/ 904 w 9977"/>
                <a:gd name="connsiteY25" fmla="*/ 5246 h 10076"/>
                <a:gd name="connsiteX26" fmla="*/ 904 w 9977"/>
                <a:gd name="connsiteY26" fmla="*/ 5277 h 10076"/>
                <a:gd name="connsiteX27" fmla="*/ 1020 w 9977"/>
                <a:gd name="connsiteY27" fmla="*/ 5769 h 10076"/>
                <a:gd name="connsiteX28" fmla="*/ 1119 w 9977"/>
                <a:gd name="connsiteY28" fmla="*/ 6754 h 10076"/>
                <a:gd name="connsiteX29" fmla="*/ 2146 w 9977"/>
                <a:gd name="connsiteY29" fmla="*/ 6969 h 10076"/>
                <a:gd name="connsiteX30" fmla="*/ 2725 w 9977"/>
                <a:gd name="connsiteY30" fmla="*/ 6908 h 10076"/>
                <a:gd name="connsiteX31" fmla="*/ 2742 w 9977"/>
                <a:gd name="connsiteY31" fmla="*/ 6908 h 10076"/>
                <a:gd name="connsiteX32" fmla="*/ 2758 w 9977"/>
                <a:gd name="connsiteY32" fmla="*/ 6908 h 10076"/>
                <a:gd name="connsiteX33" fmla="*/ 2858 w 9977"/>
                <a:gd name="connsiteY33" fmla="*/ 6892 h 10076"/>
                <a:gd name="connsiteX34" fmla="*/ 3437 w 9977"/>
                <a:gd name="connsiteY34" fmla="*/ 7154 h 10076"/>
                <a:gd name="connsiteX35" fmla="*/ 3652 w 9977"/>
                <a:gd name="connsiteY35" fmla="*/ 7477 h 10076"/>
                <a:gd name="connsiteX36" fmla="*/ 3669 w 9977"/>
                <a:gd name="connsiteY36" fmla="*/ 7492 h 10076"/>
                <a:gd name="connsiteX37" fmla="*/ 5109 w 9977"/>
                <a:gd name="connsiteY37" fmla="*/ 10000 h 10076"/>
                <a:gd name="connsiteX38" fmla="*/ 8458 w 9977"/>
                <a:gd name="connsiteY38" fmla="*/ 9479 h 10076"/>
                <a:gd name="connsiteX39" fmla="*/ 7825 w 9977"/>
                <a:gd name="connsiteY39" fmla="*/ 5215 h 10076"/>
                <a:gd name="connsiteX40" fmla="*/ 7841 w 9977"/>
                <a:gd name="connsiteY40" fmla="*/ 5185 h 10076"/>
                <a:gd name="connsiteX41" fmla="*/ 7858 w 9977"/>
                <a:gd name="connsiteY41" fmla="*/ 5169 h 10076"/>
                <a:gd name="connsiteX42" fmla="*/ 9298 w 9977"/>
                <a:gd name="connsiteY42" fmla="*/ 3415 h 10076"/>
                <a:gd name="connsiteX43" fmla="*/ 9298 w 9977"/>
                <a:gd name="connsiteY43" fmla="*/ 3400 h 10076"/>
                <a:gd name="connsiteX44" fmla="*/ 9977 w 9977"/>
                <a:gd name="connsiteY44" fmla="*/ 1523 h 10076"/>
                <a:gd name="connsiteX45" fmla="*/ 9977 w 9977"/>
                <a:gd name="connsiteY45" fmla="*/ 1308 h 10076"/>
                <a:gd name="connsiteX46" fmla="*/ 9762 w 9977"/>
                <a:gd name="connsiteY46" fmla="*/ 0 h 10076"/>
                <a:gd name="connsiteX47" fmla="*/ 1931 w 9977"/>
                <a:gd name="connsiteY47" fmla="*/ 0 h 10076"/>
                <a:gd name="connsiteX48" fmla="*/ 1831 w 9977"/>
                <a:gd name="connsiteY48" fmla="*/ 169 h 10076"/>
                <a:gd name="connsiteX0-1" fmla="*/ 1835 w 10000"/>
                <a:gd name="connsiteY0-2" fmla="*/ 168 h 9630"/>
                <a:gd name="connsiteX1-3" fmla="*/ 1686 w 10000"/>
                <a:gd name="connsiteY1-4" fmla="*/ 885 h 9630"/>
                <a:gd name="connsiteX2-5" fmla="*/ 1686 w 10000"/>
                <a:gd name="connsiteY2-6" fmla="*/ 901 h 9630"/>
                <a:gd name="connsiteX3-7" fmla="*/ 1686 w 10000"/>
                <a:gd name="connsiteY3-8" fmla="*/ 916 h 9630"/>
                <a:gd name="connsiteX4-9" fmla="*/ 1686 w 10000"/>
                <a:gd name="connsiteY4-10" fmla="*/ 962 h 9630"/>
                <a:gd name="connsiteX5-11" fmla="*/ 1487 w 10000"/>
                <a:gd name="connsiteY5-12" fmla="*/ 1344 h 9630"/>
                <a:gd name="connsiteX6-13" fmla="*/ 1371 w 10000"/>
                <a:gd name="connsiteY6-14" fmla="*/ 1466 h 9630"/>
                <a:gd name="connsiteX7-15" fmla="*/ 972 w 10000"/>
                <a:gd name="connsiteY7-16" fmla="*/ 1741 h 9630"/>
                <a:gd name="connsiteX8-17" fmla="*/ 939 w 10000"/>
                <a:gd name="connsiteY8-18" fmla="*/ 1756 h 9630"/>
                <a:gd name="connsiteX9-19" fmla="*/ 60 w 10000"/>
                <a:gd name="connsiteY9-20" fmla="*/ 2550 h 9630"/>
                <a:gd name="connsiteX10-21" fmla="*/ 60 w 10000"/>
                <a:gd name="connsiteY10-22" fmla="*/ 2580 h 9630"/>
                <a:gd name="connsiteX11-23" fmla="*/ 43 w 10000"/>
                <a:gd name="connsiteY11-24" fmla="*/ 2595 h 9630"/>
                <a:gd name="connsiteX12-25" fmla="*/ 10 w 10000"/>
                <a:gd name="connsiteY12-26" fmla="*/ 2825 h 9630"/>
                <a:gd name="connsiteX13-27" fmla="*/ 192 w 10000"/>
                <a:gd name="connsiteY13-28" fmla="*/ 2992 h 9630"/>
                <a:gd name="connsiteX14-29" fmla="*/ 243 w 10000"/>
                <a:gd name="connsiteY14-30" fmla="*/ 3008 h 9630"/>
                <a:gd name="connsiteX15-31" fmla="*/ 392 w 10000"/>
                <a:gd name="connsiteY15-32" fmla="*/ 3099 h 9630"/>
                <a:gd name="connsiteX16-33" fmla="*/ 541 w 10000"/>
                <a:gd name="connsiteY16-34" fmla="*/ 3207 h 9630"/>
                <a:gd name="connsiteX17-35" fmla="*/ 724 w 10000"/>
                <a:gd name="connsiteY17-36" fmla="*/ 3786 h 9630"/>
                <a:gd name="connsiteX18-37" fmla="*/ 691 w 10000"/>
                <a:gd name="connsiteY18-38" fmla="*/ 4015 h 9630"/>
                <a:gd name="connsiteX19-39" fmla="*/ 640 w 10000"/>
                <a:gd name="connsiteY19-40" fmla="*/ 4214 h 9630"/>
                <a:gd name="connsiteX20-41" fmla="*/ 823 w 10000"/>
                <a:gd name="connsiteY20-42" fmla="*/ 4367 h 9630"/>
                <a:gd name="connsiteX21-43" fmla="*/ 1005 w 10000"/>
                <a:gd name="connsiteY21-44" fmla="*/ 4443 h 9630"/>
                <a:gd name="connsiteX22-45" fmla="*/ 790 w 10000"/>
                <a:gd name="connsiteY22-46" fmla="*/ 4795 h 9630"/>
                <a:gd name="connsiteX23-47" fmla="*/ 790 w 10000"/>
                <a:gd name="connsiteY23-48" fmla="*/ 4840 h 9630"/>
                <a:gd name="connsiteX24-49" fmla="*/ 906 w 10000"/>
                <a:gd name="connsiteY24-50" fmla="*/ 5192 h 9630"/>
                <a:gd name="connsiteX25-51" fmla="*/ 906 w 10000"/>
                <a:gd name="connsiteY25-52" fmla="*/ 5206 h 9630"/>
                <a:gd name="connsiteX26-53" fmla="*/ 906 w 10000"/>
                <a:gd name="connsiteY26-54" fmla="*/ 5237 h 9630"/>
                <a:gd name="connsiteX27-55" fmla="*/ 1022 w 10000"/>
                <a:gd name="connsiteY27-56" fmla="*/ 5725 h 9630"/>
                <a:gd name="connsiteX28-57" fmla="*/ 1122 w 10000"/>
                <a:gd name="connsiteY28-58" fmla="*/ 6703 h 9630"/>
                <a:gd name="connsiteX29-59" fmla="*/ 2151 w 10000"/>
                <a:gd name="connsiteY29-60" fmla="*/ 6916 h 9630"/>
                <a:gd name="connsiteX30-61" fmla="*/ 2731 w 10000"/>
                <a:gd name="connsiteY30-62" fmla="*/ 6856 h 9630"/>
                <a:gd name="connsiteX31-63" fmla="*/ 2748 w 10000"/>
                <a:gd name="connsiteY31-64" fmla="*/ 6856 h 9630"/>
                <a:gd name="connsiteX32-65" fmla="*/ 2764 w 10000"/>
                <a:gd name="connsiteY32-66" fmla="*/ 6856 h 9630"/>
                <a:gd name="connsiteX33-67" fmla="*/ 2865 w 10000"/>
                <a:gd name="connsiteY33-68" fmla="*/ 6840 h 9630"/>
                <a:gd name="connsiteX34-69" fmla="*/ 3445 w 10000"/>
                <a:gd name="connsiteY34-70" fmla="*/ 7100 h 9630"/>
                <a:gd name="connsiteX35-71" fmla="*/ 3660 w 10000"/>
                <a:gd name="connsiteY35-72" fmla="*/ 7421 h 9630"/>
                <a:gd name="connsiteX36-73" fmla="*/ 3677 w 10000"/>
                <a:gd name="connsiteY36-74" fmla="*/ 7435 h 9630"/>
                <a:gd name="connsiteX37-75" fmla="*/ 4406 w 10000"/>
                <a:gd name="connsiteY37-76" fmla="*/ 8873 h 9630"/>
                <a:gd name="connsiteX38-77" fmla="*/ 8477 w 10000"/>
                <a:gd name="connsiteY38-78" fmla="*/ 9408 h 9630"/>
                <a:gd name="connsiteX39-79" fmla="*/ 7843 w 10000"/>
                <a:gd name="connsiteY39-80" fmla="*/ 5176 h 9630"/>
                <a:gd name="connsiteX40-81" fmla="*/ 7859 w 10000"/>
                <a:gd name="connsiteY40-82" fmla="*/ 5146 h 9630"/>
                <a:gd name="connsiteX41-83" fmla="*/ 7876 w 10000"/>
                <a:gd name="connsiteY41-84" fmla="*/ 5130 h 9630"/>
                <a:gd name="connsiteX42-85" fmla="*/ 9319 w 10000"/>
                <a:gd name="connsiteY42-86" fmla="*/ 3389 h 9630"/>
                <a:gd name="connsiteX43-87" fmla="*/ 9319 w 10000"/>
                <a:gd name="connsiteY43-88" fmla="*/ 3374 h 9630"/>
                <a:gd name="connsiteX44-89" fmla="*/ 10000 w 10000"/>
                <a:gd name="connsiteY44-90" fmla="*/ 1512 h 9630"/>
                <a:gd name="connsiteX45-91" fmla="*/ 10000 w 10000"/>
                <a:gd name="connsiteY45-92" fmla="*/ 1298 h 9630"/>
                <a:gd name="connsiteX46-93" fmla="*/ 9785 w 10000"/>
                <a:gd name="connsiteY46-94" fmla="*/ 0 h 9630"/>
                <a:gd name="connsiteX47-95" fmla="*/ 1935 w 10000"/>
                <a:gd name="connsiteY47-96" fmla="*/ 0 h 9630"/>
                <a:gd name="connsiteX48-97" fmla="*/ 1835 w 10000"/>
                <a:gd name="connsiteY48-98" fmla="*/ 168 h 9630"/>
                <a:gd name="connsiteX0-99" fmla="*/ 1835 w 10000"/>
                <a:gd name="connsiteY0-100" fmla="*/ 174 h 9289"/>
                <a:gd name="connsiteX1-101" fmla="*/ 1686 w 10000"/>
                <a:gd name="connsiteY1-102" fmla="*/ 919 h 9289"/>
                <a:gd name="connsiteX2-103" fmla="*/ 1686 w 10000"/>
                <a:gd name="connsiteY2-104" fmla="*/ 936 h 9289"/>
                <a:gd name="connsiteX3-105" fmla="*/ 1686 w 10000"/>
                <a:gd name="connsiteY3-106" fmla="*/ 951 h 9289"/>
                <a:gd name="connsiteX4-107" fmla="*/ 1686 w 10000"/>
                <a:gd name="connsiteY4-108" fmla="*/ 999 h 9289"/>
                <a:gd name="connsiteX5-109" fmla="*/ 1487 w 10000"/>
                <a:gd name="connsiteY5-110" fmla="*/ 1396 h 9289"/>
                <a:gd name="connsiteX6-111" fmla="*/ 1371 w 10000"/>
                <a:gd name="connsiteY6-112" fmla="*/ 1522 h 9289"/>
                <a:gd name="connsiteX7-113" fmla="*/ 972 w 10000"/>
                <a:gd name="connsiteY7-114" fmla="*/ 1808 h 9289"/>
                <a:gd name="connsiteX8-115" fmla="*/ 939 w 10000"/>
                <a:gd name="connsiteY8-116" fmla="*/ 1823 h 9289"/>
                <a:gd name="connsiteX9-117" fmla="*/ 60 w 10000"/>
                <a:gd name="connsiteY9-118" fmla="*/ 2648 h 9289"/>
                <a:gd name="connsiteX10-119" fmla="*/ 60 w 10000"/>
                <a:gd name="connsiteY10-120" fmla="*/ 2679 h 9289"/>
                <a:gd name="connsiteX11-121" fmla="*/ 43 w 10000"/>
                <a:gd name="connsiteY11-122" fmla="*/ 2695 h 9289"/>
                <a:gd name="connsiteX12-123" fmla="*/ 10 w 10000"/>
                <a:gd name="connsiteY12-124" fmla="*/ 2934 h 9289"/>
                <a:gd name="connsiteX13-125" fmla="*/ 192 w 10000"/>
                <a:gd name="connsiteY13-126" fmla="*/ 3107 h 9289"/>
                <a:gd name="connsiteX14-127" fmla="*/ 243 w 10000"/>
                <a:gd name="connsiteY14-128" fmla="*/ 3124 h 9289"/>
                <a:gd name="connsiteX15-129" fmla="*/ 392 w 10000"/>
                <a:gd name="connsiteY15-130" fmla="*/ 3218 h 9289"/>
                <a:gd name="connsiteX16-131" fmla="*/ 541 w 10000"/>
                <a:gd name="connsiteY16-132" fmla="*/ 3330 h 9289"/>
                <a:gd name="connsiteX17-133" fmla="*/ 724 w 10000"/>
                <a:gd name="connsiteY17-134" fmla="*/ 3931 h 9289"/>
                <a:gd name="connsiteX18-135" fmla="*/ 691 w 10000"/>
                <a:gd name="connsiteY18-136" fmla="*/ 4169 h 9289"/>
                <a:gd name="connsiteX19-137" fmla="*/ 640 w 10000"/>
                <a:gd name="connsiteY19-138" fmla="*/ 4376 h 9289"/>
                <a:gd name="connsiteX20-139" fmla="*/ 823 w 10000"/>
                <a:gd name="connsiteY20-140" fmla="*/ 4535 h 9289"/>
                <a:gd name="connsiteX21-141" fmla="*/ 1005 w 10000"/>
                <a:gd name="connsiteY21-142" fmla="*/ 4614 h 9289"/>
                <a:gd name="connsiteX22-143" fmla="*/ 790 w 10000"/>
                <a:gd name="connsiteY22-144" fmla="*/ 4979 h 9289"/>
                <a:gd name="connsiteX23-145" fmla="*/ 790 w 10000"/>
                <a:gd name="connsiteY23-146" fmla="*/ 5026 h 9289"/>
                <a:gd name="connsiteX24-147" fmla="*/ 906 w 10000"/>
                <a:gd name="connsiteY24-148" fmla="*/ 5391 h 9289"/>
                <a:gd name="connsiteX25-149" fmla="*/ 906 w 10000"/>
                <a:gd name="connsiteY25-150" fmla="*/ 5406 h 9289"/>
                <a:gd name="connsiteX26-151" fmla="*/ 906 w 10000"/>
                <a:gd name="connsiteY26-152" fmla="*/ 5438 h 9289"/>
                <a:gd name="connsiteX27-153" fmla="*/ 1022 w 10000"/>
                <a:gd name="connsiteY27-154" fmla="*/ 5945 h 9289"/>
                <a:gd name="connsiteX28-155" fmla="*/ 1122 w 10000"/>
                <a:gd name="connsiteY28-156" fmla="*/ 6961 h 9289"/>
                <a:gd name="connsiteX29-157" fmla="*/ 2151 w 10000"/>
                <a:gd name="connsiteY29-158" fmla="*/ 7182 h 9289"/>
                <a:gd name="connsiteX30-159" fmla="*/ 2731 w 10000"/>
                <a:gd name="connsiteY30-160" fmla="*/ 7119 h 9289"/>
                <a:gd name="connsiteX31-161" fmla="*/ 2748 w 10000"/>
                <a:gd name="connsiteY31-162" fmla="*/ 7119 h 9289"/>
                <a:gd name="connsiteX32-163" fmla="*/ 2764 w 10000"/>
                <a:gd name="connsiteY32-164" fmla="*/ 7119 h 9289"/>
                <a:gd name="connsiteX33-165" fmla="*/ 2865 w 10000"/>
                <a:gd name="connsiteY33-166" fmla="*/ 7103 h 9289"/>
                <a:gd name="connsiteX34-167" fmla="*/ 3445 w 10000"/>
                <a:gd name="connsiteY34-168" fmla="*/ 7373 h 9289"/>
                <a:gd name="connsiteX35-169" fmla="*/ 3660 w 10000"/>
                <a:gd name="connsiteY35-170" fmla="*/ 7706 h 9289"/>
                <a:gd name="connsiteX36-171" fmla="*/ 3677 w 10000"/>
                <a:gd name="connsiteY36-172" fmla="*/ 7721 h 9289"/>
                <a:gd name="connsiteX37-173" fmla="*/ 4406 w 10000"/>
                <a:gd name="connsiteY37-174" fmla="*/ 9214 h 9289"/>
                <a:gd name="connsiteX38-175" fmla="*/ 7905 w 10000"/>
                <a:gd name="connsiteY38-176" fmla="*/ 8677 h 9289"/>
                <a:gd name="connsiteX39-177" fmla="*/ 7843 w 10000"/>
                <a:gd name="connsiteY39-178" fmla="*/ 5375 h 9289"/>
                <a:gd name="connsiteX40-179" fmla="*/ 7859 w 10000"/>
                <a:gd name="connsiteY40-180" fmla="*/ 5344 h 9289"/>
                <a:gd name="connsiteX41-181" fmla="*/ 7876 w 10000"/>
                <a:gd name="connsiteY41-182" fmla="*/ 5327 h 9289"/>
                <a:gd name="connsiteX42-183" fmla="*/ 9319 w 10000"/>
                <a:gd name="connsiteY42-184" fmla="*/ 3519 h 9289"/>
                <a:gd name="connsiteX43-185" fmla="*/ 9319 w 10000"/>
                <a:gd name="connsiteY43-186" fmla="*/ 3504 h 9289"/>
                <a:gd name="connsiteX44-187" fmla="*/ 10000 w 10000"/>
                <a:gd name="connsiteY44-188" fmla="*/ 1570 h 9289"/>
                <a:gd name="connsiteX45-189" fmla="*/ 10000 w 10000"/>
                <a:gd name="connsiteY45-190" fmla="*/ 1348 h 9289"/>
                <a:gd name="connsiteX46-191" fmla="*/ 9785 w 10000"/>
                <a:gd name="connsiteY46-192" fmla="*/ 0 h 9289"/>
                <a:gd name="connsiteX47-193" fmla="*/ 1935 w 10000"/>
                <a:gd name="connsiteY47-194" fmla="*/ 0 h 9289"/>
                <a:gd name="connsiteX48-195" fmla="*/ 1835 w 10000"/>
                <a:gd name="connsiteY48-196" fmla="*/ 174 h 9289"/>
                <a:gd name="connsiteX0-197" fmla="*/ 1835 w 10000"/>
                <a:gd name="connsiteY0-198" fmla="*/ 187 h 10023"/>
                <a:gd name="connsiteX1-199" fmla="*/ 1686 w 10000"/>
                <a:gd name="connsiteY1-200" fmla="*/ 989 h 10023"/>
                <a:gd name="connsiteX2-201" fmla="*/ 1686 w 10000"/>
                <a:gd name="connsiteY2-202" fmla="*/ 1008 h 10023"/>
                <a:gd name="connsiteX3-203" fmla="*/ 1686 w 10000"/>
                <a:gd name="connsiteY3-204" fmla="*/ 1024 h 10023"/>
                <a:gd name="connsiteX4-205" fmla="*/ 1686 w 10000"/>
                <a:gd name="connsiteY4-206" fmla="*/ 1075 h 10023"/>
                <a:gd name="connsiteX5-207" fmla="*/ 1487 w 10000"/>
                <a:gd name="connsiteY5-208" fmla="*/ 1503 h 10023"/>
                <a:gd name="connsiteX6-209" fmla="*/ 1371 w 10000"/>
                <a:gd name="connsiteY6-210" fmla="*/ 1638 h 10023"/>
                <a:gd name="connsiteX7-211" fmla="*/ 972 w 10000"/>
                <a:gd name="connsiteY7-212" fmla="*/ 1946 h 10023"/>
                <a:gd name="connsiteX8-213" fmla="*/ 939 w 10000"/>
                <a:gd name="connsiteY8-214" fmla="*/ 1963 h 10023"/>
                <a:gd name="connsiteX9-215" fmla="*/ 60 w 10000"/>
                <a:gd name="connsiteY9-216" fmla="*/ 2851 h 10023"/>
                <a:gd name="connsiteX10-217" fmla="*/ 60 w 10000"/>
                <a:gd name="connsiteY10-218" fmla="*/ 2884 h 10023"/>
                <a:gd name="connsiteX11-219" fmla="*/ 43 w 10000"/>
                <a:gd name="connsiteY11-220" fmla="*/ 2901 h 10023"/>
                <a:gd name="connsiteX12-221" fmla="*/ 10 w 10000"/>
                <a:gd name="connsiteY12-222" fmla="*/ 3159 h 10023"/>
                <a:gd name="connsiteX13-223" fmla="*/ 192 w 10000"/>
                <a:gd name="connsiteY13-224" fmla="*/ 3345 h 10023"/>
                <a:gd name="connsiteX14-225" fmla="*/ 243 w 10000"/>
                <a:gd name="connsiteY14-226" fmla="*/ 3363 h 10023"/>
                <a:gd name="connsiteX15-227" fmla="*/ 392 w 10000"/>
                <a:gd name="connsiteY15-228" fmla="*/ 3464 h 10023"/>
                <a:gd name="connsiteX16-229" fmla="*/ 541 w 10000"/>
                <a:gd name="connsiteY16-230" fmla="*/ 3585 h 10023"/>
                <a:gd name="connsiteX17-231" fmla="*/ 724 w 10000"/>
                <a:gd name="connsiteY17-232" fmla="*/ 4232 h 10023"/>
                <a:gd name="connsiteX18-233" fmla="*/ 691 w 10000"/>
                <a:gd name="connsiteY18-234" fmla="*/ 4488 h 10023"/>
                <a:gd name="connsiteX19-235" fmla="*/ 640 w 10000"/>
                <a:gd name="connsiteY19-236" fmla="*/ 4711 h 10023"/>
                <a:gd name="connsiteX20-237" fmla="*/ 823 w 10000"/>
                <a:gd name="connsiteY20-238" fmla="*/ 4882 h 10023"/>
                <a:gd name="connsiteX21-239" fmla="*/ 1005 w 10000"/>
                <a:gd name="connsiteY21-240" fmla="*/ 4967 h 10023"/>
                <a:gd name="connsiteX22-241" fmla="*/ 790 w 10000"/>
                <a:gd name="connsiteY22-242" fmla="*/ 5360 h 10023"/>
                <a:gd name="connsiteX23-243" fmla="*/ 790 w 10000"/>
                <a:gd name="connsiteY23-244" fmla="*/ 5411 h 10023"/>
                <a:gd name="connsiteX24-245" fmla="*/ 906 w 10000"/>
                <a:gd name="connsiteY24-246" fmla="*/ 5804 h 10023"/>
                <a:gd name="connsiteX25-247" fmla="*/ 906 w 10000"/>
                <a:gd name="connsiteY25-248" fmla="*/ 5820 h 10023"/>
                <a:gd name="connsiteX26-249" fmla="*/ 906 w 10000"/>
                <a:gd name="connsiteY26-250" fmla="*/ 5854 h 10023"/>
                <a:gd name="connsiteX27-251" fmla="*/ 1022 w 10000"/>
                <a:gd name="connsiteY27-252" fmla="*/ 6400 h 10023"/>
                <a:gd name="connsiteX28-253" fmla="*/ 1122 w 10000"/>
                <a:gd name="connsiteY28-254" fmla="*/ 7494 h 10023"/>
                <a:gd name="connsiteX29-255" fmla="*/ 2151 w 10000"/>
                <a:gd name="connsiteY29-256" fmla="*/ 7732 h 10023"/>
                <a:gd name="connsiteX30-257" fmla="*/ 2731 w 10000"/>
                <a:gd name="connsiteY30-258" fmla="*/ 7664 h 10023"/>
                <a:gd name="connsiteX31-259" fmla="*/ 2748 w 10000"/>
                <a:gd name="connsiteY31-260" fmla="*/ 7664 h 10023"/>
                <a:gd name="connsiteX32-261" fmla="*/ 2764 w 10000"/>
                <a:gd name="connsiteY32-262" fmla="*/ 7664 h 10023"/>
                <a:gd name="connsiteX33-263" fmla="*/ 2865 w 10000"/>
                <a:gd name="connsiteY33-264" fmla="*/ 7647 h 10023"/>
                <a:gd name="connsiteX34-265" fmla="*/ 3445 w 10000"/>
                <a:gd name="connsiteY34-266" fmla="*/ 7937 h 10023"/>
                <a:gd name="connsiteX35-267" fmla="*/ 3660 w 10000"/>
                <a:gd name="connsiteY35-268" fmla="*/ 8296 h 10023"/>
                <a:gd name="connsiteX36-269" fmla="*/ 3677 w 10000"/>
                <a:gd name="connsiteY36-270" fmla="*/ 8312 h 10023"/>
                <a:gd name="connsiteX37-271" fmla="*/ 4406 w 10000"/>
                <a:gd name="connsiteY37-272" fmla="*/ 9919 h 10023"/>
                <a:gd name="connsiteX38-273" fmla="*/ 7548 w 10000"/>
                <a:gd name="connsiteY38-274" fmla="*/ 9414 h 10023"/>
                <a:gd name="connsiteX39-275" fmla="*/ 7843 w 10000"/>
                <a:gd name="connsiteY39-276" fmla="*/ 5786 h 10023"/>
                <a:gd name="connsiteX40-277" fmla="*/ 7859 w 10000"/>
                <a:gd name="connsiteY40-278" fmla="*/ 5753 h 10023"/>
                <a:gd name="connsiteX41-279" fmla="*/ 7876 w 10000"/>
                <a:gd name="connsiteY41-280" fmla="*/ 5735 h 10023"/>
                <a:gd name="connsiteX42-281" fmla="*/ 9319 w 10000"/>
                <a:gd name="connsiteY42-282" fmla="*/ 3788 h 10023"/>
                <a:gd name="connsiteX43-283" fmla="*/ 9319 w 10000"/>
                <a:gd name="connsiteY43-284" fmla="*/ 3772 h 10023"/>
                <a:gd name="connsiteX44-285" fmla="*/ 10000 w 10000"/>
                <a:gd name="connsiteY44-286" fmla="*/ 1690 h 10023"/>
                <a:gd name="connsiteX45-287" fmla="*/ 10000 w 10000"/>
                <a:gd name="connsiteY45-288" fmla="*/ 1451 h 10023"/>
                <a:gd name="connsiteX46-289" fmla="*/ 9785 w 10000"/>
                <a:gd name="connsiteY46-290" fmla="*/ 0 h 10023"/>
                <a:gd name="connsiteX47-291" fmla="*/ 1935 w 10000"/>
                <a:gd name="connsiteY47-292" fmla="*/ 0 h 10023"/>
                <a:gd name="connsiteX48-293" fmla="*/ 1835 w 10000"/>
                <a:gd name="connsiteY48-294" fmla="*/ 187 h 10023"/>
                <a:gd name="connsiteX0-295" fmla="*/ 1835 w 10000"/>
                <a:gd name="connsiteY0-296" fmla="*/ 187 h 10023"/>
                <a:gd name="connsiteX1-297" fmla="*/ 1686 w 10000"/>
                <a:gd name="connsiteY1-298" fmla="*/ 989 h 10023"/>
                <a:gd name="connsiteX2-299" fmla="*/ 1686 w 10000"/>
                <a:gd name="connsiteY2-300" fmla="*/ 1008 h 10023"/>
                <a:gd name="connsiteX3-301" fmla="*/ 1686 w 10000"/>
                <a:gd name="connsiteY3-302" fmla="*/ 1024 h 10023"/>
                <a:gd name="connsiteX4-303" fmla="*/ 1686 w 10000"/>
                <a:gd name="connsiteY4-304" fmla="*/ 1075 h 10023"/>
                <a:gd name="connsiteX5-305" fmla="*/ 1487 w 10000"/>
                <a:gd name="connsiteY5-306" fmla="*/ 1503 h 10023"/>
                <a:gd name="connsiteX6-307" fmla="*/ 1371 w 10000"/>
                <a:gd name="connsiteY6-308" fmla="*/ 1638 h 10023"/>
                <a:gd name="connsiteX7-309" fmla="*/ 972 w 10000"/>
                <a:gd name="connsiteY7-310" fmla="*/ 1946 h 10023"/>
                <a:gd name="connsiteX8-311" fmla="*/ 939 w 10000"/>
                <a:gd name="connsiteY8-312" fmla="*/ 1963 h 10023"/>
                <a:gd name="connsiteX9-313" fmla="*/ 60 w 10000"/>
                <a:gd name="connsiteY9-314" fmla="*/ 2851 h 10023"/>
                <a:gd name="connsiteX10-315" fmla="*/ 60 w 10000"/>
                <a:gd name="connsiteY10-316" fmla="*/ 2884 h 10023"/>
                <a:gd name="connsiteX11-317" fmla="*/ 43 w 10000"/>
                <a:gd name="connsiteY11-318" fmla="*/ 2901 h 10023"/>
                <a:gd name="connsiteX12-319" fmla="*/ 10 w 10000"/>
                <a:gd name="connsiteY12-320" fmla="*/ 3159 h 10023"/>
                <a:gd name="connsiteX13-321" fmla="*/ 192 w 10000"/>
                <a:gd name="connsiteY13-322" fmla="*/ 3345 h 10023"/>
                <a:gd name="connsiteX14-323" fmla="*/ 243 w 10000"/>
                <a:gd name="connsiteY14-324" fmla="*/ 3363 h 10023"/>
                <a:gd name="connsiteX15-325" fmla="*/ 392 w 10000"/>
                <a:gd name="connsiteY15-326" fmla="*/ 3464 h 10023"/>
                <a:gd name="connsiteX16-327" fmla="*/ 541 w 10000"/>
                <a:gd name="connsiteY16-328" fmla="*/ 3585 h 10023"/>
                <a:gd name="connsiteX17-329" fmla="*/ 724 w 10000"/>
                <a:gd name="connsiteY17-330" fmla="*/ 4232 h 10023"/>
                <a:gd name="connsiteX18-331" fmla="*/ 691 w 10000"/>
                <a:gd name="connsiteY18-332" fmla="*/ 4488 h 10023"/>
                <a:gd name="connsiteX19-333" fmla="*/ 640 w 10000"/>
                <a:gd name="connsiteY19-334" fmla="*/ 4711 h 10023"/>
                <a:gd name="connsiteX20-335" fmla="*/ 823 w 10000"/>
                <a:gd name="connsiteY20-336" fmla="*/ 4882 h 10023"/>
                <a:gd name="connsiteX21-337" fmla="*/ 1005 w 10000"/>
                <a:gd name="connsiteY21-338" fmla="*/ 4967 h 10023"/>
                <a:gd name="connsiteX22-339" fmla="*/ 790 w 10000"/>
                <a:gd name="connsiteY22-340" fmla="*/ 5360 h 10023"/>
                <a:gd name="connsiteX23-341" fmla="*/ 790 w 10000"/>
                <a:gd name="connsiteY23-342" fmla="*/ 5411 h 10023"/>
                <a:gd name="connsiteX24-343" fmla="*/ 906 w 10000"/>
                <a:gd name="connsiteY24-344" fmla="*/ 5804 h 10023"/>
                <a:gd name="connsiteX25-345" fmla="*/ 906 w 10000"/>
                <a:gd name="connsiteY25-346" fmla="*/ 5820 h 10023"/>
                <a:gd name="connsiteX26-347" fmla="*/ 906 w 10000"/>
                <a:gd name="connsiteY26-348" fmla="*/ 5854 h 10023"/>
                <a:gd name="connsiteX27-349" fmla="*/ 1022 w 10000"/>
                <a:gd name="connsiteY27-350" fmla="*/ 6400 h 10023"/>
                <a:gd name="connsiteX28-351" fmla="*/ 1122 w 10000"/>
                <a:gd name="connsiteY28-352" fmla="*/ 7494 h 10023"/>
                <a:gd name="connsiteX29-353" fmla="*/ 2151 w 10000"/>
                <a:gd name="connsiteY29-354" fmla="*/ 7732 h 10023"/>
                <a:gd name="connsiteX30-355" fmla="*/ 2731 w 10000"/>
                <a:gd name="connsiteY30-356" fmla="*/ 7664 h 10023"/>
                <a:gd name="connsiteX31-357" fmla="*/ 2748 w 10000"/>
                <a:gd name="connsiteY31-358" fmla="*/ 7664 h 10023"/>
                <a:gd name="connsiteX32-359" fmla="*/ 2764 w 10000"/>
                <a:gd name="connsiteY32-360" fmla="*/ 7664 h 10023"/>
                <a:gd name="connsiteX33-361" fmla="*/ 2865 w 10000"/>
                <a:gd name="connsiteY33-362" fmla="*/ 7647 h 10023"/>
                <a:gd name="connsiteX34-363" fmla="*/ 3445 w 10000"/>
                <a:gd name="connsiteY34-364" fmla="*/ 7937 h 10023"/>
                <a:gd name="connsiteX35-365" fmla="*/ 3660 w 10000"/>
                <a:gd name="connsiteY35-366" fmla="*/ 8296 h 10023"/>
                <a:gd name="connsiteX36-367" fmla="*/ 3677 w 10000"/>
                <a:gd name="connsiteY36-368" fmla="*/ 8312 h 10023"/>
                <a:gd name="connsiteX37-369" fmla="*/ 4406 w 10000"/>
                <a:gd name="connsiteY37-370" fmla="*/ 9919 h 10023"/>
                <a:gd name="connsiteX38-371" fmla="*/ 7548 w 10000"/>
                <a:gd name="connsiteY38-372" fmla="*/ 9414 h 10023"/>
                <a:gd name="connsiteX39-373" fmla="*/ 7843 w 10000"/>
                <a:gd name="connsiteY39-374" fmla="*/ 5786 h 10023"/>
                <a:gd name="connsiteX40-375" fmla="*/ 7859 w 10000"/>
                <a:gd name="connsiteY40-376" fmla="*/ 5753 h 10023"/>
                <a:gd name="connsiteX41-377" fmla="*/ 7947 w 10000"/>
                <a:gd name="connsiteY41-378" fmla="*/ 6029 h 10023"/>
                <a:gd name="connsiteX42-379" fmla="*/ 9319 w 10000"/>
                <a:gd name="connsiteY42-380" fmla="*/ 3788 h 10023"/>
                <a:gd name="connsiteX43-381" fmla="*/ 9319 w 10000"/>
                <a:gd name="connsiteY43-382" fmla="*/ 3772 h 10023"/>
                <a:gd name="connsiteX44-383" fmla="*/ 10000 w 10000"/>
                <a:gd name="connsiteY44-384" fmla="*/ 1690 h 10023"/>
                <a:gd name="connsiteX45-385" fmla="*/ 10000 w 10000"/>
                <a:gd name="connsiteY45-386" fmla="*/ 1451 h 10023"/>
                <a:gd name="connsiteX46-387" fmla="*/ 9785 w 10000"/>
                <a:gd name="connsiteY46-388" fmla="*/ 0 h 10023"/>
                <a:gd name="connsiteX47-389" fmla="*/ 1935 w 10000"/>
                <a:gd name="connsiteY47-390" fmla="*/ 0 h 10023"/>
                <a:gd name="connsiteX48-391" fmla="*/ 1835 w 10000"/>
                <a:gd name="connsiteY48-392" fmla="*/ 187 h 10023"/>
                <a:gd name="connsiteX0-393" fmla="*/ 1835 w 10000"/>
                <a:gd name="connsiteY0-394" fmla="*/ 187 h 10023"/>
                <a:gd name="connsiteX1-395" fmla="*/ 1686 w 10000"/>
                <a:gd name="connsiteY1-396" fmla="*/ 989 h 10023"/>
                <a:gd name="connsiteX2-397" fmla="*/ 1686 w 10000"/>
                <a:gd name="connsiteY2-398" fmla="*/ 1008 h 10023"/>
                <a:gd name="connsiteX3-399" fmla="*/ 1686 w 10000"/>
                <a:gd name="connsiteY3-400" fmla="*/ 1024 h 10023"/>
                <a:gd name="connsiteX4-401" fmla="*/ 1686 w 10000"/>
                <a:gd name="connsiteY4-402" fmla="*/ 1075 h 10023"/>
                <a:gd name="connsiteX5-403" fmla="*/ 1487 w 10000"/>
                <a:gd name="connsiteY5-404" fmla="*/ 1503 h 10023"/>
                <a:gd name="connsiteX6-405" fmla="*/ 1371 w 10000"/>
                <a:gd name="connsiteY6-406" fmla="*/ 1638 h 10023"/>
                <a:gd name="connsiteX7-407" fmla="*/ 972 w 10000"/>
                <a:gd name="connsiteY7-408" fmla="*/ 1946 h 10023"/>
                <a:gd name="connsiteX8-409" fmla="*/ 939 w 10000"/>
                <a:gd name="connsiteY8-410" fmla="*/ 1963 h 10023"/>
                <a:gd name="connsiteX9-411" fmla="*/ 60 w 10000"/>
                <a:gd name="connsiteY9-412" fmla="*/ 2851 h 10023"/>
                <a:gd name="connsiteX10-413" fmla="*/ 60 w 10000"/>
                <a:gd name="connsiteY10-414" fmla="*/ 2884 h 10023"/>
                <a:gd name="connsiteX11-415" fmla="*/ 43 w 10000"/>
                <a:gd name="connsiteY11-416" fmla="*/ 2901 h 10023"/>
                <a:gd name="connsiteX12-417" fmla="*/ 10 w 10000"/>
                <a:gd name="connsiteY12-418" fmla="*/ 3159 h 10023"/>
                <a:gd name="connsiteX13-419" fmla="*/ 192 w 10000"/>
                <a:gd name="connsiteY13-420" fmla="*/ 3345 h 10023"/>
                <a:gd name="connsiteX14-421" fmla="*/ 243 w 10000"/>
                <a:gd name="connsiteY14-422" fmla="*/ 3363 h 10023"/>
                <a:gd name="connsiteX15-423" fmla="*/ 392 w 10000"/>
                <a:gd name="connsiteY15-424" fmla="*/ 3464 h 10023"/>
                <a:gd name="connsiteX16-425" fmla="*/ 541 w 10000"/>
                <a:gd name="connsiteY16-426" fmla="*/ 3585 h 10023"/>
                <a:gd name="connsiteX17-427" fmla="*/ 724 w 10000"/>
                <a:gd name="connsiteY17-428" fmla="*/ 4232 h 10023"/>
                <a:gd name="connsiteX18-429" fmla="*/ 691 w 10000"/>
                <a:gd name="connsiteY18-430" fmla="*/ 4488 h 10023"/>
                <a:gd name="connsiteX19-431" fmla="*/ 640 w 10000"/>
                <a:gd name="connsiteY19-432" fmla="*/ 4711 h 10023"/>
                <a:gd name="connsiteX20-433" fmla="*/ 823 w 10000"/>
                <a:gd name="connsiteY20-434" fmla="*/ 4882 h 10023"/>
                <a:gd name="connsiteX21-435" fmla="*/ 1005 w 10000"/>
                <a:gd name="connsiteY21-436" fmla="*/ 4967 h 10023"/>
                <a:gd name="connsiteX22-437" fmla="*/ 790 w 10000"/>
                <a:gd name="connsiteY22-438" fmla="*/ 5360 h 10023"/>
                <a:gd name="connsiteX23-439" fmla="*/ 790 w 10000"/>
                <a:gd name="connsiteY23-440" fmla="*/ 5411 h 10023"/>
                <a:gd name="connsiteX24-441" fmla="*/ 906 w 10000"/>
                <a:gd name="connsiteY24-442" fmla="*/ 5804 h 10023"/>
                <a:gd name="connsiteX25-443" fmla="*/ 906 w 10000"/>
                <a:gd name="connsiteY25-444" fmla="*/ 5820 h 10023"/>
                <a:gd name="connsiteX26-445" fmla="*/ 906 w 10000"/>
                <a:gd name="connsiteY26-446" fmla="*/ 5854 h 10023"/>
                <a:gd name="connsiteX27-447" fmla="*/ 1022 w 10000"/>
                <a:gd name="connsiteY27-448" fmla="*/ 6400 h 10023"/>
                <a:gd name="connsiteX28-449" fmla="*/ 1122 w 10000"/>
                <a:gd name="connsiteY28-450" fmla="*/ 7494 h 10023"/>
                <a:gd name="connsiteX29-451" fmla="*/ 2151 w 10000"/>
                <a:gd name="connsiteY29-452" fmla="*/ 7732 h 10023"/>
                <a:gd name="connsiteX30-453" fmla="*/ 2731 w 10000"/>
                <a:gd name="connsiteY30-454" fmla="*/ 7664 h 10023"/>
                <a:gd name="connsiteX31-455" fmla="*/ 2748 w 10000"/>
                <a:gd name="connsiteY31-456" fmla="*/ 7664 h 10023"/>
                <a:gd name="connsiteX32-457" fmla="*/ 2764 w 10000"/>
                <a:gd name="connsiteY32-458" fmla="*/ 7664 h 10023"/>
                <a:gd name="connsiteX33-459" fmla="*/ 2865 w 10000"/>
                <a:gd name="connsiteY33-460" fmla="*/ 7647 h 10023"/>
                <a:gd name="connsiteX34-461" fmla="*/ 3445 w 10000"/>
                <a:gd name="connsiteY34-462" fmla="*/ 7937 h 10023"/>
                <a:gd name="connsiteX35-463" fmla="*/ 3660 w 10000"/>
                <a:gd name="connsiteY35-464" fmla="*/ 8296 h 10023"/>
                <a:gd name="connsiteX36-465" fmla="*/ 3677 w 10000"/>
                <a:gd name="connsiteY36-466" fmla="*/ 8312 h 10023"/>
                <a:gd name="connsiteX37-467" fmla="*/ 4406 w 10000"/>
                <a:gd name="connsiteY37-468" fmla="*/ 9919 h 10023"/>
                <a:gd name="connsiteX38-469" fmla="*/ 7548 w 10000"/>
                <a:gd name="connsiteY38-470" fmla="*/ 9414 h 10023"/>
                <a:gd name="connsiteX39-471" fmla="*/ 7843 w 10000"/>
                <a:gd name="connsiteY39-472" fmla="*/ 5786 h 10023"/>
                <a:gd name="connsiteX40-473" fmla="*/ 7859 w 10000"/>
                <a:gd name="connsiteY40-474" fmla="*/ 5753 h 10023"/>
                <a:gd name="connsiteX41-475" fmla="*/ 9319 w 10000"/>
                <a:gd name="connsiteY41-476" fmla="*/ 3788 h 10023"/>
                <a:gd name="connsiteX42-477" fmla="*/ 9319 w 10000"/>
                <a:gd name="connsiteY42-478" fmla="*/ 3772 h 10023"/>
                <a:gd name="connsiteX43-479" fmla="*/ 10000 w 10000"/>
                <a:gd name="connsiteY43-480" fmla="*/ 1690 h 10023"/>
                <a:gd name="connsiteX44-481" fmla="*/ 10000 w 10000"/>
                <a:gd name="connsiteY44-482" fmla="*/ 1451 h 10023"/>
                <a:gd name="connsiteX45-483" fmla="*/ 9785 w 10000"/>
                <a:gd name="connsiteY45-484" fmla="*/ 0 h 10023"/>
                <a:gd name="connsiteX46-485" fmla="*/ 1935 w 10000"/>
                <a:gd name="connsiteY46-486" fmla="*/ 0 h 10023"/>
                <a:gd name="connsiteX47-487" fmla="*/ 1835 w 10000"/>
                <a:gd name="connsiteY47-488" fmla="*/ 187 h 10023"/>
                <a:gd name="connsiteX0-489" fmla="*/ 1835 w 10000"/>
                <a:gd name="connsiteY0-490" fmla="*/ 187 h 10023"/>
                <a:gd name="connsiteX1-491" fmla="*/ 1686 w 10000"/>
                <a:gd name="connsiteY1-492" fmla="*/ 989 h 10023"/>
                <a:gd name="connsiteX2-493" fmla="*/ 1686 w 10000"/>
                <a:gd name="connsiteY2-494" fmla="*/ 1008 h 10023"/>
                <a:gd name="connsiteX3-495" fmla="*/ 1686 w 10000"/>
                <a:gd name="connsiteY3-496" fmla="*/ 1024 h 10023"/>
                <a:gd name="connsiteX4-497" fmla="*/ 1686 w 10000"/>
                <a:gd name="connsiteY4-498" fmla="*/ 1075 h 10023"/>
                <a:gd name="connsiteX5-499" fmla="*/ 1487 w 10000"/>
                <a:gd name="connsiteY5-500" fmla="*/ 1503 h 10023"/>
                <a:gd name="connsiteX6-501" fmla="*/ 1371 w 10000"/>
                <a:gd name="connsiteY6-502" fmla="*/ 1638 h 10023"/>
                <a:gd name="connsiteX7-503" fmla="*/ 972 w 10000"/>
                <a:gd name="connsiteY7-504" fmla="*/ 1946 h 10023"/>
                <a:gd name="connsiteX8-505" fmla="*/ 939 w 10000"/>
                <a:gd name="connsiteY8-506" fmla="*/ 1963 h 10023"/>
                <a:gd name="connsiteX9-507" fmla="*/ 60 w 10000"/>
                <a:gd name="connsiteY9-508" fmla="*/ 2851 h 10023"/>
                <a:gd name="connsiteX10-509" fmla="*/ 60 w 10000"/>
                <a:gd name="connsiteY10-510" fmla="*/ 2884 h 10023"/>
                <a:gd name="connsiteX11-511" fmla="*/ 43 w 10000"/>
                <a:gd name="connsiteY11-512" fmla="*/ 2901 h 10023"/>
                <a:gd name="connsiteX12-513" fmla="*/ 10 w 10000"/>
                <a:gd name="connsiteY12-514" fmla="*/ 3159 h 10023"/>
                <a:gd name="connsiteX13-515" fmla="*/ 192 w 10000"/>
                <a:gd name="connsiteY13-516" fmla="*/ 3345 h 10023"/>
                <a:gd name="connsiteX14-517" fmla="*/ 243 w 10000"/>
                <a:gd name="connsiteY14-518" fmla="*/ 3363 h 10023"/>
                <a:gd name="connsiteX15-519" fmla="*/ 392 w 10000"/>
                <a:gd name="connsiteY15-520" fmla="*/ 3464 h 10023"/>
                <a:gd name="connsiteX16-521" fmla="*/ 541 w 10000"/>
                <a:gd name="connsiteY16-522" fmla="*/ 3585 h 10023"/>
                <a:gd name="connsiteX17-523" fmla="*/ 724 w 10000"/>
                <a:gd name="connsiteY17-524" fmla="*/ 4232 h 10023"/>
                <a:gd name="connsiteX18-525" fmla="*/ 691 w 10000"/>
                <a:gd name="connsiteY18-526" fmla="*/ 4488 h 10023"/>
                <a:gd name="connsiteX19-527" fmla="*/ 640 w 10000"/>
                <a:gd name="connsiteY19-528" fmla="*/ 4711 h 10023"/>
                <a:gd name="connsiteX20-529" fmla="*/ 823 w 10000"/>
                <a:gd name="connsiteY20-530" fmla="*/ 4882 h 10023"/>
                <a:gd name="connsiteX21-531" fmla="*/ 1005 w 10000"/>
                <a:gd name="connsiteY21-532" fmla="*/ 4967 h 10023"/>
                <a:gd name="connsiteX22-533" fmla="*/ 790 w 10000"/>
                <a:gd name="connsiteY22-534" fmla="*/ 5360 h 10023"/>
                <a:gd name="connsiteX23-535" fmla="*/ 790 w 10000"/>
                <a:gd name="connsiteY23-536" fmla="*/ 5411 h 10023"/>
                <a:gd name="connsiteX24-537" fmla="*/ 906 w 10000"/>
                <a:gd name="connsiteY24-538" fmla="*/ 5804 h 10023"/>
                <a:gd name="connsiteX25-539" fmla="*/ 906 w 10000"/>
                <a:gd name="connsiteY25-540" fmla="*/ 5820 h 10023"/>
                <a:gd name="connsiteX26-541" fmla="*/ 906 w 10000"/>
                <a:gd name="connsiteY26-542" fmla="*/ 5854 h 10023"/>
                <a:gd name="connsiteX27-543" fmla="*/ 1022 w 10000"/>
                <a:gd name="connsiteY27-544" fmla="*/ 6400 h 10023"/>
                <a:gd name="connsiteX28-545" fmla="*/ 1122 w 10000"/>
                <a:gd name="connsiteY28-546" fmla="*/ 7494 h 10023"/>
                <a:gd name="connsiteX29-547" fmla="*/ 2151 w 10000"/>
                <a:gd name="connsiteY29-548" fmla="*/ 7732 h 10023"/>
                <a:gd name="connsiteX30-549" fmla="*/ 2731 w 10000"/>
                <a:gd name="connsiteY30-550" fmla="*/ 7664 h 10023"/>
                <a:gd name="connsiteX31-551" fmla="*/ 2748 w 10000"/>
                <a:gd name="connsiteY31-552" fmla="*/ 7664 h 10023"/>
                <a:gd name="connsiteX32-553" fmla="*/ 2764 w 10000"/>
                <a:gd name="connsiteY32-554" fmla="*/ 7664 h 10023"/>
                <a:gd name="connsiteX33-555" fmla="*/ 2865 w 10000"/>
                <a:gd name="connsiteY33-556" fmla="*/ 7647 h 10023"/>
                <a:gd name="connsiteX34-557" fmla="*/ 3445 w 10000"/>
                <a:gd name="connsiteY34-558" fmla="*/ 7937 h 10023"/>
                <a:gd name="connsiteX35-559" fmla="*/ 3660 w 10000"/>
                <a:gd name="connsiteY35-560" fmla="*/ 8296 h 10023"/>
                <a:gd name="connsiteX36-561" fmla="*/ 3677 w 10000"/>
                <a:gd name="connsiteY36-562" fmla="*/ 8312 h 10023"/>
                <a:gd name="connsiteX37-563" fmla="*/ 4406 w 10000"/>
                <a:gd name="connsiteY37-564" fmla="*/ 9919 h 10023"/>
                <a:gd name="connsiteX38-565" fmla="*/ 7548 w 10000"/>
                <a:gd name="connsiteY38-566" fmla="*/ 9414 h 10023"/>
                <a:gd name="connsiteX39-567" fmla="*/ 7843 w 10000"/>
                <a:gd name="connsiteY39-568" fmla="*/ 5786 h 10023"/>
                <a:gd name="connsiteX40-569" fmla="*/ 7910 w 10000"/>
                <a:gd name="connsiteY40-570" fmla="*/ 6094 h 10023"/>
                <a:gd name="connsiteX41-571" fmla="*/ 9319 w 10000"/>
                <a:gd name="connsiteY41-572" fmla="*/ 3788 h 10023"/>
                <a:gd name="connsiteX42-573" fmla="*/ 9319 w 10000"/>
                <a:gd name="connsiteY42-574" fmla="*/ 3772 h 10023"/>
                <a:gd name="connsiteX43-575" fmla="*/ 10000 w 10000"/>
                <a:gd name="connsiteY43-576" fmla="*/ 1690 h 10023"/>
                <a:gd name="connsiteX44-577" fmla="*/ 10000 w 10000"/>
                <a:gd name="connsiteY44-578" fmla="*/ 1451 h 10023"/>
                <a:gd name="connsiteX45-579" fmla="*/ 9785 w 10000"/>
                <a:gd name="connsiteY45-580" fmla="*/ 0 h 10023"/>
                <a:gd name="connsiteX46-581" fmla="*/ 1935 w 10000"/>
                <a:gd name="connsiteY46-582" fmla="*/ 0 h 10023"/>
                <a:gd name="connsiteX47-583" fmla="*/ 1835 w 10000"/>
                <a:gd name="connsiteY47-584" fmla="*/ 187 h 10023"/>
                <a:gd name="connsiteX0-585" fmla="*/ 1835 w 10000"/>
                <a:gd name="connsiteY0-586" fmla="*/ 187 h 10023"/>
                <a:gd name="connsiteX1-587" fmla="*/ 1686 w 10000"/>
                <a:gd name="connsiteY1-588" fmla="*/ 989 h 10023"/>
                <a:gd name="connsiteX2-589" fmla="*/ 1686 w 10000"/>
                <a:gd name="connsiteY2-590" fmla="*/ 1008 h 10023"/>
                <a:gd name="connsiteX3-591" fmla="*/ 1686 w 10000"/>
                <a:gd name="connsiteY3-592" fmla="*/ 1024 h 10023"/>
                <a:gd name="connsiteX4-593" fmla="*/ 1686 w 10000"/>
                <a:gd name="connsiteY4-594" fmla="*/ 1075 h 10023"/>
                <a:gd name="connsiteX5-595" fmla="*/ 1487 w 10000"/>
                <a:gd name="connsiteY5-596" fmla="*/ 1503 h 10023"/>
                <a:gd name="connsiteX6-597" fmla="*/ 1371 w 10000"/>
                <a:gd name="connsiteY6-598" fmla="*/ 1638 h 10023"/>
                <a:gd name="connsiteX7-599" fmla="*/ 972 w 10000"/>
                <a:gd name="connsiteY7-600" fmla="*/ 1946 h 10023"/>
                <a:gd name="connsiteX8-601" fmla="*/ 939 w 10000"/>
                <a:gd name="connsiteY8-602" fmla="*/ 1963 h 10023"/>
                <a:gd name="connsiteX9-603" fmla="*/ 60 w 10000"/>
                <a:gd name="connsiteY9-604" fmla="*/ 2851 h 10023"/>
                <a:gd name="connsiteX10-605" fmla="*/ 60 w 10000"/>
                <a:gd name="connsiteY10-606" fmla="*/ 2884 h 10023"/>
                <a:gd name="connsiteX11-607" fmla="*/ 43 w 10000"/>
                <a:gd name="connsiteY11-608" fmla="*/ 2901 h 10023"/>
                <a:gd name="connsiteX12-609" fmla="*/ 10 w 10000"/>
                <a:gd name="connsiteY12-610" fmla="*/ 3159 h 10023"/>
                <a:gd name="connsiteX13-611" fmla="*/ 192 w 10000"/>
                <a:gd name="connsiteY13-612" fmla="*/ 3345 h 10023"/>
                <a:gd name="connsiteX14-613" fmla="*/ 243 w 10000"/>
                <a:gd name="connsiteY14-614" fmla="*/ 3363 h 10023"/>
                <a:gd name="connsiteX15-615" fmla="*/ 392 w 10000"/>
                <a:gd name="connsiteY15-616" fmla="*/ 3464 h 10023"/>
                <a:gd name="connsiteX16-617" fmla="*/ 541 w 10000"/>
                <a:gd name="connsiteY16-618" fmla="*/ 3585 h 10023"/>
                <a:gd name="connsiteX17-619" fmla="*/ 724 w 10000"/>
                <a:gd name="connsiteY17-620" fmla="*/ 4232 h 10023"/>
                <a:gd name="connsiteX18-621" fmla="*/ 691 w 10000"/>
                <a:gd name="connsiteY18-622" fmla="*/ 4488 h 10023"/>
                <a:gd name="connsiteX19-623" fmla="*/ 640 w 10000"/>
                <a:gd name="connsiteY19-624" fmla="*/ 4711 h 10023"/>
                <a:gd name="connsiteX20-625" fmla="*/ 823 w 10000"/>
                <a:gd name="connsiteY20-626" fmla="*/ 4882 h 10023"/>
                <a:gd name="connsiteX21-627" fmla="*/ 1005 w 10000"/>
                <a:gd name="connsiteY21-628" fmla="*/ 4967 h 10023"/>
                <a:gd name="connsiteX22-629" fmla="*/ 790 w 10000"/>
                <a:gd name="connsiteY22-630" fmla="*/ 5360 h 10023"/>
                <a:gd name="connsiteX23-631" fmla="*/ 790 w 10000"/>
                <a:gd name="connsiteY23-632" fmla="*/ 5411 h 10023"/>
                <a:gd name="connsiteX24-633" fmla="*/ 906 w 10000"/>
                <a:gd name="connsiteY24-634" fmla="*/ 5804 h 10023"/>
                <a:gd name="connsiteX25-635" fmla="*/ 906 w 10000"/>
                <a:gd name="connsiteY25-636" fmla="*/ 5820 h 10023"/>
                <a:gd name="connsiteX26-637" fmla="*/ 906 w 10000"/>
                <a:gd name="connsiteY26-638" fmla="*/ 5854 h 10023"/>
                <a:gd name="connsiteX27-639" fmla="*/ 1022 w 10000"/>
                <a:gd name="connsiteY27-640" fmla="*/ 6400 h 10023"/>
                <a:gd name="connsiteX28-641" fmla="*/ 1122 w 10000"/>
                <a:gd name="connsiteY28-642" fmla="*/ 7494 h 10023"/>
                <a:gd name="connsiteX29-643" fmla="*/ 2151 w 10000"/>
                <a:gd name="connsiteY29-644" fmla="*/ 7732 h 10023"/>
                <a:gd name="connsiteX30-645" fmla="*/ 2731 w 10000"/>
                <a:gd name="connsiteY30-646" fmla="*/ 7664 h 10023"/>
                <a:gd name="connsiteX31-647" fmla="*/ 2748 w 10000"/>
                <a:gd name="connsiteY31-648" fmla="*/ 7664 h 10023"/>
                <a:gd name="connsiteX32-649" fmla="*/ 2764 w 10000"/>
                <a:gd name="connsiteY32-650" fmla="*/ 7664 h 10023"/>
                <a:gd name="connsiteX33-651" fmla="*/ 2865 w 10000"/>
                <a:gd name="connsiteY33-652" fmla="*/ 7647 h 10023"/>
                <a:gd name="connsiteX34-653" fmla="*/ 3445 w 10000"/>
                <a:gd name="connsiteY34-654" fmla="*/ 7937 h 10023"/>
                <a:gd name="connsiteX35-655" fmla="*/ 3660 w 10000"/>
                <a:gd name="connsiteY35-656" fmla="*/ 8296 h 10023"/>
                <a:gd name="connsiteX36-657" fmla="*/ 3677 w 10000"/>
                <a:gd name="connsiteY36-658" fmla="*/ 8312 h 10023"/>
                <a:gd name="connsiteX37-659" fmla="*/ 4406 w 10000"/>
                <a:gd name="connsiteY37-660" fmla="*/ 9919 h 10023"/>
                <a:gd name="connsiteX38-661" fmla="*/ 7548 w 10000"/>
                <a:gd name="connsiteY38-662" fmla="*/ 9414 h 10023"/>
                <a:gd name="connsiteX39-663" fmla="*/ 7843 w 10000"/>
                <a:gd name="connsiteY39-664" fmla="*/ 5786 h 10023"/>
                <a:gd name="connsiteX40-665" fmla="*/ 9319 w 10000"/>
                <a:gd name="connsiteY40-666" fmla="*/ 3788 h 10023"/>
                <a:gd name="connsiteX41-667" fmla="*/ 9319 w 10000"/>
                <a:gd name="connsiteY41-668" fmla="*/ 3772 h 10023"/>
                <a:gd name="connsiteX42-669" fmla="*/ 10000 w 10000"/>
                <a:gd name="connsiteY42-670" fmla="*/ 1690 h 10023"/>
                <a:gd name="connsiteX43-671" fmla="*/ 10000 w 10000"/>
                <a:gd name="connsiteY43-672" fmla="*/ 1451 h 10023"/>
                <a:gd name="connsiteX44-673" fmla="*/ 9785 w 10000"/>
                <a:gd name="connsiteY44-674" fmla="*/ 0 h 10023"/>
                <a:gd name="connsiteX45-675" fmla="*/ 1935 w 10000"/>
                <a:gd name="connsiteY45-676" fmla="*/ 0 h 10023"/>
                <a:gd name="connsiteX46-677" fmla="*/ 1835 w 10000"/>
                <a:gd name="connsiteY46-678" fmla="*/ 187 h 10023"/>
                <a:gd name="connsiteX0-679" fmla="*/ 1835 w 10000"/>
                <a:gd name="connsiteY0-680" fmla="*/ 187 h 10023"/>
                <a:gd name="connsiteX1-681" fmla="*/ 1686 w 10000"/>
                <a:gd name="connsiteY1-682" fmla="*/ 989 h 10023"/>
                <a:gd name="connsiteX2-683" fmla="*/ 1686 w 10000"/>
                <a:gd name="connsiteY2-684" fmla="*/ 1008 h 10023"/>
                <a:gd name="connsiteX3-685" fmla="*/ 1686 w 10000"/>
                <a:gd name="connsiteY3-686" fmla="*/ 1024 h 10023"/>
                <a:gd name="connsiteX4-687" fmla="*/ 1686 w 10000"/>
                <a:gd name="connsiteY4-688" fmla="*/ 1075 h 10023"/>
                <a:gd name="connsiteX5-689" fmla="*/ 1487 w 10000"/>
                <a:gd name="connsiteY5-690" fmla="*/ 1503 h 10023"/>
                <a:gd name="connsiteX6-691" fmla="*/ 1371 w 10000"/>
                <a:gd name="connsiteY6-692" fmla="*/ 1638 h 10023"/>
                <a:gd name="connsiteX7-693" fmla="*/ 972 w 10000"/>
                <a:gd name="connsiteY7-694" fmla="*/ 1946 h 10023"/>
                <a:gd name="connsiteX8-695" fmla="*/ 939 w 10000"/>
                <a:gd name="connsiteY8-696" fmla="*/ 1963 h 10023"/>
                <a:gd name="connsiteX9-697" fmla="*/ 60 w 10000"/>
                <a:gd name="connsiteY9-698" fmla="*/ 2851 h 10023"/>
                <a:gd name="connsiteX10-699" fmla="*/ 60 w 10000"/>
                <a:gd name="connsiteY10-700" fmla="*/ 2884 h 10023"/>
                <a:gd name="connsiteX11-701" fmla="*/ 43 w 10000"/>
                <a:gd name="connsiteY11-702" fmla="*/ 2901 h 10023"/>
                <a:gd name="connsiteX12-703" fmla="*/ 10 w 10000"/>
                <a:gd name="connsiteY12-704" fmla="*/ 3159 h 10023"/>
                <a:gd name="connsiteX13-705" fmla="*/ 192 w 10000"/>
                <a:gd name="connsiteY13-706" fmla="*/ 3345 h 10023"/>
                <a:gd name="connsiteX14-707" fmla="*/ 243 w 10000"/>
                <a:gd name="connsiteY14-708" fmla="*/ 3363 h 10023"/>
                <a:gd name="connsiteX15-709" fmla="*/ 392 w 10000"/>
                <a:gd name="connsiteY15-710" fmla="*/ 3464 h 10023"/>
                <a:gd name="connsiteX16-711" fmla="*/ 541 w 10000"/>
                <a:gd name="connsiteY16-712" fmla="*/ 3585 h 10023"/>
                <a:gd name="connsiteX17-713" fmla="*/ 724 w 10000"/>
                <a:gd name="connsiteY17-714" fmla="*/ 4232 h 10023"/>
                <a:gd name="connsiteX18-715" fmla="*/ 691 w 10000"/>
                <a:gd name="connsiteY18-716" fmla="*/ 4488 h 10023"/>
                <a:gd name="connsiteX19-717" fmla="*/ 640 w 10000"/>
                <a:gd name="connsiteY19-718" fmla="*/ 4711 h 10023"/>
                <a:gd name="connsiteX20-719" fmla="*/ 823 w 10000"/>
                <a:gd name="connsiteY20-720" fmla="*/ 4882 h 10023"/>
                <a:gd name="connsiteX21-721" fmla="*/ 1005 w 10000"/>
                <a:gd name="connsiteY21-722" fmla="*/ 4967 h 10023"/>
                <a:gd name="connsiteX22-723" fmla="*/ 790 w 10000"/>
                <a:gd name="connsiteY22-724" fmla="*/ 5360 h 10023"/>
                <a:gd name="connsiteX23-725" fmla="*/ 790 w 10000"/>
                <a:gd name="connsiteY23-726" fmla="*/ 5411 h 10023"/>
                <a:gd name="connsiteX24-727" fmla="*/ 906 w 10000"/>
                <a:gd name="connsiteY24-728" fmla="*/ 5804 h 10023"/>
                <a:gd name="connsiteX25-729" fmla="*/ 906 w 10000"/>
                <a:gd name="connsiteY25-730" fmla="*/ 5820 h 10023"/>
                <a:gd name="connsiteX26-731" fmla="*/ 906 w 10000"/>
                <a:gd name="connsiteY26-732" fmla="*/ 5854 h 10023"/>
                <a:gd name="connsiteX27-733" fmla="*/ 1022 w 10000"/>
                <a:gd name="connsiteY27-734" fmla="*/ 6400 h 10023"/>
                <a:gd name="connsiteX28-735" fmla="*/ 1122 w 10000"/>
                <a:gd name="connsiteY28-736" fmla="*/ 7494 h 10023"/>
                <a:gd name="connsiteX29-737" fmla="*/ 2151 w 10000"/>
                <a:gd name="connsiteY29-738" fmla="*/ 7732 h 10023"/>
                <a:gd name="connsiteX30-739" fmla="*/ 2731 w 10000"/>
                <a:gd name="connsiteY30-740" fmla="*/ 7664 h 10023"/>
                <a:gd name="connsiteX31-741" fmla="*/ 2748 w 10000"/>
                <a:gd name="connsiteY31-742" fmla="*/ 7664 h 10023"/>
                <a:gd name="connsiteX32-743" fmla="*/ 2764 w 10000"/>
                <a:gd name="connsiteY32-744" fmla="*/ 7664 h 10023"/>
                <a:gd name="connsiteX33-745" fmla="*/ 2865 w 10000"/>
                <a:gd name="connsiteY33-746" fmla="*/ 7647 h 10023"/>
                <a:gd name="connsiteX34-747" fmla="*/ 3445 w 10000"/>
                <a:gd name="connsiteY34-748" fmla="*/ 7937 h 10023"/>
                <a:gd name="connsiteX35-749" fmla="*/ 3660 w 10000"/>
                <a:gd name="connsiteY35-750" fmla="*/ 8296 h 10023"/>
                <a:gd name="connsiteX36-751" fmla="*/ 3677 w 10000"/>
                <a:gd name="connsiteY36-752" fmla="*/ 8312 h 10023"/>
                <a:gd name="connsiteX37-753" fmla="*/ 4406 w 10000"/>
                <a:gd name="connsiteY37-754" fmla="*/ 9919 h 10023"/>
                <a:gd name="connsiteX38-755" fmla="*/ 7548 w 10000"/>
                <a:gd name="connsiteY38-756" fmla="*/ 9414 h 10023"/>
                <a:gd name="connsiteX39-757" fmla="*/ 7843 w 10000"/>
                <a:gd name="connsiteY39-758" fmla="*/ 5786 h 10023"/>
                <a:gd name="connsiteX40-759" fmla="*/ 9319 w 10000"/>
                <a:gd name="connsiteY40-760" fmla="*/ 3788 h 10023"/>
                <a:gd name="connsiteX41-761" fmla="*/ 9319 w 10000"/>
                <a:gd name="connsiteY41-762" fmla="*/ 3772 h 10023"/>
                <a:gd name="connsiteX42-763" fmla="*/ 10000 w 10000"/>
                <a:gd name="connsiteY42-764" fmla="*/ 1690 h 10023"/>
                <a:gd name="connsiteX43-765" fmla="*/ 10000 w 10000"/>
                <a:gd name="connsiteY43-766" fmla="*/ 1451 h 10023"/>
                <a:gd name="connsiteX44-767" fmla="*/ 9785 w 10000"/>
                <a:gd name="connsiteY44-768" fmla="*/ 0 h 10023"/>
                <a:gd name="connsiteX45-769" fmla="*/ 1935 w 10000"/>
                <a:gd name="connsiteY45-770" fmla="*/ 0 h 10023"/>
                <a:gd name="connsiteX46-771" fmla="*/ 1835 w 10000"/>
                <a:gd name="connsiteY46-772" fmla="*/ 187 h 10023"/>
                <a:gd name="connsiteX0-773" fmla="*/ 1835 w 10000"/>
                <a:gd name="connsiteY0-774" fmla="*/ 187 h 10006"/>
                <a:gd name="connsiteX1-775" fmla="*/ 1686 w 10000"/>
                <a:gd name="connsiteY1-776" fmla="*/ 989 h 10006"/>
                <a:gd name="connsiteX2-777" fmla="*/ 1686 w 10000"/>
                <a:gd name="connsiteY2-778" fmla="*/ 1008 h 10006"/>
                <a:gd name="connsiteX3-779" fmla="*/ 1686 w 10000"/>
                <a:gd name="connsiteY3-780" fmla="*/ 1024 h 10006"/>
                <a:gd name="connsiteX4-781" fmla="*/ 1686 w 10000"/>
                <a:gd name="connsiteY4-782" fmla="*/ 1075 h 10006"/>
                <a:gd name="connsiteX5-783" fmla="*/ 1487 w 10000"/>
                <a:gd name="connsiteY5-784" fmla="*/ 1503 h 10006"/>
                <a:gd name="connsiteX6-785" fmla="*/ 1371 w 10000"/>
                <a:gd name="connsiteY6-786" fmla="*/ 1638 h 10006"/>
                <a:gd name="connsiteX7-787" fmla="*/ 972 w 10000"/>
                <a:gd name="connsiteY7-788" fmla="*/ 1946 h 10006"/>
                <a:gd name="connsiteX8-789" fmla="*/ 939 w 10000"/>
                <a:gd name="connsiteY8-790" fmla="*/ 1963 h 10006"/>
                <a:gd name="connsiteX9-791" fmla="*/ 60 w 10000"/>
                <a:gd name="connsiteY9-792" fmla="*/ 2851 h 10006"/>
                <a:gd name="connsiteX10-793" fmla="*/ 60 w 10000"/>
                <a:gd name="connsiteY10-794" fmla="*/ 2884 h 10006"/>
                <a:gd name="connsiteX11-795" fmla="*/ 43 w 10000"/>
                <a:gd name="connsiteY11-796" fmla="*/ 2901 h 10006"/>
                <a:gd name="connsiteX12-797" fmla="*/ 10 w 10000"/>
                <a:gd name="connsiteY12-798" fmla="*/ 3159 h 10006"/>
                <a:gd name="connsiteX13-799" fmla="*/ 192 w 10000"/>
                <a:gd name="connsiteY13-800" fmla="*/ 3345 h 10006"/>
                <a:gd name="connsiteX14-801" fmla="*/ 243 w 10000"/>
                <a:gd name="connsiteY14-802" fmla="*/ 3363 h 10006"/>
                <a:gd name="connsiteX15-803" fmla="*/ 392 w 10000"/>
                <a:gd name="connsiteY15-804" fmla="*/ 3464 h 10006"/>
                <a:gd name="connsiteX16-805" fmla="*/ 541 w 10000"/>
                <a:gd name="connsiteY16-806" fmla="*/ 3585 h 10006"/>
                <a:gd name="connsiteX17-807" fmla="*/ 724 w 10000"/>
                <a:gd name="connsiteY17-808" fmla="*/ 4232 h 10006"/>
                <a:gd name="connsiteX18-809" fmla="*/ 691 w 10000"/>
                <a:gd name="connsiteY18-810" fmla="*/ 4488 h 10006"/>
                <a:gd name="connsiteX19-811" fmla="*/ 640 w 10000"/>
                <a:gd name="connsiteY19-812" fmla="*/ 4711 h 10006"/>
                <a:gd name="connsiteX20-813" fmla="*/ 823 w 10000"/>
                <a:gd name="connsiteY20-814" fmla="*/ 4882 h 10006"/>
                <a:gd name="connsiteX21-815" fmla="*/ 1005 w 10000"/>
                <a:gd name="connsiteY21-816" fmla="*/ 4967 h 10006"/>
                <a:gd name="connsiteX22-817" fmla="*/ 790 w 10000"/>
                <a:gd name="connsiteY22-818" fmla="*/ 5360 h 10006"/>
                <a:gd name="connsiteX23-819" fmla="*/ 790 w 10000"/>
                <a:gd name="connsiteY23-820" fmla="*/ 5411 h 10006"/>
                <a:gd name="connsiteX24-821" fmla="*/ 906 w 10000"/>
                <a:gd name="connsiteY24-822" fmla="*/ 5804 h 10006"/>
                <a:gd name="connsiteX25-823" fmla="*/ 906 w 10000"/>
                <a:gd name="connsiteY25-824" fmla="*/ 5820 h 10006"/>
                <a:gd name="connsiteX26-825" fmla="*/ 906 w 10000"/>
                <a:gd name="connsiteY26-826" fmla="*/ 5854 h 10006"/>
                <a:gd name="connsiteX27-827" fmla="*/ 1022 w 10000"/>
                <a:gd name="connsiteY27-828" fmla="*/ 6400 h 10006"/>
                <a:gd name="connsiteX28-829" fmla="*/ 1122 w 10000"/>
                <a:gd name="connsiteY28-830" fmla="*/ 7494 h 10006"/>
                <a:gd name="connsiteX29-831" fmla="*/ 2151 w 10000"/>
                <a:gd name="connsiteY29-832" fmla="*/ 7732 h 10006"/>
                <a:gd name="connsiteX30-833" fmla="*/ 2731 w 10000"/>
                <a:gd name="connsiteY30-834" fmla="*/ 7664 h 10006"/>
                <a:gd name="connsiteX31-835" fmla="*/ 2748 w 10000"/>
                <a:gd name="connsiteY31-836" fmla="*/ 7664 h 10006"/>
                <a:gd name="connsiteX32-837" fmla="*/ 2764 w 10000"/>
                <a:gd name="connsiteY32-838" fmla="*/ 7664 h 10006"/>
                <a:gd name="connsiteX33-839" fmla="*/ 2865 w 10000"/>
                <a:gd name="connsiteY33-840" fmla="*/ 7647 h 10006"/>
                <a:gd name="connsiteX34-841" fmla="*/ 3445 w 10000"/>
                <a:gd name="connsiteY34-842" fmla="*/ 7937 h 10006"/>
                <a:gd name="connsiteX35-843" fmla="*/ 3660 w 10000"/>
                <a:gd name="connsiteY35-844" fmla="*/ 8296 h 10006"/>
                <a:gd name="connsiteX36-845" fmla="*/ 3677 w 10000"/>
                <a:gd name="connsiteY36-846" fmla="*/ 8312 h 10006"/>
                <a:gd name="connsiteX37-847" fmla="*/ 4406 w 10000"/>
                <a:gd name="connsiteY37-848" fmla="*/ 9919 h 10006"/>
                <a:gd name="connsiteX38-849" fmla="*/ 7548 w 10000"/>
                <a:gd name="connsiteY38-850" fmla="*/ 9414 h 10006"/>
                <a:gd name="connsiteX39-851" fmla="*/ 8174 w 10000"/>
                <a:gd name="connsiteY39-852" fmla="*/ 6258 h 10006"/>
                <a:gd name="connsiteX40-853" fmla="*/ 9319 w 10000"/>
                <a:gd name="connsiteY40-854" fmla="*/ 3788 h 10006"/>
                <a:gd name="connsiteX41-855" fmla="*/ 9319 w 10000"/>
                <a:gd name="connsiteY41-856" fmla="*/ 3772 h 10006"/>
                <a:gd name="connsiteX42-857" fmla="*/ 10000 w 10000"/>
                <a:gd name="connsiteY42-858" fmla="*/ 1690 h 10006"/>
                <a:gd name="connsiteX43-859" fmla="*/ 10000 w 10000"/>
                <a:gd name="connsiteY43-860" fmla="*/ 1451 h 10006"/>
                <a:gd name="connsiteX44-861" fmla="*/ 9785 w 10000"/>
                <a:gd name="connsiteY44-862" fmla="*/ 0 h 10006"/>
                <a:gd name="connsiteX45-863" fmla="*/ 1935 w 10000"/>
                <a:gd name="connsiteY45-864" fmla="*/ 0 h 10006"/>
                <a:gd name="connsiteX46-865" fmla="*/ 1835 w 10000"/>
                <a:gd name="connsiteY46-866" fmla="*/ 187 h 10006"/>
                <a:gd name="connsiteX0-867" fmla="*/ 1835 w 10000"/>
                <a:gd name="connsiteY0-868" fmla="*/ 187 h 9997"/>
                <a:gd name="connsiteX1-869" fmla="*/ 1686 w 10000"/>
                <a:gd name="connsiteY1-870" fmla="*/ 989 h 9997"/>
                <a:gd name="connsiteX2-871" fmla="*/ 1686 w 10000"/>
                <a:gd name="connsiteY2-872" fmla="*/ 1008 h 9997"/>
                <a:gd name="connsiteX3-873" fmla="*/ 1686 w 10000"/>
                <a:gd name="connsiteY3-874" fmla="*/ 1024 h 9997"/>
                <a:gd name="connsiteX4-875" fmla="*/ 1686 w 10000"/>
                <a:gd name="connsiteY4-876" fmla="*/ 1075 h 9997"/>
                <a:gd name="connsiteX5-877" fmla="*/ 1487 w 10000"/>
                <a:gd name="connsiteY5-878" fmla="*/ 1503 h 9997"/>
                <a:gd name="connsiteX6-879" fmla="*/ 1371 w 10000"/>
                <a:gd name="connsiteY6-880" fmla="*/ 1638 h 9997"/>
                <a:gd name="connsiteX7-881" fmla="*/ 972 w 10000"/>
                <a:gd name="connsiteY7-882" fmla="*/ 1946 h 9997"/>
                <a:gd name="connsiteX8-883" fmla="*/ 939 w 10000"/>
                <a:gd name="connsiteY8-884" fmla="*/ 1963 h 9997"/>
                <a:gd name="connsiteX9-885" fmla="*/ 60 w 10000"/>
                <a:gd name="connsiteY9-886" fmla="*/ 2851 h 9997"/>
                <a:gd name="connsiteX10-887" fmla="*/ 60 w 10000"/>
                <a:gd name="connsiteY10-888" fmla="*/ 2884 h 9997"/>
                <a:gd name="connsiteX11-889" fmla="*/ 43 w 10000"/>
                <a:gd name="connsiteY11-890" fmla="*/ 2901 h 9997"/>
                <a:gd name="connsiteX12-891" fmla="*/ 10 w 10000"/>
                <a:gd name="connsiteY12-892" fmla="*/ 3159 h 9997"/>
                <a:gd name="connsiteX13-893" fmla="*/ 192 w 10000"/>
                <a:gd name="connsiteY13-894" fmla="*/ 3345 h 9997"/>
                <a:gd name="connsiteX14-895" fmla="*/ 243 w 10000"/>
                <a:gd name="connsiteY14-896" fmla="*/ 3363 h 9997"/>
                <a:gd name="connsiteX15-897" fmla="*/ 392 w 10000"/>
                <a:gd name="connsiteY15-898" fmla="*/ 3464 h 9997"/>
                <a:gd name="connsiteX16-899" fmla="*/ 541 w 10000"/>
                <a:gd name="connsiteY16-900" fmla="*/ 3585 h 9997"/>
                <a:gd name="connsiteX17-901" fmla="*/ 724 w 10000"/>
                <a:gd name="connsiteY17-902" fmla="*/ 4232 h 9997"/>
                <a:gd name="connsiteX18-903" fmla="*/ 691 w 10000"/>
                <a:gd name="connsiteY18-904" fmla="*/ 4488 h 9997"/>
                <a:gd name="connsiteX19-905" fmla="*/ 640 w 10000"/>
                <a:gd name="connsiteY19-906" fmla="*/ 4711 h 9997"/>
                <a:gd name="connsiteX20-907" fmla="*/ 823 w 10000"/>
                <a:gd name="connsiteY20-908" fmla="*/ 4882 h 9997"/>
                <a:gd name="connsiteX21-909" fmla="*/ 1005 w 10000"/>
                <a:gd name="connsiteY21-910" fmla="*/ 4967 h 9997"/>
                <a:gd name="connsiteX22-911" fmla="*/ 790 w 10000"/>
                <a:gd name="connsiteY22-912" fmla="*/ 5360 h 9997"/>
                <a:gd name="connsiteX23-913" fmla="*/ 790 w 10000"/>
                <a:gd name="connsiteY23-914" fmla="*/ 5411 h 9997"/>
                <a:gd name="connsiteX24-915" fmla="*/ 906 w 10000"/>
                <a:gd name="connsiteY24-916" fmla="*/ 5804 h 9997"/>
                <a:gd name="connsiteX25-917" fmla="*/ 906 w 10000"/>
                <a:gd name="connsiteY25-918" fmla="*/ 5820 h 9997"/>
                <a:gd name="connsiteX26-919" fmla="*/ 906 w 10000"/>
                <a:gd name="connsiteY26-920" fmla="*/ 5854 h 9997"/>
                <a:gd name="connsiteX27-921" fmla="*/ 1022 w 10000"/>
                <a:gd name="connsiteY27-922" fmla="*/ 6400 h 9997"/>
                <a:gd name="connsiteX28-923" fmla="*/ 1122 w 10000"/>
                <a:gd name="connsiteY28-924" fmla="*/ 7494 h 9997"/>
                <a:gd name="connsiteX29-925" fmla="*/ 2151 w 10000"/>
                <a:gd name="connsiteY29-926" fmla="*/ 7732 h 9997"/>
                <a:gd name="connsiteX30-927" fmla="*/ 2731 w 10000"/>
                <a:gd name="connsiteY30-928" fmla="*/ 7664 h 9997"/>
                <a:gd name="connsiteX31-929" fmla="*/ 2748 w 10000"/>
                <a:gd name="connsiteY31-930" fmla="*/ 7664 h 9997"/>
                <a:gd name="connsiteX32-931" fmla="*/ 2764 w 10000"/>
                <a:gd name="connsiteY32-932" fmla="*/ 7664 h 9997"/>
                <a:gd name="connsiteX33-933" fmla="*/ 2865 w 10000"/>
                <a:gd name="connsiteY33-934" fmla="*/ 7647 h 9997"/>
                <a:gd name="connsiteX34-935" fmla="*/ 3445 w 10000"/>
                <a:gd name="connsiteY34-936" fmla="*/ 7937 h 9997"/>
                <a:gd name="connsiteX35-937" fmla="*/ 3660 w 10000"/>
                <a:gd name="connsiteY35-938" fmla="*/ 8296 h 9997"/>
                <a:gd name="connsiteX36-939" fmla="*/ 3677 w 10000"/>
                <a:gd name="connsiteY36-940" fmla="*/ 8312 h 9997"/>
                <a:gd name="connsiteX37-941" fmla="*/ 4406 w 10000"/>
                <a:gd name="connsiteY37-942" fmla="*/ 9919 h 9997"/>
                <a:gd name="connsiteX38-943" fmla="*/ 7548 w 10000"/>
                <a:gd name="connsiteY38-944" fmla="*/ 9414 h 9997"/>
                <a:gd name="connsiteX39-945" fmla="*/ 8225 w 10000"/>
                <a:gd name="connsiteY39-946" fmla="*/ 6573 h 9997"/>
                <a:gd name="connsiteX40-947" fmla="*/ 9319 w 10000"/>
                <a:gd name="connsiteY40-948" fmla="*/ 3788 h 9997"/>
                <a:gd name="connsiteX41-949" fmla="*/ 9319 w 10000"/>
                <a:gd name="connsiteY41-950" fmla="*/ 3772 h 9997"/>
                <a:gd name="connsiteX42-951" fmla="*/ 10000 w 10000"/>
                <a:gd name="connsiteY42-952" fmla="*/ 1690 h 9997"/>
                <a:gd name="connsiteX43-953" fmla="*/ 10000 w 10000"/>
                <a:gd name="connsiteY43-954" fmla="*/ 1451 h 9997"/>
                <a:gd name="connsiteX44-955" fmla="*/ 9785 w 10000"/>
                <a:gd name="connsiteY44-956" fmla="*/ 0 h 9997"/>
                <a:gd name="connsiteX45-957" fmla="*/ 1935 w 10000"/>
                <a:gd name="connsiteY45-958" fmla="*/ 0 h 9997"/>
                <a:gd name="connsiteX46-959" fmla="*/ 1835 w 10000"/>
                <a:gd name="connsiteY46-960" fmla="*/ 187 h 9997"/>
                <a:gd name="connsiteX0-961" fmla="*/ 1835 w 10000"/>
                <a:gd name="connsiteY0-962" fmla="*/ 187 h 10125"/>
                <a:gd name="connsiteX1-963" fmla="*/ 1686 w 10000"/>
                <a:gd name="connsiteY1-964" fmla="*/ 989 h 10125"/>
                <a:gd name="connsiteX2-965" fmla="*/ 1686 w 10000"/>
                <a:gd name="connsiteY2-966" fmla="*/ 1008 h 10125"/>
                <a:gd name="connsiteX3-967" fmla="*/ 1686 w 10000"/>
                <a:gd name="connsiteY3-968" fmla="*/ 1024 h 10125"/>
                <a:gd name="connsiteX4-969" fmla="*/ 1686 w 10000"/>
                <a:gd name="connsiteY4-970" fmla="*/ 1075 h 10125"/>
                <a:gd name="connsiteX5-971" fmla="*/ 1487 w 10000"/>
                <a:gd name="connsiteY5-972" fmla="*/ 1503 h 10125"/>
                <a:gd name="connsiteX6-973" fmla="*/ 1371 w 10000"/>
                <a:gd name="connsiteY6-974" fmla="*/ 1638 h 10125"/>
                <a:gd name="connsiteX7-975" fmla="*/ 972 w 10000"/>
                <a:gd name="connsiteY7-976" fmla="*/ 1947 h 10125"/>
                <a:gd name="connsiteX8-977" fmla="*/ 939 w 10000"/>
                <a:gd name="connsiteY8-978" fmla="*/ 1964 h 10125"/>
                <a:gd name="connsiteX9-979" fmla="*/ 60 w 10000"/>
                <a:gd name="connsiteY9-980" fmla="*/ 2852 h 10125"/>
                <a:gd name="connsiteX10-981" fmla="*/ 60 w 10000"/>
                <a:gd name="connsiteY10-982" fmla="*/ 2885 h 10125"/>
                <a:gd name="connsiteX11-983" fmla="*/ 43 w 10000"/>
                <a:gd name="connsiteY11-984" fmla="*/ 2902 h 10125"/>
                <a:gd name="connsiteX12-985" fmla="*/ 10 w 10000"/>
                <a:gd name="connsiteY12-986" fmla="*/ 3160 h 10125"/>
                <a:gd name="connsiteX13-987" fmla="*/ 192 w 10000"/>
                <a:gd name="connsiteY13-988" fmla="*/ 3346 h 10125"/>
                <a:gd name="connsiteX14-989" fmla="*/ 243 w 10000"/>
                <a:gd name="connsiteY14-990" fmla="*/ 3364 h 10125"/>
                <a:gd name="connsiteX15-991" fmla="*/ 392 w 10000"/>
                <a:gd name="connsiteY15-992" fmla="*/ 3465 h 10125"/>
                <a:gd name="connsiteX16-993" fmla="*/ 541 w 10000"/>
                <a:gd name="connsiteY16-994" fmla="*/ 3586 h 10125"/>
                <a:gd name="connsiteX17-995" fmla="*/ 724 w 10000"/>
                <a:gd name="connsiteY17-996" fmla="*/ 4233 h 10125"/>
                <a:gd name="connsiteX18-997" fmla="*/ 691 w 10000"/>
                <a:gd name="connsiteY18-998" fmla="*/ 4489 h 10125"/>
                <a:gd name="connsiteX19-999" fmla="*/ 640 w 10000"/>
                <a:gd name="connsiteY19-1000" fmla="*/ 4712 h 10125"/>
                <a:gd name="connsiteX20-1001" fmla="*/ 823 w 10000"/>
                <a:gd name="connsiteY20-1002" fmla="*/ 4883 h 10125"/>
                <a:gd name="connsiteX21-1003" fmla="*/ 1005 w 10000"/>
                <a:gd name="connsiteY21-1004" fmla="*/ 4968 h 10125"/>
                <a:gd name="connsiteX22-1005" fmla="*/ 790 w 10000"/>
                <a:gd name="connsiteY22-1006" fmla="*/ 5362 h 10125"/>
                <a:gd name="connsiteX23-1007" fmla="*/ 790 w 10000"/>
                <a:gd name="connsiteY23-1008" fmla="*/ 5413 h 10125"/>
                <a:gd name="connsiteX24-1009" fmla="*/ 906 w 10000"/>
                <a:gd name="connsiteY24-1010" fmla="*/ 5806 h 10125"/>
                <a:gd name="connsiteX25-1011" fmla="*/ 906 w 10000"/>
                <a:gd name="connsiteY25-1012" fmla="*/ 5822 h 10125"/>
                <a:gd name="connsiteX26-1013" fmla="*/ 906 w 10000"/>
                <a:gd name="connsiteY26-1014" fmla="*/ 5856 h 10125"/>
                <a:gd name="connsiteX27-1015" fmla="*/ 1022 w 10000"/>
                <a:gd name="connsiteY27-1016" fmla="*/ 6402 h 10125"/>
                <a:gd name="connsiteX28-1017" fmla="*/ 1122 w 10000"/>
                <a:gd name="connsiteY28-1018" fmla="*/ 7496 h 10125"/>
                <a:gd name="connsiteX29-1019" fmla="*/ 2151 w 10000"/>
                <a:gd name="connsiteY29-1020" fmla="*/ 7734 h 10125"/>
                <a:gd name="connsiteX30-1021" fmla="*/ 2731 w 10000"/>
                <a:gd name="connsiteY30-1022" fmla="*/ 7666 h 10125"/>
                <a:gd name="connsiteX31-1023" fmla="*/ 2748 w 10000"/>
                <a:gd name="connsiteY31-1024" fmla="*/ 7666 h 10125"/>
                <a:gd name="connsiteX32-1025" fmla="*/ 2764 w 10000"/>
                <a:gd name="connsiteY32-1026" fmla="*/ 7666 h 10125"/>
                <a:gd name="connsiteX33-1027" fmla="*/ 2865 w 10000"/>
                <a:gd name="connsiteY33-1028" fmla="*/ 7649 h 10125"/>
                <a:gd name="connsiteX34-1029" fmla="*/ 3445 w 10000"/>
                <a:gd name="connsiteY34-1030" fmla="*/ 7939 h 10125"/>
                <a:gd name="connsiteX35-1031" fmla="*/ 3660 w 10000"/>
                <a:gd name="connsiteY35-1032" fmla="*/ 8298 h 10125"/>
                <a:gd name="connsiteX36-1033" fmla="*/ 3677 w 10000"/>
                <a:gd name="connsiteY36-1034" fmla="*/ 8314 h 10125"/>
                <a:gd name="connsiteX37-1035" fmla="*/ 4406 w 10000"/>
                <a:gd name="connsiteY37-1036" fmla="*/ 9922 h 10125"/>
                <a:gd name="connsiteX38-1037" fmla="*/ 7675 w 10000"/>
                <a:gd name="connsiteY38-1038" fmla="*/ 9732 h 10125"/>
                <a:gd name="connsiteX39-1039" fmla="*/ 8225 w 10000"/>
                <a:gd name="connsiteY39-1040" fmla="*/ 6575 h 10125"/>
                <a:gd name="connsiteX40-1041" fmla="*/ 9319 w 10000"/>
                <a:gd name="connsiteY40-1042" fmla="*/ 3789 h 10125"/>
                <a:gd name="connsiteX41-1043" fmla="*/ 9319 w 10000"/>
                <a:gd name="connsiteY41-1044" fmla="*/ 3773 h 10125"/>
                <a:gd name="connsiteX42-1045" fmla="*/ 10000 w 10000"/>
                <a:gd name="connsiteY42-1046" fmla="*/ 1691 h 10125"/>
                <a:gd name="connsiteX43-1047" fmla="*/ 10000 w 10000"/>
                <a:gd name="connsiteY43-1048" fmla="*/ 1451 h 10125"/>
                <a:gd name="connsiteX44-1049" fmla="*/ 9785 w 10000"/>
                <a:gd name="connsiteY44-1050" fmla="*/ 0 h 10125"/>
                <a:gd name="connsiteX45-1051" fmla="*/ 1935 w 10000"/>
                <a:gd name="connsiteY45-1052" fmla="*/ 0 h 10125"/>
                <a:gd name="connsiteX46-1053" fmla="*/ 1835 w 10000"/>
                <a:gd name="connsiteY46-1054" fmla="*/ 187 h 10125"/>
                <a:gd name="connsiteX0-1055" fmla="*/ 1835 w 10000"/>
                <a:gd name="connsiteY0-1056" fmla="*/ 187 h 10079"/>
                <a:gd name="connsiteX1-1057" fmla="*/ 1686 w 10000"/>
                <a:gd name="connsiteY1-1058" fmla="*/ 989 h 10079"/>
                <a:gd name="connsiteX2-1059" fmla="*/ 1686 w 10000"/>
                <a:gd name="connsiteY2-1060" fmla="*/ 1008 h 10079"/>
                <a:gd name="connsiteX3-1061" fmla="*/ 1686 w 10000"/>
                <a:gd name="connsiteY3-1062" fmla="*/ 1024 h 10079"/>
                <a:gd name="connsiteX4-1063" fmla="*/ 1686 w 10000"/>
                <a:gd name="connsiteY4-1064" fmla="*/ 1075 h 10079"/>
                <a:gd name="connsiteX5-1065" fmla="*/ 1487 w 10000"/>
                <a:gd name="connsiteY5-1066" fmla="*/ 1503 h 10079"/>
                <a:gd name="connsiteX6-1067" fmla="*/ 1371 w 10000"/>
                <a:gd name="connsiteY6-1068" fmla="*/ 1638 h 10079"/>
                <a:gd name="connsiteX7-1069" fmla="*/ 972 w 10000"/>
                <a:gd name="connsiteY7-1070" fmla="*/ 1947 h 10079"/>
                <a:gd name="connsiteX8-1071" fmla="*/ 939 w 10000"/>
                <a:gd name="connsiteY8-1072" fmla="*/ 1964 h 10079"/>
                <a:gd name="connsiteX9-1073" fmla="*/ 60 w 10000"/>
                <a:gd name="connsiteY9-1074" fmla="*/ 2852 h 10079"/>
                <a:gd name="connsiteX10-1075" fmla="*/ 60 w 10000"/>
                <a:gd name="connsiteY10-1076" fmla="*/ 2885 h 10079"/>
                <a:gd name="connsiteX11-1077" fmla="*/ 43 w 10000"/>
                <a:gd name="connsiteY11-1078" fmla="*/ 2902 h 10079"/>
                <a:gd name="connsiteX12-1079" fmla="*/ 10 w 10000"/>
                <a:gd name="connsiteY12-1080" fmla="*/ 3160 h 10079"/>
                <a:gd name="connsiteX13-1081" fmla="*/ 192 w 10000"/>
                <a:gd name="connsiteY13-1082" fmla="*/ 3346 h 10079"/>
                <a:gd name="connsiteX14-1083" fmla="*/ 243 w 10000"/>
                <a:gd name="connsiteY14-1084" fmla="*/ 3364 h 10079"/>
                <a:gd name="connsiteX15-1085" fmla="*/ 392 w 10000"/>
                <a:gd name="connsiteY15-1086" fmla="*/ 3465 h 10079"/>
                <a:gd name="connsiteX16-1087" fmla="*/ 541 w 10000"/>
                <a:gd name="connsiteY16-1088" fmla="*/ 3586 h 10079"/>
                <a:gd name="connsiteX17-1089" fmla="*/ 724 w 10000"/>
                <a:gd name="connsiteY17-1090" fmla="*/ 4233 h 10079"/>
                <a:gd name="connsiteX18-1091" fmla="*/ 691 w 10000"/>
                <a:gd name="connsiteY18-1092" fmla="*/ 4489 h 10079"/>
                <a:gd name="connsiteX19-1093" fmla="*/ 640 w 10000"/>
                <a:gd name="connsiteY19-1094" fmla="*/ 4712 h 10079"/>
                <a:gd name="connsiteX20-1095" fmla="*/ 823 w 10000"/>
                <a:gd name="connsiteY20-1096" fmla="*/ 4883 h 10079"/>
                <a:gd name="connsiteX21-1097" fmla="*/ 1005 w 10000"/>
                <a:gd name="connsiteY21-1098" fmla="*/ 4968 h 10079"/>
                <a:gd name="connsiteX22-1099" fmla="*/ 790 w 10000"/>
                <a:gd name="connsiteY22-1100" fmla="*/ 5362 h 10079"/>
                <a:gd name="connsiteX23-1101" fmla="*/ 790 w 10000"/>
                <a:gd name="connsiteY23-1102" fmla="*/ 5413 h 10079"/>
                <a:gd name="connsiteX24-1103" fmla="*/ 906 w 10000"/>
                <a:gd name="connsiteY24-1104" fmla="*/ 5806 h 10079"/>
                <a:gd name="connsiteX25-1105" fmla="*/ 906 w 10000"/>
                <a:gd name="connsiteY25-1106" fmla="*/ 5822 h 10079"/>
                <a:gd name="connsiteX26-1107" fmla="*/ 906 w 10000"/>
                <a:gd name="connsiteY26-1108" fmla="*/ 5856 h 10079"/>
                <a:gd name="connsiteX27-1109" fmla="*/ 1022 w 10000"/>
                <a:gd name="connsiteY27-1110" fmla="*/ 6402 h 10079"/>
                <a:gd name="connsiteX28-1111" fmla="*/ 1122 w 10000"/>
                <a:gd name="connsiteY28-1112" fmla="*/ 7496 h 10079"/>
                <a:gd name="connsiteX29-1113" fmla="*/ 2151 w 10000"/>
                <a:gd name="connsiteY29-1114" fmla="*/ 7734 h 10079"/>
                <a:gd name="connsiteX30-1115" fmla="*/ 2731 w 10000"/>
                <a:gd name="connsiteY30-1116" fmla="*/ 7666 h 10079"/>
                <a:gd name="connsiteX31-1117" fmla="*/ 2748 w 10000"/>
                <a:gd name="connsiteY31-1118" fmla="*/ 7666 h 10079"/>
                <a:gd name="connsiteX32-1119" fmla="*/ 2764 w 10000"/>
                <a:gd name="connsiteY32-1120" fmla="*/ 7666 h 10079"/>
                <a:gd name="connsiteX33-1121" fmla="*/ 2865 w 10000"/>
                <a:gd name="connsiteY33-1122" fmla="*/ 7649 h 10079"/>
                <a:gd name="connsiteX34-1123" fmla="*/ 3445 w 10000"/>
                <a:gd name="connsiteY34-1124" fmla="*/ 7939 h 10079"/>
                <a:gd name="connsiteX35-1125" fmla="*/ 3660 w 10000"/>
                <a:gd name="connsiteY35-1126" fmla="*/ 8298 h 10079"/>
                <a:gd name="connsiteX36-1127" fmla="*/ 3677 w 10000"/>
                <a:gd name="connsiteY36-1128" fmla="*/ 8314 h 10079"/>
                <a:gd name="connsiteX37-1129" fmla="*/ 4406 w 10000"/>
                <a:gd name="connsiteY37-1130" fmla="*/ 9922 h 10079"/>
                <a:gd name="connsiteX38-1131" fmla="*/ 7675 w 10000"/>
                <a:gd name="connsiteY38-1132" fmla="*/ 9732 h 10079"/>
                <a:gd name="connsiteX39-1133" fmla="*/ 8225 w 10000"/>
                <a:gd name="connsiteY39-1134" fmla="*/ 6575 h 10079"/>
                <a:gd name="connsiteX40-1135" fmla="*/ 9319 w 10000"/>
                <a:gd name="connsiteY40-1136" fmla="*/ 3789 h 10079"/>
                <a:gd name="connsiteX41-1137" fmla="*/ 9319 w 10000"/>
                <a:gd name="connsiteY41-1138" fmla="*/ 3773 h 10079"/>
                <a:gd name="connsiteX42-1139" fmla="*/ 10000 w 10000"/>
                <a:gd name="connsiteY42-1140" fmla="*/ 1691 h 10079"/>
                <a:gd name="connsiteX43-1141" fmla="*/ 10000 w 10000"/>
                <a:gd name="connsiteY43-1142" fmla="*/ 1451 h 10079"/>
                <a:gd name="connsiteX44-1143" fmla="*/ 9785 w 10000"/>
                <a:gd name="connsiteY44-1144" fmla="*/ 0 h 10079"/>
                <a:gd name="connsiteX45-1145" fmla="*/ 1935 w 10000"/>
                <a:gd name="connsiteY45-1146" fmla="*/ 0 h 10079"/>
                <a:gd name="connsiteX46-1147" fmla="*/ 1835 w 10000"/>
                <a:gd name="connsiteY46-1148" fmla="*/ 187 h 10079"/>
                <a:gd name="connsiteX0-1149" fmla="*/ 1835 w 10000"/>
                <a:gd name="connsiteY0-1150" fmla="*/ 187 h 10056"/>
                <a:gd name="connsiteX1-1151" fmla="*/ 1686 w 10000"/>
                <a:gd name="connsiteY1-1152" fmla="*/ 989 h 10056"/>
                <a:gd name="connsiteX2-1153" fmla="*/ 1686 w 10000"/>
                <a:gd name="connsiteY2-1154" fmla="*/ 1008 h 10056"/>
                <a:gd name="connsiteX3-1155" fmla="*/ 1686 w 10000"/>
                <a:gd name="connsiteY3-1156" fmla="*/ 1024 h 10056"/>
                <a:gd name="connsiteX4-1157" fmla="*/ 1686 w 10000"/>
                <a:gd name="connsiteY4-1158" fmla="*/ 1075 h 10056"/>
                <a:gd name="connsiteX5-1159" fmla="*/ 1487 w 10000"/>
                <a:gd name="connsiteY5-1160" fmla="*/ 1503 h 10056"/>
                <a:gd name="connsiteX6-1161" fmla="*/ 1371 w 10000"/>
                <a:gd name="connsiteY6-1162" fmla="*/ 1638 h 10056"/>
                <a:gd name="connsiteX7-1163" fmla="*/ 972 w 10000"/>
                <a:gd name="connsiteY7-1164" fmla="*/ 1947 h 10056"/>
                <a:gd name="connsiteX8-1165" fmla="*/ 939 w 10000"/>
                <a:gd name="connsiteY8-1166" fmla="*/ 1964 h 10056"/>
                <a:gd name="connsiteX9-1167" fmla="*/ 60 w 10000"/>
                <a:gd name="connsiteY9-1168" fmla="*/ 2852 h 10056"/>
                <a:gd name="connsiteX10-1169" fmla="*/ 60 w 10000"/>
                <a:gd name="connsiteY10-1170" fmla="*/ 2885 h 10056"/>
                <a:gd name="connsiteX11-1171" fmla="*/ 43 w 10000"/>
                <a:gd name="connsiteY11-1172" fmla="*/ 2902 h 10056"/>
                <a:gd name="connsiteX12-1173" fmla="*/ 10 w 10000"/>
                <a:gd name="connsiteY12-1174" fmla="*/ 3160 h 10056"/>
                <a:gd name="connsiteX13-1175" fmla="*/ 192 w 10000"/>
                <a:gd name="connsiteY13-1176" fmla="*/ 3346 h 10056"/>
                <a:gd name="connsiteX14-1177" fmla="*/ 243 w 10000"/>
                <a:gd name="connsiteY14-1178" fmla="*/ 3364 h 10056"/>
                <a:gd name="connsiteX15-1179" fmla="*/ 392 w 10000"/>
                <a:gd name="connsiteY15-1180" fmla="*/ 3465 h 10056"/>
                <a:gd name="connsiteX16-1181" fmla="*/ 541 w 10000"/>
                <a:gd name="connsiteY16-1182" fmla="*/ 3586 h 10056"/>
                <a:gd name="connsiteX17-1183" fmla="*/ 724 w 10000"/>
                <a:gd name="connsiteY17-1184" fmla="*/ 4233 h 10056"/>
                <a:gd name="connsiteX18-1185" fmla="*/ 691 w 10000"/>
                <a:gd name="connsiteY18-1186" fmla="*/ 4489 h 10056"/>
                <a:gd name="connsiteX19-1187" fmla="*/ 640 w 10000"/>
                <a:gd name="connsiteY19-1188" fmla="*/ 4712 h 10056"/>
                <a:gd name="connsiteX20-1189" fmla="*/ 823 w 10000"/>
                <a:gd name="connsiteY20-1190" fmla="*/ 4883 h 10056"/>
                <a:gd name="connsiteX21-1191" fmla="*/ 1005 w 10000"/>
                <a:gd name="connsiteY21-1192" fmla="*/ 4968 h 10056"/>
                <a:gd name="connsiteX22-1193" fmla="*/ 790 w 10000"/>
                <a:gd name="connsiteY22-1194" fmla="*/ 5362 h 10056"/>
                <a:gd name="connsiteX23-1195" fmla="*/ 790 w 10000"/>
                <a:gd name="connsiteY23-1196" fmla="*/ 5413 h 10056"/>
                <a:gd name="connsiteX24-1197" fmla="*/ 906 w 10000"/>
                <a:gd name="connsiteY24-1198" fmla="*/ 5806 h 10056"/>
                <a:gd name="connsiteX25-1199" fmla="*/ 906 w 10000"/>
                <a:gd name="connsiteY25-1200" fmla="*/ 5822 h 10056"/>
                <a:gd name="connsiteX26-1201" fmla="*/ 906 w 10000"/>
                <a:gd name="connsiteY26-1202" fmla="*/ 5856 h 10056"/>
                <a:gd name="connsiteX27-1203" fmla="*/ 1022 w 10000"/>
                <a:gd name="connsiteY27-1204" fmla="*/ 6402 h 10056"/>
                <a:gd name="connsiteX28-1205" fmla="*/ 1122 w 10000"/>
                <a:gd name="connsiteY28-1206" fmla="*/ 7496 h 10056"/>
                <a:gd name="connsiteX29-1207" fmla="*/ 2151 w 10000"/>
                <a:gd name="connsiteY29-1208" fmla="*/ 7734 h 10056"/>
                <a:gd name="connsiteX30-1209" fmla="*/ 2731 w 10000"/>
                <a:gd name="connsiteY30-1210" fmla="*/ 7666 h 10056"/>
                <a:gd name="connsiteX31-1211" fmla="*/ 2748 w 10000"/>
                <a:gd name="connsiteY31-1212" fmla="*/ 7666 h 10056"/>
                <a:gd name="connsiteX32-1213" fmla="*/ 2764 w 10000"/>
                <a:gd name="connsiteY32-1214" fmla="*/ 7666 h 10056"/>
                <a:gd name="connsiteX33-1215" fmla="*/ 2865 w 10000"/>
                <a:gd name="connsiteY33-1216" fmla="*/ 7649 h 10056"/>
                <a:gd name="connsiteX34-1217" fmla="*/ 3445 w 10000"/>
                <a:gd name="connsiteY34-1218" fmla="*/ 7939 h 10056"/>
                <a:gd name="connsiteX35-1219" fmla="*/ 3660 w 10000"/>
                <a:gd name="connsiteY35-1220" fmla="*/ 8298 h 10056"/>
                <a:gd name="connsiteX36-1221" fmla="*/ 3677 w 10000"/>
                <a:gd name="connsiteY36-1222" fmla="*/ 8314 h 10056"/>
                <a:gd name="connsiteX37-1223" fmla="*/ 4406 w 10000"/>
                <a:gd name="connsiteY37-1224" fmla="*/ 9922 h 10056"/>
                <a:gd name="connsiteX38-1225" fmla="*/ 7675 w 10000"/>
                <a:gd name="connsiteY38-1226" fmla="*/ 9732 h 10056"/>
                <a:gd name="connsiteX39-1227" fmla="*/ 8225 w 10000"/>
                <a:gd name="connsiteY39-1228" fmla="*/ 6575 h 10056"/>
                <a:gd name="connsiteX40-1229" fmla="*/ 9319 w 10000"/>
                <a:gd name="connsiteY40-1230" fmla="*/ 3789 h 10056"/>
                <a:gd name="connsiteX41-1231" fmla="*/ 9319 w 10000"/>
                <a:gd name="connsiteY41-1232" fmla="*/ 3773 h 10056"/>
                <a:gd name="connsiteX42-1233" fmla="*/ 10000 w 10000"/>
                <a:gd name="connsiteY42-1234" fmla="*/ 1691 h 10056"/>
                <a:gd name="connsiteX43-1235" fmla="*/ 10000 w 10000"/>
                <a:gd name="connsiteY43-1236" fmla="*/ 1451 h 10056"/>
                <a:gd name="connsiteX44-1237" fmla="*/ 9785 w 10000"/>
                <a:gd name="connsiteY44-1238" fmla="*/ 0 h 10056"/>
                <a:gd name="connsiteX45-1239" fmla="*/ 1935 w 10000"/>
                <a:gd name="connsiteY45-1240" fmla="*/ 0 h 10056"/>
                <a:gd name="connsiteX46-1241" fmla="*/ 1835 w 10000"/>
                <a:gd name="connsiteY46-1242" fmla="*/ 187 h 100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</a:cxnLst>
              <a:rect l="l" t="t" r="r" b="b"/>
              <a:pathLst>
                <a:path w="10000" h="10056">
                  <a:moveTo>
                    <a:pt x="1835" y="187"/>
                  </a:moveTo>
                  <a:cubicBezTo>
                    <a:pt x="1802" y="256"/>
                    <a:pt x="1686" y="615"/>
                    <a:pt x="1686" y="989"/>
                  </a:cubicBezTo>
                  <a:lnTo>
                    <a:pt x="1686" y="1008"/>
                  </a:lnTo>
                  <a:lnTo>
                    <a:pt x="1686" y="1024"/>
                  </a:lnTo>
                  <a:lnTo>
                    <a:pt x="1686" y="1075"/>
                  </a:lnTo>
                  <a:cubicBezTo>
                    <a:pt x="1653" y="1161"/>
                    <a:pt x="1604" y="1314"/>
                    <a:pt x="1487" y="1503"/>
                  </a:cubicBezTo>
                  <a:cubicBezTo>
                    <a:pt x="1454" y="1537"/>
                    <a:pt x="1404" y="1588"/>
                    <a:pt x="1371" y="1638"/>
                  </a:cubicBezTo>
                  <a:cubicBezTo>
                    <a:pt x="1271" y="1742"/>
                    <a:pt x="1139" y="1844"/>
                    <a:pt x="972" y="1947"/>
                  </a:cubicBezTo>
                  <a:cubicBezTo>
                    <a:pt x="956" y="1947"/>
                    <a:pt x="956" y="1964"/>
                    <a:pt x="939" y="1964"/>
                  </a:cubicBezTo>
                  <a:cubicBezTo>
                    <a:pt x="640" y="2185"/>
                    <a:pt x="126" y="2613"/>
                    <a:pt x="60" y="2852"/>
                  </a:cubicBezTo>
                  <a:lnTo>
                    <a:pt x="60" y="2885"/>
                  </a:lnTo>
                  <a:cubicBezTo>
                    <a:pt x="54" y="2890"/>
                    <a:pt x="49" y="2897"/>
                    <a:pt x="43" y="2902"/>
                  </a:cubicBezTo>
                  <a:cubicBezTo>
                    <a:pt x="43" y="2902"/>
                    <a:pt x="-23" y="3038"/>
                    <a:pt x="10" y="3160"/>
                  </a:cubicBezTo>
                  <a:cubicBezTo>
                    <a:pt x="27" y="3227"/>
                    <a:pt x="93" y="3295"/>
                    <a:pt x="192" y="3346"/>
                  </a:cubicBezTo>
                  <a:cubicBezTo>
                    <a:pt x="209" y="3364"/>
                    <a:pt x="226" y="3364"/>
                    <a:pt x="243" y="3364"/>
                  </a:cubicBezTo>
                  <a:cubicBezTo>
                    <a:pt x="293" y="3397"/>
                    <a:pt x="342" y="3432"/>
                    <a:pt x="392" y="3465"/>
                  </a:cubicBezTo>
                  <a:cubicBezTo>
                    <a:pt x="458" y="3500"/>
                    <a:pt x="508" y="3551"/>
                    <a:pt x="541" y="3586"/>
                  </a:cubicBezTo>
                  <a:cubicBezTo>
                    <a:pt x="757" y="3789"/>
                    <a:pt x="757" y="4029"/>
                    <a:pt x="724" y="4233"/>
                  </a:cubicBezTo>
                  <a:cubicBezTo>
                    <a:pt x="724" y="4319"/>
                    <a:pt x="707" y="4422"/>
                    <a:pt x="691" y="4489"/>
                  </a:cubicBezTo>
                  <a:cubicBezTo>
                    <a:pt x="674" y="4559"/>
                    <a:pt x="640" y="4660"/>
                    <a:pt x="640" y="4712"/>
                  </a:cubicBezTo>
                  <a:cubicBezTo>
                    <a:pt x="674" y="4764"/>
                    <a:pt x="790" y="4866"/>
                    <a:pt x="823" y="4883"/>
                  </a:cubicBezTo>
                  <a:lnTo>
                    <a:pt x="1005" y="4968"/>
                  </a:lnTo>
                  <a:cubicBezTo>
                    <a:pt x="933" y="5099"/>
                    <a:pt x="862" y="5232"/>
                    <a:pt x="790" y="5362"/>
                  </a:cubicBezTo>
                  <a:lnTo>
                    <a:pt x="790" y="5413"/>
                  </a:lnTo>
                  <a:cubicBezTo>
                    <a:pt x="939" y="5549"/>
                    <a:pt x="923" y="5737"/>
                    <a:pt x="906" y="5806"/>
                  </a:cubicBezTo>
                  <a:lnTo>
                    <a:pt x="906" y="5822"/>
                  </a:lnTo>
                  <a:lnTo>
                    <a:pt x="906" y="5856"/>
                  </a:lnTo>
                  <a:cubicBezTo>
                    <a:pt x="972" y="5993"/>
                    <a:pt x="1072" y="6216"/>
                    <a:pt x="1022" y="6402"/>
                  </a:cubicBezTo>
                  <a:cubicBezTo>
                    <a:pt x="972" y="6589"/>
                    <a:pt x="840" y="7205"/>
                    <a:pt x="1122" y="7496"/>
                  </a:cubicBezTo>
                  <a:cubicBezTo>
                    <a:pt x="1255" y="7631"/>
                    <a:pt x="1653" y="7734"/>
                    <a:pt x="2151" y="7734"/>
                  </a:cubicBezTo>
                  <a:cubicBezTo>
                    <a:pt x="2450" y="7734"/>
                    <a:pt x="2682" y="7700"/>
                    <a:pt x="2731" y="7666"/>
                  </a:cubicBezTo>
                  <a:lnTo>
                    <a:pt x="2748" y="7666"/>
                  </a:lnTo>
                  <a:lnTo>
                    <a:pt x="2764" y="7666"/>
                  </a:lnTo>
                  <a:cubicBezTo>
                    <a:pt x="2781" y="7666"/>
                    <a:pt x="2814" y="7649"/>
                    <a:pt x="2865" y="7649"/>
                  </a:cubicBezTo>
                  <a:cubicBezTo>
                    <a:pt x="2964" y="7649"/>
                    <a:pt x="3229" y="7683"/>
                    <a:pt x="3445" y="7939"/>
                  </a:cubicBezTo>
                  <a:cubicBezTo>
                    <a:pt x="3495" y="8024"/>
                    <a:pt x="3578" y="8144"/>
                    <a:pt x="3660" y="8298"/>
                  </a:cubicBezTo>
                  <a:cubicBezTo>
                    <a:pt x="3666" y="8303"/>
                    <a:pt x="3553" y="8043"/>
                    <a:pt x="3677" y="8314"/>
                  </a:cubicBezTo>
                  <a:cubicBezTo>
                    <a:pt x="3801" y="8585"/>
                    <a:pt x="3740" y="9686"/>
                    <a:pt x="4406" y="9922"/>
                  </a:cubicBezTo>
                  <a:cubicBezTo>
                    <a:pt x="5072" y="10158"/>
                    <a:pt x="7248" y="10076"/>
                    <a:pt x="7675" y="9732"/>
                  </a:cubicBezTo>
                  <a:cubicBezTo>
                    <a:pt x="7973" y="9492"/>
                    <a:pt x="7951" y="7565"/>
                    <a:pt x="8225" y="6575"/>
                  </a:cubicBezTo>
                  <a:cubicBezTo>
                    <a:pt x="8499" y="5585"/>
                    <a:pt x="9073" y="4125"/>
                    <a:pt x="9319" y="3789"/>
                  </a:cubicBezTo>
                  <a:lnTo>
                    <a:pt x="9319" y="3773"/>
                  </a:lnTo>
                  <a:cubicBezTo>
                    <a:pt x="9718" y="3160"/>
                    <a:pt x="9950" y="2425"/>
                    <a:pt x="10000" y="1691"/>
                  </a:cubicBezTo>
                  <a:lnTo>
                    <a:pt x="10000" y="1451"/>
                  </a:lnTo>
                  <a:cubicBezTo>
                    <a:pt x="10000" y="1058"/>
                    <a:pt x="9950" y="529"/>
                    <a:pt x="9785" y="0"/>
                  </a:cubicBezTo>
                  <a:lnTo>
                    <a:pt x="1935" y="0"/>
                  </a:lnTo>
                  <a:cubicBezTo>
                    <a:pt x="1885" y="101"/>
                    <a:pt x="1852" y="171"/>
                    <a:pt x="1835" y="187"/>
                  </a:cubicBez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chemeClr val="bg1"/>
              </a:bgClr>
            </a:pattFill>
            <a:ln w="34925">
              <a:solidFill>
                <a:srgbClr val="41404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4447795" y="3244739"/>
              <a:ext cx="1631950" cy="950913"/>
            </a:xfrm>
            <a:custGeom>
              <a:avLst/>
              <a:gdLst>
                <a:gd name="T0" fmla="*/ 129 w 434"/>
                <a:gd name="T1" fmla="*/ 253 h 253"/>
                <a:gd name="T2" fmla="*/ 255 w 434"/>
                <a:gd name="T3" fmla="*/ 236 h 253"/>
                <a:gd name="T4" fmla="*/ 288 w 434"/>
                <a:gd name="T5" fmla="*/ 222 h 253"/>
                <a:gd name="T6" fmla="*/ 317 w 434"/>
                <a:gd name="T7" fmla="*/ 208 h 253"/>
                <a:gd name="T8" fmla="*/ 384 w 434"/>
                <a:gd name="T9" fmla="*/ 156 h 253"/>
                <a:gd name="T10" fmla="*/ 393 w 434"/>
                <a:gd name="T11" fmla="*/ 147 h 253"/>
                <a:gd name="T12" fmla="*/ 402 w 434"/>
                <a:gd name="T13" fmla="*/ 136 h 253"/>
                <a:gd name="T14" fmla="*/ 409 w 434"/>
                <a:gd name="T15" fmla="*/ 125 h 253"/>
                <a:gd name="T16" fmla="*/ 421 w 434"/>
                <a:gd name="T17" fmla="*/ 94 h 253"/>
                <a:gd name="T18" fmla="*/ 421 w 434"/>
                <a:gd name="T19" fmla="*/ 93 h 253"/>
                <a:gd name="T20" fmla="*/ 432 w 434"/>
                <a:gd name="T21" fmla="*/ 6 h 253"/>
                <a:gd name="T22" fmla="*/ 432 w 434"/>
                <a:gd name="T23" fmla="*/ 5 h 253"/>
                <a:gd name="T24" fmla="*/ 433 w 434"/>
                <a:gd name="T25" fmla="*/ 4 h 253"/>
                <a:gd name="T26" fmla="*/ 433 w 434"/>
                <a:gd name="T27" fmla="*/ 0 h 253"/>
                <a:gd name="T28" fmla="*/ 0 w 434"/>
                <a:gd name="T29" fmla="*/ 191 h 253"/>
                <a:gd name="T30" fmla="*/ 129 w 434"/>
                <a:gd name="T31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4" h="253">
                  <a:moveTo>
                    <a:pt x="129" y="253"/>
                  </a:moveTo>
                  <a:cubicBezTo>
                    <a:pt x="168" y="252"/>
                    <a:pt x="218" y="249"/>
                    <a:pt x="255" y="236"/>
                  </a:cubicBezTo>
                  <a:cubicBezTo>
                    <a:pt x="266" y="232"/>
                    <a:pt x="277" y="227"/>
                    <a:pt x="288" y="222"/>
                  </a:cubicBezTo>
                  <a:cubicBezTo>
                    <a:pt x="305" y="215"/>
                    <a:pt x="316" y="209"/>
                    <a:pt x="317" y="208"/>
                  </a:cubicBezTo>
                  <a:cubicBezTo>
                    <a:pt x="329" y="201"/>
                    <a:pt x="359" y="182"/>
                    <a:pt x="384" y="156"/>
                  </a:cubicBezTo>
                  <a:cubicBezTo>
                    <a:pt x="387" y="153"/>
                    <a:pt x="390" y="150"/>
                    <a:pt x="393" y="147"/>
                  </a:cubicBezTo>
                  <a:cubicBezTo>
                    <a:pt x="396" y="143"/>
                    <a:pt x="399" y="139"/>
                    <a:pt x="402" y="136"/>
                  </a:cubicBezTo>
                  <a:cubicBezTo>
                    <a:pt x="404" y="132"/>
                    <a:pt x="406" y="129"/>
                    <a:pt x="409" y="125"/>
                  </a:cubicBezTo>
                  <a:cubicBezTo>
                    <a:pt x="415" y="115"/>
                    <a:pt x="419" y="104"/>
                    <a:pt x="421" y="94"/>
                  </a:cubicBezTo>
                  <a:cubicBezTo>
                    <a:pt x="421" y="93"/>
                    <a:pt x="421" y="93"/>
                    <a:pt x="421" y="93"/>
                  </a:cubicBezTo>
                  <a:cubicBezTo>
                    <a:pt x="430" y="65"/>
                    <a:pt x="434" y="35"/>
                    <a:pt x="432" y="6"/>
                  </a:cubicBezTo>
                  <a:cubicBezTo>
                    <a:pt x="432" y="5"/>
                    <a:pt x="432" y="5"/>
                    <a:pt x="432" y="5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33" y="3"/>
                    <a:pt x="433" y="1"/>
                    <a:pt x="433" y="0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29" y="224"/>
                    <a:pt x="71" y="252"/>
                    <a:pt x="129" y="253"/>
                  </a:cubicBezTo>
                  <a:close/>
                </a:path>
              </a:pathLst>
            </a:custGeom>
            <a:pattFill prst="pct25">
              <a:fgClr>
                <a:schemeClr val="tx1"/>
              </a:fgClr>
              <a:bgClr>
                <a:schemeClr val="bg1"/>
              </a:bgClr>
            </a:pattFill>
            <a:ln w="34925">
              <a:solidFill>
                <a:srgbClr val="41404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</a:endParaRPr>
            </a:p>
          </p:txBody>
        </p:sp>
      </p:grpSp>
      <p:sp>
        <p:nvSpPr>
          <p:cNvPr id="5" name="任意多边形 4"/>
          <p:cNvSpPr/>
          <p:nvPr/>
        </p:nvSpPr>
        <p:spPr>
          <a:xfrm rot="15847239">
            <a:off x="4025313" y="3099212"/>
            <a:ext cx="1321092" cy="1267957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266940" h="3416097">
                <a:moveTo>
                  <a:pt x="7058083" y="694373"/>
                </a:moveTo>
                <a:cubicBezTo>
                  <a:pt x="6764334" y="185003"/>
                  <a:pt x="5677113" y="63825"/>
                  <a:pt x="4788782" y="10137"/>
                </a:cubicBezTo>
                <a:cubicBezTo>
                  <a:pt x="3900451" y="-43551"/>
                  <a:pt x="2284647" y="121704"/>
                  <a:pt x="1728099" y="372248"/>
                </a:cubicBezTo>
                <a:cubicBezTo>
                  <a:pt x="1171551" y="622792"/>
                  <a:pt x="1462228" y="1145793"/>
                  <a:pt x="1449496" y="1513400"/>
                </a:cubicBezTo>
                <a:cubicBezTo>
                  <a:pt x="1313843" y="1716879"/>
                  <a:pt x="605347" y="2166691"/>
                  <a:pt x="2" y="2716041"/>
                </a:cubicBezTo>
                <a:cubicBezTo>
                  <a:pt x="1242990" y="2558977"/>
                  <a:pt x="1487067" y="2452885"/>
                  <a:pt x="1637445" y="2517494"/>
                </a:cubicBezTo>
                <a:cubicBezTo>
                  <a:pt x="1861439" y="3877844"/>
                  <a:pt x="5647837" y="3370210"/>
                  <a:pt x="6551277" y="3066357"/>
                </a:cubicBezTo>
                <a:cubicBezTo>
                  <a:pt x="7454717" y="2762504"/>
                  <a:pt x="7351832" y="1203743"/>
                  <a:pt x="7058083" y="694373"/>
                </a:cubicBezTo>
                <a:close/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752761" flipH="1">
            <a:off x="6732934" y="2714958"/>
            <a:ext cx="1321092" cy="1267957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266940" h="3416097">
                <a:moveTo>
                  <a:pt x="7058083" y="694373"/>
                </a:moveTo>
                <a:cubicBezTo>
                  <a:pt x="6764334" y="185003"/>
                  <a:pt x="5677113" y="63825"/>
                  <a:pt x="4788782" y="10137"/>
                </a:cubicBezTo>
                <a:cubicBezTo>
                  <a:pt x="3900451" y="-43551"/>
                  <a:pt x="2284647" y="121704"/>
                  <a:pt x="1728099" y="372248"/>
                </a:cubicBezTo>
                <a:cubicBezTo>
                  <a:pt x="1171551" y="622792"/>
                  <a:pt x="1462228" y="1145793"/>
                  <a:pt x="1449496" y="1513400"/>
                </a:cubicBezTo>
                <a:cubicBezTo>
                  <a:pt x="1313843" y="1716879"/>
                  <a:pt x="605347" y="2166691"/>
                  <a:pt x="2" y="2716041"/>
                </a:cubicBezTo>
                <a:cubicBezTo>
                  <a:pt x="1242990" y="2558977"/>
                  <a:pt x="1487067" y="2452885"/>
                  <a:pt x="1637445" y="2517494"/>
                </a:cubicBezTo>
                <a:cubicBezTo>
                  <a:pt x="1861439" y="3877844"/>
                  <a:pt x="5647837" y="3370210"/>
                  <a:pt x="6551277" y="3066357"/>
                </a:cubicBezTo>
                <a:cubicBezTo>
                  <a:pt x="7454717" y="2762504"/>
                  <a:pt x="7351832" y="1203743"/>
                  <a:pt x="7058083" y="694373"/>
                </a:cubicBezTo>
                <a:close/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 rot="5400000" flipH="1">
            <a:off x="5386304" y="3182621"/>
            <a:ext cx="1332144" cy="1285594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  <a:gd name="connsiteX0-1009" fmla="*/ 7176431 w 7385288"/>
              <a:gd name="connsiteY0-1010" fmla="*/ 694373 h 3416097"/>
              <a:gd name="connsiteX1-1011" fmla="*/ 4907130 w 7385288"/>
              <a:gd name="connsiteY1-1012" fmla="*/ 10137 h 3416097"/>
              <a:gd name="connsiteX2-1013" fmla="*/ 1846447 w 7385288"/>
              <a:gd name="connsiteY2-1014" fmla="*/ 372248 h 3416097"/>
              <a:gd name="connsiteX3-1015" fmla="*/ 1567844 w 7385288"/>
              <a:gd name="connsiteY3-1016" fmla="*/ 1513400 h 3416097"/>
              <a:gd name="connsiteX4-1017" fmla="*/ -2 w 7385288"/>
              <a:gd name="connsiteY4-1018" fmla="*/ 2339261 h 3416097"/>
              <a:gd name="connsiteX5-1019" fmla="*/ 1755793 w 7385288"/>
              <a:gd name="connsiteY5-1020" fmla="*/ 2517494 h 3416097"/>
              <a:gd name="connsiteX6-1021" fmla="*/ 6669625 w 7385288"/>
              <a:gd name="connsiteY6-1022" fmla="*/ 3066357 h 3416097"/>
              <a:gd name="connsiteX7-1023" fmla="*/ 7176431 w 7385288"/>
              <a:gd name="connsiteY7-1024" fmla="*/ 694373 h 3416097"/>
              <a:gd name="connsiteX0-1025" fmla="*/ 7176431 w 7385288"/>
              <a:gd name="connsiteY0-1026" fmla="*/ 694373 h 3416097"/>
              <a:gd name="connsiteX1-1027" fmla="*/ 4907130 w 7385288"/>
              <a:gd name="connsiteY1-1028" fmla="*/ 10137 h 3416097"/>
              <a:gd name="connsiteX2-1029" fmla="*/ 1846447 w 7385288"/>
              <a:gd name="connsiteY2-1030" fmla="*/ 372248 h 3416097"/>
              <a:gd name="connsiteX3-1031" fmla="*/ 1567844 w 7385288"/>
              <a:gd name="connsiteY3-1032" fmla="*/ 1513400 h 3416097"/>
              <a:gd name="connsiteX4-1033" fmla="*/ -2 w 7385288"/>
              <a:gd name="connsiteY4-1034" fmla="*/ 2339261 h 3416097"/>
              <a:gd name="connsiteX5-1035" fmla="*/ 1755793 w 7385288"/>
              <a:gd name="connsiteY5-1036" fmla="*/ 2517494 h 3416097"/>
              <a:gd name="connsiteX6-1037" fmla="*/ 6669625 w 7385288"/>
              <a:gd name="connsiteY6-1038" fmla="*/ 3066357 h 3416097"/>
              <a:gd name="connsiteX7-1039" fmla="*/ 7176431 w 7385288"/>
              <a:gd name="connsiteY7-1040" fmla="*/ 694373 h 3416097"/>
              <a:gd name="connsiteX0-1041" fmla="*/ 7176431 w 7385288"/>
              <a:gd name="connsiteY0-1042" fmla="*/ 694373 h 3416097"/>
              <a:gd name="connsiteX1-1043" fmla="*/ 4907130 w 7385288"/>
              <a:gd name="connsiteY1-1044" fmla="*/ 10137 h 3416097"/>
              <a:gd name="connsiteX2-1045" fmla="*/ 1846447 w 7385288"/>
              <a:gd name="connsiteY2-1046" fmla="*/ 372248 h 3416097"/>
              <a:gd name="connsiteX3-1047" fmla="*/ 1567844 w 7385288"/>
              <a:gd name="connsiteY3-1048" fmla="*/ 1513400 h 3416097"/>
              <a:gd name="connsiteX4-1049" fmla="*/ -2 w 7385288"/>
              <a:gd name="connsiteY4-1050" fmla="*/ 2339261 h 3416097"/>
              <a:gd name="connsiteX5-1051" fmla="*/ 1755793 w 7385288"/>
              <a:gd name="connsiteY5-1052" fmla="*/ 2517494 h 3416097"/>
              <a:gd name="connsiteX6-1053" fmla="*/ 6669625 w 7385288"/>
              <a:gd name="connsiteY6-1054" fmla="*/ 3066357 h 3416097"/>
              <a:gd name="connsiteX7-1055" fmla="*/ 7176431 w 7385288"/>
              <a:gd name="connsiteY7-1056" fmla="*/ 694373 h 3416097"/>
              <a:gd name="connsiteX0-1057" fmla="*/ 6998907 w 7207764"/>
              <a:gd name="connsiteY0-1058" fmla="*/ 694373 h 3416097"/>
              <a:gd name="connsiteX1-1059" fmla="*/ 4729606 w 7207764"/>
              <a:gd name="connsiteY1-1060" fmla="*/ 10137 h 3416097"/>
              <a:gd name="connsiteX2-1061" fmla="*/ 1668923 w 7207764"/>
              <a:gd name="connsiteY2-1062" fmla="*/ 372248 h 3416097"/>
              <a:gd name="connsiteX3-1063" fmla="*/ 1390320 w 7207764"/>
              <a:gd name="connsiteY3-1064" fmla="*/ 1513400 h 3416097"/>
              <a:gd name="connsiteX4-1065" fmla="*/ 0 w 7207764"/>
              <a:gd name="connsiteY4-1066" fmla="*/ 2136378 h 3416097"/>
              <a:gd name="connsiteX5-1067" fmla="*/ 1578269 w 7207764"/>
              <a:gd name="connsiteY5-1068" fmla="*/ 2517494 h 3416097"/>
              <a:gd name="connsiteX6-1069" fmla="*/ 6492101 w 7207764"/>
              <a:gd name="connsiteY6-1070" fmla="*/ 3066357 h 3416097"/>
              <a:gd name="connsiteX7-1071" fmla="*/ 6998907 w 7207764"/>
              <a:gd name="connsiteY7-1072" fmla="*/ 694373 h 3416097"/>
              <a:gd name="connsiteX0-1073" fmla="*/ 6998907 w 7207764"/>
              <a:gd name="connsiteY0-1074" fmla="*/ 694373 h 3416097"/>
              <a:gd name="connsiteX1-1075" fmla="*/ 4729606 w 7207764"/>
              <a:gd name="connsiteY1-1076" fmla="*/ 10137 h 3416097"/>
              <a:gd name="connsiteX2-1077" fmla="*/ 1668923 w 7207764"/>
              <a:gd name="connsiteY2-1078" fmla="*/ 372248 h 3416097"/>
              <a:gd name="connsiteX3-1079" fmla="*/ 1390320 w 7207764"/>
              <a:gd name="connsiteY3-1080" fmla="*/ 1513400 h 3416097"/>
              <a:gd name="connsiteX4-1081" fmla="*/ 0 w 7207764"/>
              <a:gd name="connsiteY4-1082" fmla="*/ 2136378 h 3416097"/>
              <a:gd name="connsiteX5-1083" fmla="*/ 1578269 w 7207764"/>
              <a:gd name="connsiteY5-1084" fmla="*/ 2517494 h 3416097"/>
              <a:gd name="connsiteX6-1085" fmla="*/ 6492101 w 7207764"/>
              <a:gd name="connsiteY6-1086" fmla="*/ 3066357 h 3416097"/>
              <a:gd name="connsiteX7-1087" fmla="*/ 6998907 w 7207764"/>
              <a:gd name="connsiteY7-1088" fmla="*/ 694373 h 3416097"/>
              <a:gd name="connsiteX0-1089" fmla="*/ 6998907 w 7207764"/>
              <a:gd name="connsiteY0-1090" fmla="*/ 694373 h 3416097"/>
              <a:gd name="connsiteX1-1091" fmla="*/ 4729606 w 7207764"/>
              <a:gd name="connsiteY1-1092" fmla="*/ 10137 h 3416097"/>
              <a:gd name="connsiteX2-1093" fmla="*/ 1668923 w 7207764"/>
              <a:gd name="connsiteY2-1094" fmla="*/ 372248 h 3416097"/>
              <a:gd name="connsiteX3-1095" fmla="*/ 1390320 w 7207764"/>
              <a:gd name="connsiteY3-1096" fmla="*/ 1513400 h 3416097"/>
              <a:gd name="connsiteX4-1097" fmla="*/ 0 w 7207764"/>
              <a:gd name="connsiteY4-1098" fmla="*/ 2136378 h 3416097"/>
              <a:gd name="connsiteX5-1099" fmla="*/ 1578269 w 7207764"/>
              <a:gd name="connsiteY5-1100" fmla="*/ 2517494 h 3416097"/>
              <a:gd name="connsiteX6-1101" fmla="*/ 6492101 w 7207764"/>
              <a:gd name="connsiteY6-1102" fmla="*/ 3066357 h 3416097"/>
              <a:gd name="connsiteX7-1103" fmla="*/ 6998907 w 7207764"/>
              <a:gd name="connsiteY7-1104" fmla="*/ 694373 h 3416097"/>
              <a:gd name="connsiteX0-1105" fmla="*/ 6998907 w 7207764"/>
              <a:gd name="connsiteY0-1106" fmla="*/ 694373 h 3416097"/>
              <a:gd name="connsiteX1-1107" fmla="*/ 4729606 w 7207764"/>
              <a:gd name="connsiteY1-1108" fmla="*/ 10137 h 3416097"/>
              <a:gd name="connsiteX2-1109" fmla="*/ 1668923 w 7207764"/>
              <a:gd name="connsiteY2-1110" fmla="*/ 372248 h 3416097"/>
              <a:gd name="connsiteX3-1111" fmla="*/ 1390320 w 7207764"/>
              <a:gd name="connsiteY3-1112" fmla="*/ 1513400 h 3416097"/>
              <a:gd name="connsiteX4-1113" fmla="*/ 0 w 7207764"/>
              <a:gd name="connsiteY4-1114" fmla="*/ 2136378 h 3416097"/>
              <a:gd name="connsiteX5-1115" fmla="*/ 1578269 w 7207764"/>
              <a:gd name="connsiteY5-1116" fmla="*/ 2517494 h 3416097"/>
              <a:gd name="connsiteX6-1117" fmla="*/ 6492101 w 7207764"/>
              <a:gd name="connsiteY6-1118" fmla="*/ 3066357 h 3416097"/>
              <a:gd name="connsiteX7-1119" fmla="*/ 6998907 w 7207764"/>
              <a:gd name="connsiteY7-1120" fmla="*/ 694373 h 3416097"/>
              <a:gd name="connsiteX0-1121" fmla="*/ 6998907 w 7207764"/>
              <a:gd name="connsiteY0-1122" fmla="*/ 694373 h 3416097"/>
              <a:gd name="connsiteX1-1123" fmla="*/ 4729606 w 7207764"/>
              <a:gd name="connsiteY1-1124" fmla="*/ 10137 h 3416097"/>
              <a:gd name="connsiteX2-1125" fmla="*/ 1668923 w 7207764"/>
              <a:gd name="connsiteY2-1126" fmla="*/ 372248 h 3416097"/>
              <a:gd name="connsiteX3-1127" fmla="*/ 1390320 w 7207764"/>
              <a:gd name="connsiteY3-1128" fmla="*/ 1513400 h 3416097"/>
              <a:gd name="connsiteX4-1129" fmla="*/ 0 w 7207764"/>
              <a:gd name="connsiteY4-1130" fmla="*/ 2136378 h 3416097"/>
              <a:gd name="connsiteX5-1131" fmla="*/ 1578269 w 7207764"/>
              <a:gd name="connsiteY5-1132" fmla="*/ 2517494 h 3416097"/>
              <a:gd name="connsiteX6-1133" fmla="*/ 6492101 w 7207764"/>
              <a:gd name="connsiteY6-1134" fmla="*/ 3066357 h 3416097"/>
              <a:gd name="connsiteX7-1135" fmla="*/ 6998907 w 7207764"/>
              <a:gd name="connsiteY7-1136" fmla="*/ 694373 h 3416097"/>
              <a:gd name="connsiteX0-1137" fmla="*/ 6998907 w 7207764"/>
              <a:gd name="connsiteY0-1138" fmla="*/ 694373 h 3369434"/>
              <a:gd name="connsiteX1-1139" fmla="*/ 4729606 w 7207764"/>
              <a:gd name="connsiteY1-1140" fmla="*/ 10137 h 3369434"/>
              <a:gd name="connsiteX2-1141" fmla="*/ 1668923 w 7207764"/>
              <a:gd name="connsiteY2-1142" fmla="*/ 372248 h 3369434"/>
              <a:gd name="connsiteX3-1143" fmla="*/ 1390320 w 7207764"/>
              <a:gd name="connsiteY3-1144" fmla="*/ 1513400 h 3369434"/>
              <a:gd name="connsiteX4-1145" fmla="*/ 0 w 7207764"/>
              <a:gd name="connsiteY4-1146" fmla="*/ 2136378 h 3369434"/>
              <a:gd name="connsiteX5-1147" fmla="*/ 1578266 w 7207764"/>
              <a:gd name="connsiteY5-1148" fmla="*/ 2430540 h 3369434"/>
              <a:gd name="connsiteX6-1149" fmla="*/ 6492101 w 7207764"/>
              <a:gd name="connsiteY6-1150" fmla="*/ 3066357 h 3369434"/>
              <a:gd name="connsiteX7-1151" fmla="*/ 6998907 w 7207764"/>
              <a:gd name="connsiteY7-1152" fmla="*/ 694373 h 3369434"/>
              <a:gd name="connsiteX0-1153" fmla="*/ 6998907 w 7327734"/>
              <a:gd name="connsiteY0-1154" fmla="*/ 694373 h 3463614"/>
              <a:gd name="connsiteX1-1155" fmla="*/ 4729606 w 7327734"/>
              <a:gd name="connsiteY1-1156" fmla="*/ 10137 h 3463614"/>
              <a:gd name="connsiteX2-1157" fmla="*/ 1668923 w 7327734"/>
              <a:gd name="connsiteY2-1158" fmla="*/ 372248 h 3463614"/>
              <a:gd name="connsiteX3-1159" fmla="*/ 1390320 w 7327734"/>
              <a:gd name="connsiteY3-1160" fmla="*/ 1513400 h 3463614"/>
              <a:gd name="connsiteX4-1161" fmla="*/ 0 w 7327734"/>
              <a:gd name="connsiteY4-1162" fmla="*/ 2136378 h 3463614"/>
              <a:gd name="connsiteX5-1163" fmla="*/ 1578266 w 7327734"/>
              <a:gd name="connsiteY5-1164" fmla="*/ 2430540 h 3463614"/>
              <a:gd name="connsiteX6-1165" fmla="*/ 6492101 w 7327734"/>
              <a:gd name="connsiteY6-1166" fmla="*/ 3066357 h 3463614"/>
              <a:gd name="connsiteX7-1167" fmla="*/ 6998907 w 7327734"/>
              <a:gd name="connsiteY7-1168" fmla="*/ 694373 h 3463614"/>
              <a:gd name="connsiteX0-1169" fmla="*/ 6998907 w 7327740"/>
              <a:gd name="connsiteY0-1170" fmla="*/ 694373 h 3463614"/>
              <a:gd name="connsiteX1-1171" fmla="*/ 4729606 w 7327740"/>
              <a:gd name="connsiteY1-1172" fmla="*/ 10137 h 3463614"/>
              <a:gd name="connsiteX2-1173" fmla="*/ 1668923 w 7327740"/>
              <a:gd name="connsiteY2-1174" fmla="*/ 372248 h 3463614"/>
              <a:gd name="connsiteX3-1175" fmla="*/ 1390320 w 7327740"/>
              <a:gd name="connsiteY3-1176" fmla="*/ 1513400 h 3463614"/>
              <a:gd name="connsiteX4-1177" fmla="*/ 0 w 7327740"/>
              <a:gd name="connsiteY4-1178" fmla="*/ 2136378 h 3463614"/>
              <a:gd name="connsiteX5-1179" fmla="*/ 1578266 w 7327740"/>
              <a:gd name="connsiteY5-1180" fmla="*/ 2430540 h 3463614"/>
              <a:gd name="connsiteX6-1181" fmla="*/ 6492101 w 7327740"/>
              <a:gd name="connsiteY6-1182" fmla="*/ 3066357 h 3463614"/>
              <a:gd name="connsiteX7-1183" fmla="*/ 6998907 w 7327740"/>
              <a:gd name="connsiteY7-1184" fmla="*/ 694373 h 3463614"/>
              <a:gd name="connsiteX0-1185" fmla="*/ 6998907 w 7327734"/>
              <a:gd name="connsiteY0-1186" fmla="*/ 694373 h 3463614"/>
              <a:gd name="connsiteX1-1187" fmla="*/ 4729606 w 7327734"/>
              <a:gd name="connsiteY1-1188" fmla="*/ 10137 h 3463614"/>
              <a:gd name="connsiteX2-1189" fmla="*/ 1668923 w 7327734"/>
              <a:gd name="connsiteY2-1190" fmla="*/ 372248 h 3463614"/>
              <a:gd name="connsiteX3-1191" fmla="*/ 1390320 w 7327734"/>
              <a:gd name="connsiteY3-1192" fmla="*/ 1513400 h 3463614"/>
              <a:gd name="connsiteX4-1193" fmla="*/ 0 w 7327734"/>
              <a:gd name="connsiteY4-1194" fmla="*/ 2136378 h 3463614"/>
              <a:gd name="connsiteX5-1195" fmla="*/ 1578266 w 7327734"/>
              <a:gd name="connsiteY5-1196" fmla="*/ 2430540 h 3463614"/>
              <a:gd name="connsiteX6-1197" fmla="*/ 6492101 w 7327734"/>
              <a:gd name="connsiteY6-1198" fmla="*/ 3066357 h 3463614"/>
              <a:gd name="connsiteX7-1199" fmla="*/ 6998907 w 7327734"/>
              <a:gd name="connsiteY7-1200" fmla="*/ 694373 h 34636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327734" h="3463614">
                <a:moveTo>
                  <a:pt x="6998907" y="694373"/>
                </a:moveTo>
                <a:cubicBezTo>
                  <a:pt x="6705158" y="185003"/>
                  <a:pt x="5617937" y="63825"/>
                  <a:pt x="4729606" y="10137"/>
                </a:cubicBezTo>
                <a:cubicBezTo>
                  <a:pt x="3841275" y="-43551"/>
                  <a:pt x="2225471" y="121704"/>
                  <a:pt x="1668923" y="372248"/>
                </a:cubicBezTo>
                <a:cubicBezTo>
                  <a:pt x="1112375" y="622792"/>
                  <a:pt x="1403052" y="1145793"/>
                  <a:pt x="1390320" y="1513400"/>
                </a:cubicBezTo>
                <a:cubicBezTo>
                  <a:pt x="899616" y="1774845"/>
                  <a:pt x="901217" y="1673970"/>
                  <a:pt x="0" y="2136378"/>
                </a:cubicBezTo>
                <a:cubicBezTo>
                  <a:pt x="769576" y="2240155"/>
                  <a:pt x="1427888" y="2365931"/>
                  <a:pt x="1578266" y="2430540"/>
                </a:cubicBezTo>
                <a:cubicBezTo>
                  <a:pt x="1802260" y="3790890"/>
                  <a:pt x="5233614" y="3587588"/>
                  <a:pt x="6492101" y="3066357"/>
                </a:cubicBezTo>
                <a:cubicBezTo>
                  <a:pt x="7750588" y="2545126"/>
                  <a:pt x="7292656" y="1203743"/>
                  <a:pt x="6998907" y="694373"/>
                </a:cubicBezTo>
                <a:close/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8" name="文本框 7"/>
          <p:cNvSpPr txBox="1"/>
          <p:nvPr/>
        </p:nvSpPr>
        <p:spPr>
          <a:xfrm rot="21139261">
            <a:off x="4024556" y="3467379"/>
            <a:ext cx="1322606" cy="369332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Keywords</a:t>
            </a:r>
          </a:p>
        </p:txBody>
      </p:sp>
      <p:sp>
        <p:nvSpPr>
          <p:cNvPr id="9" name="文本框 8"/>
          <p:cNvSpPr txBox="1"/>
          <p:nvPr/>
        </p:nvSpPr>
        <p:spPr>
          <a:xfrm rot="814216">
            <a:off x="6726675" y="3046986"/>
            <a:ext cx="1322606" cy="369332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Keywords</a:t>
            </a:r>
          </a:p>
        </p:txBody>
      </p:sp>
      <p:sp>
        <p:nvSpPr>
          <p:cNvPr id="10" name="文本框 9"/>
          <p:cNvSpPr txBox="1"/>
          <p:nvPr/>
        </p:nvSpPr>
        <p:spPr>
          <a:xfrm rot="351367">
            <a:off x="5384747" y="3556576"/>
            <a:ext cx="1322606" cy="369332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Keywords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2060573" y="3901476"/>
            <a:ext cx="1393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1412934" y="4343861"/>
            <a:ext cx="2255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3" name="Freeform 30"/>
          <p:cNvSpPr>
            <a:spLocks noEditPoints="1"/>
          </p:cNvSpPr>
          <p:nvPr/>
        </p:nvSpPr>
        <p:spPr bwMode="auto">
          <a:xfrm>
            <a:off x="1787449" y="393547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042281" y="1444286"/>
            <a:ext cx="1393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4394642" y="1886671"/>
            <a:ext cx="2255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" name="Freeform 30"/>
          <p:cNvSpPr>
            <a:spLocks noEditPoints="1"/>
          </p:cNvSpPr>
          <p:nvPr/>
        </p:nvSpPr>
        <p:spPr bwMode="auto">
          <a:xfrm>
            <a:off x="4769157" y="147828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9168976" y="4109106"/>
            <a:ext cx="1393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8521337" y="4551491"/>
            <a:ext cx="2255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8895852" y="414310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cxnSp>
        <p:nvCxnSpPr>
          <p:cNvPr id="20" name="肘形连接符 19"/>
          <p:cNvCxnSpPr/>
          <p:nvPr/>
        </p:nvCxnSpPr>
        <p:spPr>
          <a:xfrm rot="10800000">
            <a:off x="7958950" y="3702826"/>
            <a:ext cx="767356" cy="617911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肘形连接符 20"/>
          <p:cNvCxnSpPr/>
          <p:nvPr/>
        </p:nvCxnSpPr>
        <p:spPr>
          <a:xfrm rot="16200000" flipV="1">
            <a:off x="5590070" y="2610715"/>
            <a:ext cx="601826" cy="297373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肘形连接符 21"/>
          <p:cNvCxnSpPr/>
          <p:nvPr/>
        </p:nvCxnSpPr>
        <p:spPr>
          <a:xfrm rot="10800000" flipV="1">
            <a:off x="3130034" y="3786276"/>
            <a:ext cx="720789" cy="337759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组合 22"/>
          <p:cNvGrpSpPr/>
          <p:nvPr/>
        </p:nvGrpSpPr>
        <p:grpSpPr>
          <a:xfrm>
            <a:off x="1499616" y="318919"/>
            <a:ext cx="9314688" cy="795724"/>
            <a:chOff x="1499616" y="318919"/>
            <a:chExt cx="9314688" cy="795724"/>
          </a:xfrm>
        </p:grpSpPr>
        <p:grpSp>
          <p:nvGrpSpPr>
            <p:cNvPr id="24" name="组合 23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33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4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25" name="直接连接符 24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矩形 26"/>
            <p:cNvSpPr/>
            <p:nvPr/>
          </p:nvSpPr>
          <p:spPr>
            <a:xfrm>
              <a:off x="4788159" y="318919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29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0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1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2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:a14="http://schemas.microsoft.com/office/drawing/2010/main"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263480" y="3244685"/>
            <a:ext cx="2019646" cy="2184502"/>
          </a:xfrm>
          <a:custGeom>
            <a:avLst/>
            <a:gdLst>
              <a:gd name="connsiteX0" fmla="*/ 8078 w 2148028"/>
              <a:gd name="connsiteY0" fmla="*/ 0 h 2311400"/>
              <a:gd name="connsiteX1" fmla="*/ 731978 w 2148028"/>
              <a:gd name="connsiteY1" fmla="*/ 6350 h 2311400"/>
              <a:gd name="connsiteX2" fmla="*/ 1081228 w 2148028"/>
              <a:gd name="connsiteY2" fmla="*/ 349250 h 2311400"/>
              <a:gd name="connsiteX3" fmla="*/ 1417778 w 2148028"/>
              <a:gd name="connsiteY3" fmla="*/ 12700 h 2311400"/>
              <a:gd name="connsiteX4" fmla="*/ 2148028 w 2148028"/>
              <a:gd name="connsiteY4" fmla="*/ 12700 h 2311400"/>
              <a:gd name="connsiteX5" fmla="*/ 2141678 w 2148028"/>
              <a:gd name="connsiteY5" fmla="*/ 2216150 h 2311400"/>
              <a:gd name="connsiteX6" fmla="*/ 2040078 w 2148028"/>
              <a:gd name="connsiteY6" fmla="*/ 2311400 h 2311400"/>
              <a:gd name="connsiteX7" fmla="*/ 116028 w 2148028"/>
              <a:gd name="connsiteY7" fmla="*/ 2305050 h 2311400"/>
              <a:gd name="connsiteX8" fmla="*/ 1728 w 2148028"/>
              <a:gd name="connsiteY8" fmla="*/ 2222500 h 2311400"/>
              <a:gd name="connsiteX9" fmla="*/ 8078 w 2148028"/>
              <a:gd name="connsiteY9" fmla="*/ 0 h 2311400"/>
              <a:gd name="connsiteX0-1" fmla="*/ 60240 w 2200190"/>
              <a:gd name="connsiteY0-2" fmla="*/ 176013 h 2487413"/>
              <a:gd name="connsiteX1-3" fmla="*/ 784140 w 2200190"/>
              <a:gd name="connsiteY1-4" fmla="*/ 182363 h 2487413"/>
              <a:gd name="connsiteX2-5" fmla="*/ 1133390 w 2200190"/>
              <a:gd name="connsiteY2-6" fmla="*/ 525263 h 2487413"/>
              <a:gd name="connsiteX3-7" fmla="*/ 1469940 w 2200190"/>
              <a:gd name="connsiteY3-8" fmla="*/ 188713 h 2487413"/>
              <a:gd name="connsiteX4-9" fmla="*/ 2200190 w 2200190"/>
              <a:gd name="connsiteY4-10" fmla="*/ 188713 h 2487413"/>
              <a:gd name="connsiteX5-11" fmla="*/ 2193840 w 2200190"/>
              <a:gd name="connsiteY5-12" fmla="*/ 2392163 h 2487413"/>
              <a:gd name="connsiteX6-13" fmla="*/ 2092240 w 2200190"/>
              <a:gd name="connsiteY6-14" fmla="*/ 2487413 h 2487413"/>
              <a:gd name="connsiteX7-15" fmla="*/ 168190 w 2200190"/>
              <a:gd name="connsiteY7-16" fmla="*/ 2481063 h 2487413"/>
              <a:gd name="connsiteX8-17" fmla="*/ 53890 w 2200190"/>
              <a:gd name="connsiteY8-18" fmla="*/ 2398513 h 2487413"/>
              <a:gd name="connsiteX9-19" fmla="*/ 60240 w 2200190"/>
              <a:gd name="connsiteY9-20" fmla="*/ 176013 h 2487413"/>
              <a:gd name="connsiteX0-21" fmla="*/ 17737 w 2157687"/>
              <a:gd name="connsiteY0-22" fmla="*/ 31120 h 2342520"/>
              <a:gd name="connsiteX1-23" fmla="*/ 741637 w 2157687"/>
              <a:gd name="connsiteY1-24" fmla="*/ 37470 h 2342520"/>
              <a:gd name="connsiteX2-25" fmla="*/ 1090887 w 2157687"/>
              <a:gd name="connsiteY2-26" fmla="*/ 380370 h 2342520"/>
              <a:gd name="connsiteX3-27" fmla="*/ 1427437 w 2157687"/>
              <a:gd name="connsiteY3-28" fmla="*/ 43820 h 2342520"/>
              <a:gd name="connsiteX4-29" fmla="*/ 2157687 w 2157687"/>
              <a:gd name="connsiteY4-30" fmla="*/ 43820 h 2342520"/>
              <a:gd name="connsiteX5-31" fmla="*/ 2151337 w 2157687"/>
              <a:gd name="connsiteY5-32" fmla="*/ 2247270 h 2342520"/>
              <a:gd name="connsiteX6-33" fmla="*/ 2049737 w 2157687"/>
              <a:gd name="connsiteY6-34" fmla="*/ 2342520 h 2342520"/>
              <a:gd name="connsiteX7-35" fmla="*/ 125687 w 2157687"/>
              <a:gd name="connsiteY7-36" fmla="*/ 2336170 h 2342520"/>
              <a:gd name="connsiteX8-37" fmla="*/ 11387 w 2157687"/>
              <a:gd name="connsiteY8-38" fmla="*/ 2253620 h 2342520"/>
              <a:gd name="connsiteX9-39" fmla="*/ 17737 w 2157687"/>
              <a:gd name="connsiteY9-40" fmla="*/ 31120 h 2342520"/>
              <a:gd name="connsiteX0-41" fmla="*/ 17737 w 2157687"/>
              <a:gd name="connsiteY0-42" fmla="*/ 54711 h 2366111"/>
              <a:gd name="connsiteX1-43" fmla="*/ 741637 w 2157687"/>
              <a:gd name="connsiteY1-44" fmla="*/ 61061 h 2366111"/>
              <a:gd name="connsiteX2-45" fmla="*/ 1090887 w 2157687"/>
              <a:gd name="connsiteY2-46" fmla="*/ 403961 h 2366111"/>
              <a:gd name="connsiteX3-47" fmla="*/ 1427437 w 2157687"/>
              <a:gd name="connsiteY3-48" fmla="*/ 67411 h 2366111"/>
              <a:gd name="connsiteX4-49" fmla="*/ 2157687 w 2157687"/>
              <a:gd name="connsiteY4-50" fmla="*/ 67411 h 2366111"/>
              <a:gd name="connsiteX5-51" fmla="*/ 2151337 w 2157687"/>
              <a:gd name="connsiteY5-52" fmla="*/ 2270861 h 2366111"/>
              <a:gd name="connsiteX6-53" fmla="*/ 2049737 w 2157687"/>
              <a:gd name="connsiteY6-54" fmla="*/ 2366111 h 2366111"/>
              <a:gd name="connsiteX7-55" fmla="*/ 125687 w 2157687"/>
              <a:gd name="connsiteY7-56" fmla="*/ 2359761 h 2366111"/>
              <a:gd name="connsiteX8-57" fmla="*/ 11387 w 2157687"/>
              <a:gd name="connsiteY8-58" fmla="*/ 2277211 h 2366111"/>
              <a:gd name="connsiteX9-59" fmla="*/ 17737 w 2157687"/>
              <a:gd name="connsiteY9-60" fmla="*/ 54711 h 2366111"/>
              <a:gd name="connsiteX0-61" fmla="*/ 17737 w 2157687"/>
              <a:gd name="connsiteY0-62" fmla="*/ 19284 h 2330684"/>
              <a:gd name="connsiteX1-63" fmla="*/ 741637 w 2157687"/>
              <a:gd name="connsiteY1-64" fmla="*/ 25634 h 2330684"/>
              <a:gd name="connsiteX2-65" fmla="*/ 1090887 w 2157687"/>
              <a:gd name="connsiteY2-66" fmla="*/ 368534 h 2330684"/>
              <a:gd name="connsiteX3-67" fmla="*/ 1427437 w 2157687"/>
              <a:gd name="connsiteY3-68" fmla="*/ 31984 h 2330684"/>
              <a:gd name="connsiteX4-69" fmla="*/ 2157687 w 2157687"/>
              <a:gd name="connsiteY4-70" fmla="*/ 31984 h 2330684"/>
              <a:gd name="connsiteX5-71" fmla="*/ 2151337 w 2157687"/>
              <a:gd name="connsiteY5-72" fmla="*/ 2235434 h 2330684"/>
              <a:gd name="connsiteX6-73" fmla="*/ 2049737 w 2157687"/>
              <a:gd name="connsiteY6-74" fmla="*/ 2330684 h 2330684"/>
              <a:gd name="connsiteX7-75" fmla="*/ 125687 w 2157687"/>
              <a:gd name="connsiteY7-76" fmla="*/ 2324334 h 2330684"/>
              <a:gd name="connsiteX8-77" fmla="*/ 11387 w 2157687"/>
              <a:gd name="connsiteY8-78" fmla="*/ 2241784 h 2330684"/>
              <a:gd name="connsiteX9-79" fmla="*/ 17737 w 2157687"/>
              <a:gd name="connsiteY9-80" fmla="*/ 19284 h 2330684"/>
              <a:gd name="connsiteX0-81" fmla="*/ 17737 w 2157687"/>
              <a:gd name="connsiteY0-82" fmla="*/ 19284 h 2330684"/>
              <a:gd name="connsiteX1-83" fmla="*/ 741637 w 2157687"/>
              <a:gd name="connsiteY1-84" fmla="*/ 25634 h 2330684"/>
              <a:gd name="connsiteX2-85" fmla="*/ 1090887 w 2157687"/>
              <a:gd name="connsiteY2-86" fmla="*/ 368534 h 2330684"/>
              <a:gd name="connsiteX3-87" fmla="*/ 1427437 w 2157687"/>
              <a:gd name="connsiteY3-88" fmla="*/ 31984 h 2330684"/>
              <a:gd name="connsiteX4-89" fmla="*/ 2157687 w 2157687"/>
              <a:gd name="connsiteY4-90" fmla="*/ 31984 h 2330684"/>
              <a:gd name="connsiteX5-91" fmla="*/ 2151337 w 2157687"/>
              <a:gd name="connsiteY5-92" fmla="*/ 2235434 h 2330684"/>
              <a:gd name="connsiteX6-93" fmla="*/ 2049737 w 2157687"/>
              <a:gd name="connsiteY6-94" fmla="*/ 2330684 h 2330684"/>
              <a:gd name="connsiteX7-95" fmla="*/ 125687 w 2157687"/>
              <a:gd name="connsiteY7-96" fmla="*/ 2324334 h 2330684"/>
              <a:gd name="connsiteX8-97" fmla="*/ 11387 w 2157687"/>
              <a:gd name="connsiteY8-98" fmla="*/ 2241784 h 2330684"/>
              <a:gd name="connsiteX9-99" fmla="*/ 17737 w 2157687"/>
              <a:gd name="connsiteY9-100" fmla="*/ 19284 h 2330684"/>
              <a:gd name="connsiteX0-101" fmla="*/ 17737 w 2157687"/>
              <a:gd name="connsiteY0-102" fmla="*/ 19284 h 2330684"/>
              <a:gd name="connsiteX1-103" fmla="*/ 741637 w 2157687"/>
              <a:gd name="connsiteY1-104" fmla="*/ 25634 h 2330684"/>
              <a:gd name="connsiteX2-105" fmla="*/ 1090887 w 2157687"/>
              <a:gd name="connsiteY2-106" fmla="*/ 368534 h 2330684"/>
              <a:gd name="connsiteX3-107" fmla="*/ 1427437 w 2157687"/>
              <a:gd name="connsiteY3-108" fmla="*/ 31984 h 2330684"/>
              <a:gd name="connsiteX4-109" fmla="*/ 2157687 w 2157687"/>
              <a:gd name="connsiteY4-110" fmla="*/ 31984 h 2330684"/>
              <a:gd name="connsiteX5-111" fmla="*/ 2151337 w 2157687"/>
              <a:gd name="connsiteY5-112" fmla="*/ 2235434 h 2330684"/>
              <a:gd name="connsiteX6-113" fmla="*/ 2049737 w 2157687"/>
              <a:gd name="connsiteY6-114" fmla="*/ 2330684 h 2330684"/>
              <a:gd name="connsiteX7-115" fmla="*/ 125687 w 2157687"/>
              <a:gd name="connsiteY7-116" fmla="*/ 2324334 h 2330684"/>
              <a:gd name="connsiteX8-117" fmla="*/ 11387 w 2157687"/>
              <a:gd name="connsiteY8-118" fmla="*/ 2241784 h 2330684"/>
              <a:gd name="connsiteX9-119" fmla="*/ 17737 w 2157687"/>
              <a:gd name="connsiteY9-120" fmla="*/ 19284 h 2330684"/>
              <a:gd name="connsiteX0-121" fmla="*/ 17737 w 2157687"/>
              <a:gd name="connsiteY0-122" fmla="*/ 19284 h 2330684"/>
              <a:gd name="connsiteX1-123" fmla="*/ 741637 w 2157687"/>
              <a:gd name="connsiteY1-124" fmla="*/ 25634 h 2330684"/>
              <a:gd name="connsiteX2-125" fmla="*/ 1090887 w 2157687"/>
              <a:gd name="connsiteY2-126" fmla="*/ 368534 h 2330684"/>
              <a:gd name="connsiteX3-127" fmla="*/ 1427437 w 2157687"/>
              <a:gd name="connsiteY3-128" fmla="*/ 31984 h 2330684"/>
              <a:gd name="connsiteX4-129" fmla="*/ 2157687 w 2157687"/>
              <a:gd name="connsiteY4-130" fmla="*/ 31984 h 2330684"/>
              <a:gd name="connsiteX5-131" fmla="*/ 2151337 w 2157687"/>
              <a:gd name="connsiteY5-132" fmla="*/ 2235434 h 2330684"/>
              <a:gd name="connsiteX6-133" fmla="*/ 2049737 w 2157687"/>
              <a:gd name="connsiteY6-134" fmla="*/ 2330684 h 2330684"/>
              <a:gd name="connsiteX7-135" fmla="*/ 125687 w 2157687"/>
              <a:gd name="connsiteY7-136" fmla="*/ 2324334 h 2330684"/>
              <a:gd name="connsiteX8-137" fmla="*/ 11387 w 2157687"/>
              <a:gd name="connsiteY8-138" fmla="*/ 2241784 h 2330684"/>
              <a:gd name="connsiteX9-139" fmla="*/ 17737 w 2157687"/>
              <a:gd name="connsiteY9-140" fmla="*/ 19284 h 2330684"/>
              <a:gd name="connsiteX0-141" fmla="*/ 17737 w 2157687"/>
              <a:gd name="connsiteY0-142" fmla="*/ 19284 h 2330684"/>
              <a:gd name="connsiteX1-143" fmla="*/ 741637 w 2157687"/>
              <a:gd name="connsiteY1-144" fmla="*/ 25634 h 2330684"/>
              <a:gd name="connsiteX2-145" fmla="*/ 1090887 w 2157687"/>
              <a:gd name="connsiteY2-146" fmla="*/ 368534 h 2330684"/>
              <a:gd name="connsiteX3-147" fmla="*/ 1427437 w 2157687"/>
              <a:gd name="connsiteY3-148" fmla="*/ 31984 h 2330684"/>
              <a:gd name="connsiteX4-149" fmla="*/ 2157687 w 2157687"/>
              <a:gd name="connsiteY4-150" fmla="*/ 31984 h 2330684"/>
              <a:gd name="connsiteX5-151" fmla="*/ 2151337 w 2157687"/>
              <a:gd name="connsiteY5-152" fmla="*/ 2235434 h 2330684"/>
              <a:gd name="connsiteX6-153" fmla="*/ 2049737 w 2157687"/>
              <a:gd name="connsiteY6-154" fmla="*/ 2330684 h 2330684"/>
              <a:gd name="connsiteX7-155" fmla="*/ 125687 w 2157687"/>
              <a:gd name="connsiteY7-156" fmla="*/ 2324334 h 2330684"/>
              <a:gd name="connsiteX8-157" fmla="*/ 11387 w 2157687"/>
              <a:gd name="connsiteY8-158" fmla="*/ 2241784 h 2330684"/>
              <a:gd name="connsiteX9-159" fmla="*/ 17737 w 2157687"/>
              <a:gd name="connsiteY9-160" fmla="*/ 19284 h 2330684"/>
              <a:gd name="connsiteX0-161" fmla="*/ 17737 w 2157687"/>
              <a:gd name="connsiteY0-162" fmla="*/ 19284 h 2330684"/>
              <a:gd name="connsiteX1-163" fmla="*/ 741637 w 2157687"/>
              <a:gd name="connsiteY1-164" fmla="*/ 25634 h 2330684"/>
              <a:gd name="connsiteX2-165" fmla="*/ 1090887 w 2157687"/>
              <a:gd name="connsiteY2-166" fmla="*/ 368534 h 2330684"/>
              <a:gd name="connsiteX3-167" fmla="*/ 1427437 w 2157687"/>
              <a:gd name="connsiteY3-168" fmla="*/ 31984 h 2330684"/>
              <a:gd name="connsiteX4-169" fmla="*/ 2157687 w 2157687"/>
              <a:gd name="connsiteY4-170" fmla="*/ 31984 h 2330684"/>
              <a:gd name="connsiteX5-171" fmla="*/ 2151337 w 2157687"/>
              <a:gd name="connsiteY5-172" fmla="*/ 2235434 h 2330684"/>
              <a:gd name="connsiteX6-173" fmla="*/ 2049737 w 2157687"/>
              <a:gd name="connsiteY6-174" fmla="*/ 2330684 h 2330684"/>
              <a:gd name="connsiteX7-175" fmla="*/ 125687 w 2157687"/>
              <a:gd name="connsiteY7-176" fmla="*/ 2324334 h 2330684"/>
              <a:gd name="connsiteX8-177" fmla="*/ 11387 w 2157687"/>
              <a:gd name="connsiteY8-178" fmla="*/ 2241784 h 2330684"/>
              <a:gd name="connsiteX9-179" fmla="*/ 17737 w 2157687"/>
              <a:gd name="connsiteY9-180" fmla="*/ 19284 h 2330684"/>
              <a:gd name="connsiteX0-181" fmla="*/ 17737 w 2157687"/>
              <a:gd name="connsiteY0-182" fmla="*/ 19284 h 2330684"/>
              <a:gd name="connsiteX1-183" fmla="*/ 741637 w 2157687"/>
              <a:gd name="connsiteY1-184" fmla="*/ 25634 h 2330684"/>
              <a:gd name="connsiteX2-185" fmla="*/ 1090887 w 2157687"/>
              <a:gd name="connsiteY2-186" fmla="*/ 368534 h 2330684"/>
              <a:gd name="connsiteX3-187" fmla="*/ 1427437 w 2157687"/>
              <a:gd name="connsiteY3-188" fmla="*/ 31984 h 2330684"/>
              <a:gd name="connsiteX4-189" fmla="*/ 2157687 w 2157687"/>
              <a:gd name="connsiteY4-190" fmla="*/ 31984 h 2330684"/>
              <a:gd name="connsiteX5-191" fmla="*/ 2151337 w 2157687"/>
              <a:gd name="connsiteY5-192" fmla="*/ 2235434 h 2330684"/>
              <a:gd name="connsiteX6-193" fmla="*/ 2049737 w 2157687"/>
              <a:gd name="connsiteY6-194" fmla="*/ 2330684 h 2330684"/>
              <a:gd name="connsiteX7-195" fmla="*/ 125687 w 2157687"/>
              <a:gd name="connsiteY7-196" fmla="*/ 2324334 h 2330684"/>
              <a:gd name="connsiteX8-197" fmla="*/ 11387 w 2157687"/>
              <a:gd name="connsiteY8-198" fmla="*/ 2241784 h 2330684"/>
              <a:gd name="connsiteX9-199" fmla="*/ 17737 w 2157687"/>
              <a:gd name="connsiteY9-200" fmla="*/ 19284 h 2330684"/>
              <a:gd name="connsiteX0-201" fmla="*/ 17737 w 2157687"/>
              <a:gd name="connsiteY0-202" fmla="*/ 19284 h 2330684"/>
              <a:gd name="connsiteX1-203" fmla="*/ 741637 w 2157687"/>
              <a:gd name="connsiteY1-204" fmla="*/ 25634 h 2330684"/>
              <a:gd name="connsiteX2-205" fmla="*/ 1090887 w 2157687"/>
              <a:gd name="connsiteY2-206" fmla="*/ 368534 h 2330684"/>
              <a:gd name="connsiteX3-207" fmla="*/ 1427437 w 2157687"/>
              <a:gd name="connsiteY3-208" fmla="*/ 31984 h 2330684"/>
              <a:gd name="connsiteX4-209" fmla="*/ 2157687 w 2157687"/>
              <a:gd name="connsiteY4-210" fmla="*/ 31984 h 2330684"/>
              <a:gd name="connsiteX5-211" fmla="*/ 2151337 w 2157687"/>
              <a:gd name="connsiteY5-212" fmla="*/ 2235434 h 2330684"/>
              <a:gd name="connsiteX6-213" fmla="*/ 2049737 w 2157687"/>
              <a:gd name="connsiteY6-214" fmla="*/ 2330684 h 2330684"/>
              <a:gd name="connsiteX7-215" fmla="*/ 125687 w 2157687"/>
              <a:gd name="connsiteY7-216" fmla="*/ 2324334 h 2330684"/>
              <a:gd name="connsiteX8-217" fmla="*/ 11387 w 2157687"/>
              <a:gd name="connsiteY8-218" fmla="*/ 2241784 h 2330684"/>
              <a:gd name="connsiteX9-219" fmla="*/ 17737 w 2157687"/>
              <a:gd name="connsiteY9-220" fmla="*/ 19284 h 2330684"/>
              <a:gd name="connsiteX0-221" fmla="*/ 17737 w 2157691"/>
              <a:gd name="connsiteY0-222" fmla="*/ 315863 h 2627263"/>
              <a:gd name="connsiteX1-223" fmla="*/ 741637 w 2157691"/>
              <a:gd name="connsiteY1-224" fmla="*/ 322213 h 2627263"/>
              <a:gd name="connsiteX2-225" fmla="*/ 1090887 w 2157691"/>
              <a:gd name="connsiteY2-226" fmla="*/ 665113 h 2627263"/>
              <a:gd name="connsiteX3-227" fmla="*/ 1427437 w 2157691"/>
              <a:gd name="connsiteY3-228" fmla="*/ 328563 h 2627263"/>
              <a:gd name="connsiteX4-229" fmla="*/ 2157687 w 2157691"/>
              <a:gd name="connsiteY4-230" fmla="*/ 328563 h 2627263"/>
              <a:gd name="connsiteX5-231" fmla="*/ 2151337 w 2157691"/>
              <a:gd name="connsiteY5-232" fmla="*/ 2532013 h 2627263"/>
              <a:gd name="connsiteX6-233" fmla="*/ 2049737 w 2157691"/>
              <a:gd name="connsiteY6-234" fmla="*/ 2627263 h 2627263"/>
              <a:gd name="connsiteX7-235" fmla="*/ 125687 w 2157691"/>
              <a:gd name="connsiteY7-236" fmla="*/ 2620913 h 2627263"/>
              <a:gd name="connsiteX8-237" fmla="*/ 11387 w 2157691"/>
              <a:gd name="connsiteY8-238" fmla="*/ 2538363 h 2627263"/>
              <a:gd name="connsiteX9-239" fmla="*/ 17737 w 2157691"/>
              <a:gd name="connsiteY9-240" fmla="*/ 315863 h 2627263"/>
              <a:gd name="connsiteX0-241" fmla="*/ 17737 w 2164204"/>
              <a:gd name="connsiteY0-242" fmla="*/ 19284 h 2330684"/>
              <a:gd name="connsiteX1-243" fmla="*/ 741637 w 2164204"/>
              <a:gd name="connsiteY1-244" fmla="*/ 25634 h 2330684"/>
              <a:gd name="connsiteX2-245" fmla="*/ 1090887 w 2164204"/>
              <a:gd name="connsiteY2-246" fmla="*/ 368534 h 2330684"/>
              <a:gd name="connsiteX3-247" fmla="*/ 1427437 w 2164204"/>
              <a:gd name="connsiteY3-248" fmla="*/ 31984 h 2330684"/>
              <a:gd name="connsiteX4-249" fmla="*/ 2157687 w 2164204"/>
              <a:gd name="connsiteY4-250" fmla="*/ 31984 h 2330684"/>
              <a:gd name="connsiteX5-251" fmla="*/ 2151337 w 2164204"/>
              <a:gd name="connsiteY5-252" fmla="*/ 2235434 h 2330684"/>
              <a:gd name="connsiteX6-253" fmla="*/ 2049737 w 2164204"/>
              <a:gd name="connsiteY6-254" fmla="*/ 2330684 h 2330684"/>
              <a:gd name="connsiteX7-255" fmla="*/ 125687 w 2164204"/>
              <a:gd name="connsiteY7-256" fmla="*/ 2324334 h 2330684"/>
              <a:gd name="connsiteX8-257" fmla="*/ 11387 w 2164204"/>
              <a:gd name="connsiteY8-258" fmla="*/ 2241784 h 2330684"/>
              <a:gd name="connsiteX9-259" fmla="*/ 17737 w 2164204"/>
              <a:gd name="connsiteY9-260" fmla="*/ 19284 h 2330684"/>
              <a:gd name="connsiteX0-261" fmla="*/ 17737 w 2173594"/>
              <a:gd name="connsiteY0-262" fmla="*/ 19284 h 2330684"/>
              <a:gd name="connsiteX1-263" fmla="*/ 741637 w 2173594"/>
              <a:gd name="connsiteY1-264" fmla="*/ 25634 h 2330684"/>
              <a:gd name="connsiteX2-265" fmla="*/ 1090887 w 2173594"/>
              <a:gd name="connsiteY2-266" fmla="*/ 368534 h 2330684"/>
              <a:gd name="connsiteX3-267" fmla="*/ 1427437 w 2173594"/>
              <a:gd name="connsiteY3-268" fmla="*/ 31984 h 2330684"/>
              <a:gd name="connsiteX4-269" fmla="*/ 2157687 w 2173594"/>
              <a:gd name="connsiteY4-270" fmla="*/ 31984 h 2330684"/>
              <a:gd name="connsiteX5-271" fmla="*/ 2151337 w 2173594"/>
              <a:gd name="connsiteY5-272" fmla="*/ 2235434 h 2330684"/>
              <a:gd name="connsiteX6-273" fmla="*/ 2049737 w 2173594"/>
              <a:gd name="connsiteY6-274" fmla="*/ 2330684 h 2330684"/>
              <a:gd name="connsiteX7-275" fmla="*/ 125687 w 2173594"/>
              <a:gd name="connsiteY7-276" fmla="*/ 2324334 h 2330684"/>
              <a:gd name="connsiteX8-277" fmla="*/ 11387 w 2173594"/>
              <a:gd name="connsiteY8-278" fmla="*/ 2241784 h 2330684"/>
              <a:gd name="connsiteX9-279" fmla="*/ 17737 w 2173594"/>
              <a:gd name="connsiteY9-280" fmla="*/ 19284 h 2330684"/>
              <a:gd name="connsiteX0-281" fmla="*/ 17737 w 2166400"/>
              <a:gd name="connsiteY0-282" fmla="*/ 19284 h 2330684"/>
              <a:gd name="connsiteX1-283" fmla="*/ 741637 w 2166400"/>
              <a:gd name="connsiteY1-284" fmla="*/ 25634 h 2330684"/>
              <a:gd name="connsiteX2-285" fmla="*/ 1090887 w 2166400"/>
              <a:gd name="connsiteY2-286" fmla="*/ 368534 h 2330684"/>
              <a:gd name="connsiteX3-287" fmla="*/ 1427437 w 2166400"/>
              <a:gd name="connsiteY3-288" fmla="*/ 31984 h 2330684"/>
              <a:gd name="connsiteX4-289" fmla="*/ 2157687 w 2166400"/>
              <a:gd name="connsiteY4-290" fmla="*/ 31984 h 2330684"/>
              <a:gd name="connsiteX5-291" fmla="*/ 2151337 w 2166400"/>
              <a:gd name="connsiteY5-292" fmla="*/ 2235434 h 2330684"/>
              <a:gd name="connsiteX6-293" fmla="*/ 2049737 w 2166400"/>
              <a:gd name="connsiteY6-294" fmla="*/ 2330684 h 2330684"/>
              <a:gd name="connsiteX7-295" fmla="*/ 125687 w 2166400"/>
              <a:gd name="connsiteY7-296" fmla="*/ 2324334 h 2330684"/>
              <a:gd name="connsiteX8-297" fmla="*/ 11387 w 2166400"/>
              <a:gd name="connsiteY8-298" fmla="*/ 2241784 h 2330684"/>
              <a:gd name="connsiteX9-299" fmla="*/ 17737 w 2166400"/>
              <a:gd name="connsiteY9-300" fmla="*/ 19284 h 2330684"/>
              <a:gd name="connsiteX0-301" fmla="*/ 17737 w 2360508"/>
              <a:gd name="connsiteY0-302" fmla="*/ 19284 h 2330732"/>
              <a:gd name="connsiteX1-303" fmla="*/ 741637 w 2360508"/>
              <a:gd name="connsiteY1-304" fmla="*/ 25634 h 2330732"/>
              <a:gd name="connsiteX2-305" fmla="*/ 1090887 w 2360508"/>
              <a:gd name="connsiteY2-306" fmla="*/ 368534 h 2330732"/>
              <a:gd name="connsiteX3-307" fmla="*/ 1427437 w 2360508"/>
              <a:gd name="connsiteY3-308" fmla="*/ 31984 h 2330732"/>
              <a:gd name="connsiteX4-309" fmla="*/ 2157687 w 2360508"/>
              <a:gd name="connsiteY4-310" fmla="*/ 31984 h 2330732"/>
              <a:gd name="connsiteX5-311" fmla="*/ 2151337 w 2360508"/>
              <a:gd name="connsiteY5-312" fmla="*/ 2235434 h 2330732"/>
              <a:gd name="connsiteX6-313" fmla="*/ 2049737 w 2360508"/>
              <a:gd name="connsiteY6-314" fmla="*/ 2330684 h 2330732"/>
              <a:gd name="connsiteX7-315" fmla="*/ 125687 w 2360508"/>
              <a:gd name="connsiteY7-316" fmla="*/ 2324334 h 2330732"/>
              <a:gd name="connsiteX8-317" fmla="*/ 11387 w 2360508"/>
              <a:gd name="connsiteY8-318" fmla="*/ 2241784 h 2330732"/>
              <a:gd name="connsiteX9-319" fmla="*/ 17737 w 2360508"/>
              <a:gd name="connsiteY9-320" fmla="*/ 19284 h 2330732"/>
              <a:gd name="connsiteX0-321" fmla="*/ 17737 w 2166400"/>
              <a:gd name="connsiteY0-322" fmla="*/ 19284 h 2339286"/>
              <a:gd name="connsiteX1-323" fmla="*/ 741637 w 2166400"/>
              <a:gd name="connsiteY1-324" fmla="*/ 25634 h 2339286"/>
              <a:gd name="connsiteX2-325" fmla="*/ 1090887 w 2166400"/>
              <a:gd name="connsiteY2-326" fmla="*/ 368534 h 2339286"/>
              <a:gd name="connsiteX3-327" fmla="*/ 1427437 w 2166400"/>
              <a:gd name="connsiteY3-328" fmla="*/ 31984 h 2339286"/>
              <a:gd name="connsiteX4-329" fmla="*/ 2157687 w 2166400"/>
              <a:gd name="connsiteY4-330" fmla="*/ 31984 h 2339286"/>
              <a:gd name="connsiteX5-331" fmla="*/ 2151337 w 2166400"/>
              <a:gd name="connsiteY5-332" fmla="*/ 2235434 h 2339286"/>
              <a:gd name="connsiteX6-333" fmla="*/ 2049737 w 2166400"/>
              <a:gd name="connsiteY6-334" fmla="*/ 2330684 h 2339286"/>
              <a:gd name="connsiteX7-335" fmla="*/ 125687 w 2166400"/>
              <a:gd name="connsiteY7-336" fmla="*/ 2324334 h 2339286"/>
              <a:gd name="connsiteX8-337" fmla="*/ 11387 w 2166400"/>
              <a:gd name="connsiteY8-338" fmla="*/ 2241784 h 2339286"/>
              <a:gd name="connsiteX9-339" fmla="*/ 17737 w 2166400"/>
              <a:gd name="connsiteY9-340" fmla="*/ 19284 h 2339286"/>
              <a:gd name="connsiteX0-341" fmla="*/ 17737 w 2166400"/>
              <a:gd name="connsiteY0-342" fmla="*/ 19284 h 2346054"/>
              <a:gd name="connsiteX1-343" fmla="*/ 741637 w 2166400"/>
              <a:gd name="connsiteY1-344" fmla="*/ 25634 h 2346054"/>
              <a:gd name="connsiteX2-345" fmla="*/ 1090887 w 2166400"/>
              <a:gd name="connsiteY2-346" fmla="*/ 368534 h 2346054"/>
              <a:gd name="connsiteX3-347" fmla="*/ 1427437 w 2166400"/>
              <a:gd name="connsiteY3-348" fmla="*/ 31984 h 2346054"/>
              <a:gd name="connsiteX4-349" fmla="*/ 2157687 w 2166400"/>
              <a:gd name="connsiteY4-350" fmla="*/ 31984 h 2346054"/>
              <a:gd name="connsiteX5-351" fmla="*/ 2151337 w 2166400"/>
              <a:gd name="connsiteY5-352" fmla="*/ 2235434 h 2346054"/>
              <a:gd name="connsiteX6-353" fmla="*/ 2049737 w 2166400"/>
              <a:gd name="connsiteY6-354" fmla="*/ 2330684 h 2346054"/>
              <a:gd name="connsiteX7-355" fmla="*/ 125687 w 2166400"/>
              <a:gd name="connsiteY7-356" fmla="*/ 2324334 h 2346054"/>
              <a:gd name="connsiteX8-357" fmla="*/ 11387 w 2166400"/>
              <a:gd name="connsiteY8-358" fmla="*/ 2241784 h 2346054"/>
              <a:gd name="connsiteX9-359" fmla="*/ 17737 w 2166400"/>
              <a:gd name="connsiteY9-360" fmla="*/ 19284 h 2346054"/>
              <a:gd name="connsiteX0-361" fmla="*/ 17737 w 2166400"/>
              <a:gd name="connsiteY0-362" fmla="*/ 19284 h 2347757"/>
              <a:gd name="connsiteX1-363" fmla="*/ 741637 w 2166400"/>
              <a:gd name="connsiteY1-364" fmla="*/ 25634 h 2347757"/>
              <a:gd name="connsiteX2-365" fmla="*/ 1090887 w 2166400"/>
              <a:gd name="connsiteY2-366" fmla="*/ 368534 h 2347757"/>
              <a:gd name="connsiteX3-367" fmla="*/ 1427437 w 2166400"/>
              <a:gd name="connsiteY3-368" fmla="*/ 31984 h 2347757"/>
              <a:gd name="connsiteX4-369" fmla="*/ 2157687 w 2166400"/>
              <a:gd name="connsiteY4-370" fmla="*/ 31984 h 2347757"/>
              <a:gd name="connsiteX5-371" fmla="*/ 2151337 w 2166400"/>
              <a:gd name="connsiteY5-372" fmla="*/ 2235434 h 2347757"/>
              <a:gd name="connsiteX6-373" fmla="*/ 2049737 w 2166400"/>
              <a:gd name="connsiteY6-374" fmla="*/ 2330684 h 2347757"/>
              <a:gd name="connsiteX7-375" fmla="*/ 125687 w 2166400"/>
              <a:gd name="connsiteY7-376" fmla="*/ 2324334 h 2347757"/>
              <a:gd name="connsiteX8-377" fmla="*/ 11387 w 2166400"/>
              <a:gd name="connsiteY8-378" fmla="*/ 2241784 h 2347757"/>
              <a:gd name="connsiteX9-379" fmla="*/ 17737 w 2166400"/>
              <a:gd name="connsiteY9-380" fmla="*/ 19284 h 2347757"/>
              <a:gd name="connsiteX0-381" fmla="*/ 17737 w 2166400"/>
              <a:gd name="connsiteY0-382" fmla="*/ 19284 h 2428227"/>
              <a:gd name="connsiteX1-383" fmla="*/ 741637 w 2166400"/>
              <a:gd name="connsiteY1-384" fmla="*/ 25634 h 2428227"/>
              <a:gd name="connsiteX2-385" fmla="*/ 1090887 w 2166400"/>
              <a:gd name="connsiteY2-386" fmla="*/ 368534 h 2428227"/>
              <a:gd name="connsiteX3-387" fmla="*/ 1427437 w 2166400"/>
              <a:gd name="connsiteY3-388" fmla="*/ 31984 h 2428227"/>
              <a:gd name="connsiteX4-389" fmla="*/ 2157687 w 2166400"/>
              <a:gd name="connsiteY4-390" fmla="*/ 31984 h 2428227"/>
              <a:gd name="connsiteX5-391" fmla="*/ 2151337 w 2166400"/>
              <a:gd name="connsiteY5-392" fmla="*/ 2235434 h 2428227"/>
              <a:gd name="connsiteX6-393" fmla="*/ 2049737 w 2166400"/>
              <a:gd name="connsiteY6-394" fmla="*/ 2330684 h 2428227"/>
              <a:gd name="connsiteX7-395" fmla="*/ 125687 w 2166400"/>
              <a:gd name="connsiteY7-396" fmla="*/ 2324334 h 2428227"/>
              <a:gd name="connsiteX8-397" fmla="*/ 11387 w 2166400"/>
              <a:gd name="connsiteY8-398" fmla="*/ 2241784 h 2428227"/>
              <a:gd name="connsiteX9-399" fmla="*/ 17737 w 2166400"/>
              <a:gd name="connsiteY9-400" fmla="*/ 19284 h 2428227"/>
              <a:gd name="connsiteX0-401" fmla="*/ 15773 w 2164436"/>
              <a:gd name="connsiteY0-402" fmla="*/ 19284 h 2347757"/>
              <a:gd name="connsiteX1-403" fmla="*/ 739673 w 2164436"/>
              <a:gd name="connsiteY1-404" fmla="*/ 25634 h 2347757"/>
              <a:gd name="connsiteX2-405" fmla="*/ 1088923 w 2164436"/>
              <a:gd name="connsiteY2-406" fmla="*/ 368534 h 2347757"/>
              <a:gd name="connsiteX3-407" fmla="*/ 1425473 w 2164436"/>
              <a:gd name="connsiteY3-408" fmla="*/ 31984 h 2347757"/>
              <a:gd name="connsiteX4-409" fmla="*/ 2155723 w 2164436"/>
              <a:gd name="connsiteY4-410" fmla="*/ 31984 h 2347757"/>
              <a:gd name="connsiteX5-411" fmla="*/ 2149373 w 2164436"/>
              <a:gd name="connsiteY5-412" fmla="*/ 2235434 h 2347757"/>
              <a:gd name="connsiteX6-413" fmla="*/ 2047773 w 2164436"/>
              <a:gd name="connsiteY6-414" fmla="*/ 2330684 h 2347757"/>
              <a:gd name="connsiteX7-415" fmla="*/ 123723 w 2164436"/>
              <a:gd name="connsiteY7-416" fmla="*/ 2324334 h 2347757"/>
              <a:gd name="connsiteX8-417" fmla="*/ 9423 w 2164436"/>
              <a:gd name="connsiteY8-418" fmla="*/ 2241784 h 2347757"/>
              <a:gd name="connsiteX9-419" fmla="*/ 15773 w 2164436"/>
              <a:gd name="connsiteY9-420" fmla="*/ 19284 h 2347757"/>
              <a:gd name="connsiteX0-421" fmla="*/ 15773 w 2164436"/>
              <a:gd name="connsiteY0-422" fmla="*/ 19284 h 2341111"/>
              <a:gd name="connsiteX1-423" fmla="*/ 739673 w 2164436"/>
              <a:gd name="connsiteY1-424" fmla="*/ 25634 h 2341111"/>
              <a:gd name="connsiteX2-425" fmla="*/ 1088923 w 2164436"/>
              <a:gd name="connsiteY2-426" fmla="*/ 368534 h 2341111"/>
              <a:gd name="connsiteX3-427" fmla="*/ 1425473 w 2164436"/>
              <a:gd name="connsiteY3-428" fmla="*/ 31984 h 2341111"/>
              <a:gd name="connsiteX4-429" fmla="*/ 2155723 w 2164436"/>
              <a:gd name="connsiteY4-430" fmla="*/ 31984 h 2341111"/>
              <a:gd name="connsiteX5-431" fmla="*/ 2149373 w 2164436"/>
              <a:gd name="connsiteY5-432" fmla="*/ 2235434 h 2341111"/>
              <a:gd name="connsiteX6-433" fmla="*/ 2047773 w 2164436"/>
              <a:gd name="connsiteY6-434" fmla="*/ 2330684 h 2341111"/>
              <a:gd name="connsiteX7-435" fmla="*/ 123723 w 2164436"/>
              <a:gd name="connsiteY7-436" fmla="*/ 2324334 h 2341111"/>
              <a:gd name="connsiteX8-437" fmla="*/ 9423 w 2164436"/>
              <a:gd name="connsiteY8-438" fmla="*/ 2241784 h 2341111"/>
              <a:gd name="connsiteX9-439" fmla="*/ 15773 w 2164436"/>
              <a:gd name="connsiteY9-440" fmla="*/ 19284 h 23411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164436" h="2341111">
                <a:moveTo>
                  <a:pt x="15773" y="19284"/>
                </a:moveTo>
                <a:cubicBezTo>
                  <a:pt x="35881" y="-13524"/>
                  <a:pt x="705806" y="234"/>
                  <a:pt x="739673" y="25634"/>
                </a:cubicBezTo>
                <a:cubicBezTo>
                  <a:pt x="773540" y="51034"/>
                  <a:pt x="762428" y="372767"/>
                  <a:pt x="1088923" y="368534"/>
                </a:cubicBezTo>
                <a:cubicBezTo>
                  <a:pt x="1415418" y="364301"/>
                  <a:pt x="1408275" y="41509"/>
                  <a:pt x="1425473" y="31984"/>
                </a:cubicBezTo>
                <a:cubicBezTo>
                  <a:pt x="1442671" y="22459"/>
                  <a:pt x="2138790" y="9495"/>
                  <a:pt x="2155723" y="31984"/>
                </a:cubicBezTo>
                <a:cubicBezTo>
                  <a:pt x="2172656" y="54473"/>
                  <a:pt x="2161809" y="2206065"/>
                  <a:pt x="2149373" y="2235434"/>
                </a:cubicBezTo>
                <a:cubicBezTo>
                  <a:pt x="2136937" y="2264803"/>
                  <a:pt x="2148580" y="2308988"/>
                  <a:pt x="2047773" y="2330684"/>
                </a:cubicBezTo>
                <a:cubicBezTo>
                  <a:pt x="1946966" y="2352380"/>
                  <a:pt x="176110" y="2335182"/>
                  <a:pt x="123723" y="2324334"/>
                </a:cubicBezTo>
                <a:cubicBezTo>
                  <a:pt x="71336" y="2313486"/>
                  <a:pt x="22653" y="2314015"/>
                  <a:pt x="9423" y="2241784"/>
                </a:cubicBezTo>
                <a:cubicBezTo>
                  <a:pt x="-3807" y="2169553"/>
                  <a:pt x="-4335" y="52092"/>
                  <a:pt x="15773" y="19284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1377574" y="2276849"/>
            <a:ext cx="1779246" cy="985830"/>
          </a:xfrm>
          <a:custGeom>
            <a:avLst/>
            <a:gdLst>
              <a:gd name="connsiteX0" fmla="*/ 0 w 1892300"/>
              <a:gd name="connsiteY0" fmla="*/ 1025525 h 1047750"/>
              <a:gd name="connsiteX1" fmla="*/ 3175 w 1892300"/>
              <a:gd name="connsiteY1" fmla="*/ 133350 h 1047750"/>
              <a:gd name="connsiteX2" fmla="*/ 60325 w 1892300"/>
              <a:gd name="connsiteY2" fmla="*/ 44450 h 1047750"/>
              <a:gd name="connsiteX3" fmla="*/ 158750 w 1892300"/>
              <a:gd name="connsiteY3" fmla="*/ 0 h 1047750"/>
              <a:gd name="connsiteX4" fmla="*/ 1758950 w 1892300"/>
              <a:gd name="connsiteY4" fmla="*/ 0 h 1047750"/>
              <a:gd name="connsiteX5" fmla="*/ 1841500 w 1892300"/>
              <a:gd name="connsiteY5" fmla="*/ 44450 h 1047750"/>
              <a:gd name="connsiteX6" fmla="*/ 1892300 w 1892300"/>
              <a:gd name="connsiteY6" fmla="*/ 142875 h 1047750"/>
              <a:gd name="connsiteX7" fmla="*/ 1892300 w 1892300"/>
              <a:gd name="connsiteY7" fmla="*/ 1047750 h 1047750"/>
              <a:gd name="connsiteX8" fmla="*/ 0 w 1892300"/>
              <a:gd name="connsiteY8" fmla="*/ 1025525 h 1047750"/>
              <a:gd name="connsiteX0-1" fmla="*/ 0 w 1892300"/>
              <a:gd name="connsiteY0-2" fmla="*/ 1025525 h 1116965"/>
              <a:gd name="connsiteX1-3" fmla="*/ 3175 w 1892300"/>
              <a:gd name="connsiteY1-4" fmla="*/ 133350 h 1116965"/>
              <a:gd name="connsiteX2-5" fmla="*/ 60325 w 1892300"/>
              <a:gd name="connsiteY2-6" fmla="*/ 44450 h 1116965"/>
              <a:gd name="connsiteX3-7" fmla="*/ 158750 w 1892300"/>
              <a:gd name="connsiteY3-8" fmla="*/ 0 h 1116965"/>
              <a:gd name="connsiteX4-9" fmla="*/ 1758950 w 1892300"/>
              <a:gd name="connsiteY4-10" fmla="*/ 0 h 1116965"/>
              <a:gd name="connsiteX5-11" fmla="*/ 1841500 w 1892300"/>
              <a:gd name="connsiteY5-12" fmla="*/ 44450 h 1116965"/>
              <a:gd name="connsiteX6-13" fmla="*/ 1892300 w 1892300"/>
              <a:gd name="connsiteY6-14" fmla="*/ 142875 h 1116965"/>
              <a:gd name="connsiteX7-15" fmla="*/ 1892300 w 1892300"/>
              <a:gd name="connsiteY7-16" fmla="*/ 1047750 h 1116965"/>
              <a:gd name="connsiteX8-17" fmla="*/ 91440 w 1892300"/>
              <a:gd name="connsiteY8-18" fmla="*/ 1116965 h 1116965"/>
              <a:gd name="connsiteX0-19" fmla="*/ 0 w 1892300"/>
              <a:gd name="connsiteY0-20" fmla="*/ 1025525 h 1047750"/>
              <a:gd name="connsiteX1-21" fmla="*/ 3175 w 1892300"/>
              <a:gd name="connsiteY1-22" fmla="*/ 133350 h 1047750"/>
              <a:gd name="connsiteX2-23" fmla="*/ 60325 w 1892300"/>
              <a:gd name="connsiteY2-24" fmla="*/ 44450 h 1047750"/>
              <a:gd name="connsiteX3-25" fmla="*/ 158750 w 1892300"/>
              <a:gd name="connsiteY3-26" fmla="*/ 0 h 1047750"/>
              <a:gd name="connsiteX4-27" fmla="*/ 1758950 w 1892300"/>
              <a:gd name="connsiteY4-28" fmla="*/ 0 h 1047750"/>
              <a:gd name="connsiteX5-29" fmla="*/ 1841500 w 1892300"/>
              <a:gd name="connsiteY5-30" fmla="*/ 44450 h 1047750"/>
              <a:gd name="connsiteX6-31" fmla="*/ 1892300 w 1892300"/>
              <a:gd name="connsiteY6-32" fmla="*/ 142875 h 1047750"/>
              <a:gd name="connsiteX7-33" fmla="*/ 1892300 w 1892300"/>
              <a:gd name="connsiteY7-34" fmla="*/ 1047750 h 1047750"/>
              <a:gd name="connsiteX0-35" fmla="*/ 0 w 1892300"/>
              <a:gd name="connsiteY0-36" fmla="*/ 1025525 h 1047750"/>
              <a:gd name="connsiteX1-37" fmla="*/ 3175 w 1892300"/>
              <a:gd name="connsiteY1-38" fmla="*/ 133350 h 1047750"/>
              <a:gd name="connsiteX2-39" fmla="*/ 60325 w 1892300"/>
              <a:gd name="connsiteY2-40" fmla="*/ 44450 h 1047750"/>
              <a:gd name="connsiteX3-41" fmla="*/ 158750 w 1892300"/>
              <a:gd name="connsiteY3-42" fmla="*/ 0 h 1047750"/>
              <a:gd name="connsiteX4-43" fmla="*/ 1758950 w 1892300"/>
              <a:gd name="connsiteY4-44" fmla="*/ 0 h 1047750"/>
              <a:gd name="connsiteX5-45" fmla="*/ 1841500 w 1892300"/>
              <a:gd name="connsiteY5-46" fmla="*/ 44450 h 1047750"/>
              <a:gd name="connsiteX6-47" fmla="*/ 1892300 w 1892300"/>
              <a:gd name="connsiteY6-48" fmla="*/ 142875 h 1047750"/>
              <a:gd name="connsiteX7-49" fmla="*/ 1892300 w 1892300"/>
              <a:gd name="connsiteY7-50" fmla="*/ 1047750 h 1047750"/>
              <a:gd name="connsiteX0-51" fmla="*/ 0 w 1902769"/>
              <a:gd name="connsiteY0-52" fmla="*/ 1025525 h 1047750"/>
              <a:gd name="connsiteX1-53" fmla="*/ 3175 w 1902769"/>
              <a:gd name="connsiteY1-54" fmla="*/ 133350 h 1047750"/>
              <a:gd name="connsiteX2-55" fmla="*/ 60325 w 1902769"/>
              <a:gd name="connsiteY2-56" fmla="*/ 44450 h 1047750"/>
              <a:gd name="connsiteX3-57" fmla="*/ 158750 w 1902769"/>
              <a:gd name="connsiteY3-58" fmla="*/ 0 h 1047750"/>
              <a:gd name="connsiteX4-59" fmla="*/ 1758950 w 1902769"/>
              <a:gd name="connsiteY4-60" fmla="*/ 0 h 1047750"/>
              <a:gd name="connsiteX5-61" fmla="*/ 1841500 w 1902769"/>
              <a:gd name="connsiteY5-62" fmla="*/ 44450 h 1047750"/>
              <a:gd name="connsiteX6-63" fmla="*/ 1892300 w 1902769"/>
              <a:gd name="connsiteY6-64" fmla="*/ 142875 h 1047750"/>
              <a:gd name="connsiteX7-65" fmla="*/ 1892300 w 1902769"/>
              <a:gd name="connsiteY7-66" fmla="*/ 1047750 h 1047750"/>
              <a:gd name="connsiteX0-67" fmla="*/ 0 w 1902769"/>
              <a:gd name="connsiteY0-68" fmla="*/ 1025525 h 1047750"/>
              <a:gd name="connsiteX1-69" fmla="*/ 3175 w 1902769"/>
              <a:gd name="connsiteY1-70" fmla="*/ 133350 h 1047750"/>
              <a:gd name="connsiteX2-71" fmla="*/ 60325 w 1902769"/>
              <a:gd name="connsiteY2-72" fmla="*/ 44450 h 1047750"/>
              <a:gd name="connsiteX3-73" fmla="*/ 158750 w 1902769"/>
              <a:gd name="connsiteY3-74" fmla="*/ 0 h 1047750"/>
              <a:gd name="connsiteX4-75" fmla="*/ 1758950 w 1902769"/>
              <a:gd name="connsiteY4-76" fmla="*/ 0 h 1047750"/>
              <a:gd name="connsiteX5-77" fmla="*/ 1841500 w 1902769"/>
              <a:gd name="connsiteY5-78" fmla="*/ 44450 h 1047750"/>
              <a:gd name="connsiteX6-79" fmla="*/ 1892300 w 1902769"/>
              <a:gd name="connsiteY6-80" fmla="*/ 142875 h 1047750"/>
              <a:gd name="connsiteX7-81" fmla="*/ 1892300 w 1902769"/>
              <a:gd name="connsiteY7-82" fmla="*/ 1047750 h 1047750"/>
              <a:gd name="connsiteX0-83" fmla="*/ 0 w 1902769"/>
              <a:gd name="connsiteY0-84" fmla="*/ 1025525 h 1047750"/>
              <a:gd name="connsiteX1-85" fmla="*/ 3175 w 1902769"/>
              <a:gd name="connsiteY1-86" fmla="*/ 133350 h 1047750"/>
              <a:gd name="connsiteX2-87" fmla="*/ 60325 w 1902769"/>
              <a:gd name="connsiteY2-88" fmla="*/ 44450 h 1047750"/>
              <a:gd name="connsiteX3-89" fmla="*/ 158750 w 1902769"/>
              <a:gd name="connsiteY3-90" fmla="*/ 0 h 1047750"/>
              <a:gd name="connsiteX4-91" fmla="*/ 1758950 w 1902769"/>
              <a:gd name="connsiteY4-92" fmla="*/ 0 h 1047750"/>
              <a:gd name="connsiteX5-93" fmla="*/ 1841500 w 1902769"/>
              <a:gd name="connsiteY5-94" fmla="*/ 44450 h 1047750"/>
              <a:gd name="connsiteX6-95" fmla="*/ 1892300 w 1902769"/>
              <a:gd name="connsiteY6-96" fmla="*/ 142875 h 1047750"/>
              <a:gd name="connsiteX7-97" fmla="*/ 1892300 w 1902769"/>
              <a:gd name="connsiteY7-98" fmla="*/ 1047750 h 1047750"/>
              <a:gd name="connsiteX0-99" fmla="*/ 0 w 1892300"/>
              <a:gd name="connsiteY0-100" fmla="*/ 1025525 h 1047750"/>
              <a:gd name="connsiteX1-101" fmla="*/ 3175 w 1892300"/>
              <a:gd name="connsiteY1-102" fmla="*/ 133350 h 1047750"/>
              <a:gd name="connsiteX2-103" fmla="*/ 60325 w 1892300"/>
              <a:gd name="connsiteY2-104" fmla="*/ 44450 h 1047750"/>
              <a:gd name="connsiteX3-105" fmla="*/ 158750 w 1892300"/>
              <a:gd name="connsiteY3-106" fmla="*/ 0 h 1047750"/>
              <a:gd name="connsiteX4-107" fmla="*/ 1758950 w 1892300"/>
              <a:gd name="connsiteY4-108" fmla="*/ 0 h 1047750"/>
              <a:gd name="connsiteX5-109" fmla="*/ 1841500 w 1892300"/>
              <a:gd name="connsiteY5-110" fmla="*/ 44450 h 1047750"/>
              <a:gd name="connsiteX6-111" fmla="*/ 1892300 w 1892300"/>
              <a:gd name="connsiteY6-112" fmla="*/ 142875 h 1047750"/>
              <a:gd name="connsiteX7-113" fmla="*/ 1892300 w 1892300"/>
              <a:gd name="connsiteY7-114" fmla="*/ 1047750 h 1047750"/>
              <a:gd name="connsiteX0-115" fmla="*/ 0 w 1892300"/>
              <a:gd name="connsiteY0-116" fmla="*/ 1025525 h 1047750"/>
              <a:gd name="connsiteX1-117" fmla="*/ 3175 w 1892300"/>
              <a:gd name="connsiteY1-118" fmla="*/ 133350 h 1047750"/>
              <a:gd name="connsiteX2-119" fmla="*/ 60325 w 1892300"/>
              <a:gd name="connsiteY2-120" fmla="*/ 44450 h 1047750"/>
              <a:gd name="connsiteX3-121" fmla="*/ 158750 w 1892300"/>
              <a:gd name="connsiteY3-122" fmla="*/ 0 h 1047750"/>
              <a:gd name="connsiteX4-123" fmla="*/ 1758950 w 1892300"/>
              <a:gd name="connsiteY4-124" fmla="*/ 0 h 1047750"/>
              <a:gd name="connsiteX5-125" fmla="*/ 1841500 w 1892300"/>
              <a:gd name="connsiteY5-126" fmla="*/ 44450 h 1047750"/>
              <a:gd name="connsiteX6-127" fmla="*/ 1892300 w 1892300"/>
              <a:gd name="connsiteY6-128" fmla="*/ 142875 h 1047750"/>
              <a:gd name="connsiteX7-129" fmla="*/ 1892300 w 1892300"/>
              <a:gd name="connsiteY7-130" fmla="*/ 1047750 h 1047750"/>
              <a:gd name="connsiteX0-131" fmla="*/ 0 w 1902769"/>
              <a:gd name="connsiteY0-132" fmla="*/ 1025525 h 1047750"/>
              <a:gd name="connsiteX1-133" fmla="*/ 3175 w 1902769"/>
              <a:gd name="connsiteY1-134" fmla="*/ 133350 h 1047750"/>
              <a:gd name="connsiteX2-135" fmla="*/ 60325 w 1902769"/>
              <a:gd name="connsiteY2-136" fmla="*/ 44450 h 1047750"/>
              <a:gd name="connsiteX3-137" fmla="*/ 158750 w 1902769"/>
              <a:gd name="connsiteY3-138" fmla="*/ 0 h 1047750"/>
              <a:gd name="connsiteX4-139" fmla="*/ 1758950 w 1902769"/>
              <a:gd name="connsiteY4-140" fmla="*/ 0 h 1047750"/>
              <a:gd name="connsiteX5-141" fmla="*/ 1841500 w 1902769"/>
              <a:gd name="connsiteY5-142" fmla="*/ 44450 h 1047750"/>
              <a:gd name="connsiteX6-143" fmla="*/ 1892300 w 1902769"/>
              <a:gd name="connsiteY6-144" fmla="*/ 142875 h 1047750"/>
              <a:gd name="connsiteX7-145" fmla="*/ 1892300 w 1902769"/>
              <a:gd name="connsiteY7-146" fmla="*/ 1047750 h 1047750"/>
              <a:gd name="connsiteX0-147" fmla="*/ 0 w 1892300"/>
              <a:gd name="connsiteY0-148" fmla="*/ 1025525 h 1047750"/>
              <a:gd name="connsiteX1-149" fmla="*/ 3175 w 1892300"/>
              <a:gd name="connsiteY1-150" fmla="*/ 133350 h 1047750"/>
              <a:gd name="connsiteX2-151" fmla="*/ 60325 w 1892300"/>
              <a:gd name="connsiteY2-152" fmla="*/ 44450 h 1047750"/>
              <a:gd name="connsiteX3-153" fmla="*/ 158750 w 1892300"/>
              <a:gd name="connsiteY3-154" fmla="*/ 0 h 1047750"/>
              <a:gd name="connsiteX4-155" fmla="*/ 1758950 w 1892300"/>
              <a:gd name="connsiteY4-156" fmla="*/ 0 h 1047750"/>
              <a:gd name="connsiteX5-157" fmla="*/ 1841500 w 1892300"/>
              <a:gd name="connsiteY5-158" fmla="*/ 44450 h 1047750"/>
              <a:gd name="connsiteX6-159" fmla="*/ 1892300 w 1892300"/>
              <a:gd name="connsiteY6-160" fmla="*/ 142875 h 1047750"/>
              <a:gd name="connsiteX7-161" fmla="*/ 1892300 w 1892300"/>
              <a:gd name="connsiteY7-162" fmla="*/ 1047750 h 1047750"/>
              <a:gd name="connsiteX0-163" fmla="*/ 0 w 1892300"/>
              <a:gd name="connsiteY0-164" fmla="*/ 1025525 h 1047750"/>
              <a:gd name="connsiteX1-165" fmla="*/ 3175 w 1892300"/>
              <a:gd name="connsiteY1-166" fmla="*/ 133350 h 1047750"/>
              <a:gd name="connsiteX2-167" fmla="*/ 60325 w 1892300"/>
              <a:gd name="connsiteY2-168" fmla="*/ 44450 h 1047750"/>
              <a:gd name="connsiteX3-169" fmla="*/ 158750 w 1892300"/>
              <a:gd name="connsiteY3-170" fmla="*/ 0 h 1047750"/>
              <a:gd name="connsiteX4-171" fmla="*/ 1758950 w 1892300"/>
              <a:gd name="connsiteY4-172" fmla="*/ 0 h 1047750"/>
              <a:gd name="connsiteX5-173" fmla="*/ 1841500 w 1892300"/>
              <a:gd name="connsiteY5-174" fmla="*/ 44450 h 1047750"/>
              <a:gd name="connsiteX6-175" fmla="*/ 1892300 w 1892300"/>
              <a:gd name="connsiteY6-176" fmla="*/ 142875 h 1047750"/>
              <a:gd name="connsiteX7-177" fmla="*/ 1892300 w 1892300"/>
              <a:gd name="connsiteY7-178" fmla="*/ 1047750 h 1047750"/>
              <a:gd name="connsiteX0-179" fmla="*/ 0 w 1902769"/>
              <a:gd name="connsiteY0-180" fmla="*/ 1025525 h 1047750"/>
              <a:gd name="connsiteX1-181" fmla="*/ 3175 w 1902769"/>
              <a:gd name="connsiteY1-182" fmla="*/ 133350 h 1047750"/>
              <a:gd name="connsiteX2-183" fmla="*/ 60325 w 1902769"/>
              <a:gd name="connsiteY2-184" fmla="*/ 44450 h 1047750"/>
              <a:gd name="connsiteX3-185" fmla="*/ 158750 w 1902769"/>
              <a:gd name="connsiteY3-186" fmla="*/ 0 h 1047750"/>
              <a:gd name="connsiteX4-187" fmla="*/ 1758950 w 1902769"/>
              <a:gd name="connsiteY4-188" fmla="*/ 0 h 1047750"/>
              <a:gd name="connsiteX5-189" fmla="*/ 1841500 w 1902769"/>
              <a:gd name="connsiteY5-190" fmla="*/ 44450 h 1047750"/>
              <a:gd name="connsiteX6-191" fmla="*/ 1892300 w 1902769"/>
              <a:gd name="connsiteY6-192" fmla="*/ 142875 h 1047750"/>
              <a:gd name="connsiteX7-193" fmla="*/ 1892300 w 1902769"/>
              <a:gd name="connsiteY7-194" fmla="*/ 1047750 h 1047750"/>
              <a:gd name="connsiteX0-195" fmla="*/ 0 w 1900085"/>
              <a:gd name="connsiteY0-196" fmla="*/ 1025525 h 1047750"/>
              <a:gd name="connsiteX1-197" fmla="*/ 3175 w 1900085"/>
              <a:gd name="connsiteY1-198" fmla="*/ 133350 h 1047750"/>
              <a:gd name="connsiteX2-199" fmla="*/ 60325 w 1900085"/>
              <a:gd name="connsiteY2-200" fmla="*/ 44450 h 1047750"/>
              <a:gd name="connsiteX3-201" fmla="*/ 158750 w 1900085"/>
              <a:gd name="connsiteY3-202" fmla="*/ 0 h 1047750"/>
              <a:gd name="connsiteX4-203" fmla="*/ 1758950 w 1900085"/>
              <a:gd name="connsiteY4-204" fmla="*/ 0 h 1047750"/>
              <a:gd name="connsiteX5-205" fmla="*/ 1841500 w 1900085"/>
              <a:gd name="connsiteY5-206" fmla="*/ 44450 h 1047750"/>
              <a:gd name="connsiteX6-207" fmla="*/ 1892300 w 1900085"/>
              <a:gd name="connsiteY6-208" fmla="*/ 142875 h 1047750"/>
              <a:gd name="connsiteX7-209" fmla="*/ 1892300 w 1900085"/>
              <a:gd name="connsiteY7-210" fmla="*/ 1047750 h 1047750"/>
              <a:gd name="connsiteX0-211" fmla="*/ 0 w 1903374"/>
              <a:gd name="connsiteY0-212" fmla="*/ 1025525 h 1047750"/>
              <a:gd name="connsiteX1-213" fmla="*/ 3175 w 1903374"/>
              <a:gd name="connsiteY1-214" fmla="*/ 133350 h 1047750"/>
              <a:gd name="connsiteX2-215" fmla="*/ 60325 w 1903374"/>
              <a:gd name="connsiteY2-216" fmla="*/ 44450 h 1047750"/>
              <a:gd name="connsiteX3-217" fmla="*/ 158750 w 1903374"/>
              <a:gd name="connsiteY3-218" fmla="*/ 0 h 1047750"/>
              <a:gd name="connsiteX4-219" fmla="*/ 1758950 w 1903374"/>
              <a:gd name="connsiteY4-220" fmla="*/ 0 h 1047750"/>
              <a:gd name="connsiteX5-221" fmla="*/ 1851025 w 1903374"/>
              <a:gd name="connsiteY5-222" fmla="*/ 51594 h 1047750"/>
              <a:gd name="connsiteX6-223" fmla="*/ 1892300 w 1903374"/>
              <a:gd name="connsiteY6-224" fmla="*/ 142875 h 1047750"/>
              <a:gd name="connsiteX7-225" fmla="*/ 1892300 w 1903374"/>
              <a:gd name="connsiteY7-226" fmla="*/ 1047750 h 1047750"/>
              <a:gd name="connsiteX0-227" fmla="*/ 0 w 1892300"/>
              <a:gd name="connsiteY0-228" fmla="*/ 1025525 h 1047750"/>
              <a:gd name="connsiteX1-229" fmla="*/ 3175 w 1892300"/>
              <a:gd name="connsiteY1-230" fmla="*/ 133350 h 1047750"/>
              <a:gd name="connsiteX2-231" fmla="*/ 60325 w 1892300"/>
              <a:gd name="connsiteY2-232" fmla="*/ 44450 h 1047750"/>
              <a:gd name="connsiteX3-233" fmla="*/ 158750 w 1892300"/>
              <a:gd name="connsiteY3-234" fmla="*/ 0 h 1047750"/>
              <a:gd name="connsiteX4-235" fmla="*/ 1758950 w 1892300"/>
              <a:gd name="connsiteY4-236" fmla="*/ 0 h 1047750"/>
              <a:gd name="connsiteX5-237" fmla="*/ 1851025 w 1892300"/>
              <a:gd name="connsiteY5-238" fmla="*/ 51594 h 1047750"/>
              <a:gd name="connsiteX6-239" fmla="*/ 1892300 w 1892300"/>
              <a:gd name="connsiteY6-240" fmla="*/ 142875 h 1047750"/>
              <a:gd name="connsiteX7-241" fmla="*/ 1892300 w 1892300"/>
              <a:gd name="connsiteY7-242" fmla="*/ 1047750 h 1047750"/>
              <a:gd name="connsiteX0-243" fmla="*/ 0 w 1926290"/>
              <a:gd name="connsiteY0-244" fmla="*/ 1025525 h 1047750"/>
              <a:gd name="connsiteX1-245" fmla="*/ 3175 w 1926290"/>
              <a:gd name="connsiteY1-246" fmla="*/ 133350 h 1047750"/>
              <a:gd name="connsiteX2-247" fmla="*/ 60325 w 1926290"/>
              <a:gd name="connsiteY2-248" fmla="*/ 44450 h 1047750"/>
              <a:gd name="connsiteX3-249" fmla="*/ 158750 w 1926290"/>
              <a:gd name="connsiteY3-250" fmla="*/ 0 h 1047750"/>
              <a:gd name="connsiteX4-251" fmla="*/ 1758950 w 1926290"/>
              <a:gd name="connsiteY4-252" fmla="*/ 0 h 1047750"/>
              <a:gd name="connsiteX5-253" fmla="*/ 1892300 w 1926290"/>
              <a:gd name="connsiteY5-254" fmla="*/ 142875 h 1047750"/>
              <a:gd name="connsiteX6-255" fmla="*/ 1892300 w 1926290"/>
              <a:gd name="connsiteY6-256" fmla="*/ 1047750 h 1047750"/>
              <a:gd name="connsiteX0-257" fmla="*/ 0 w 1923043"/>
              <a:gd name="connsiteY0-258" fmla="*/ 1025525 h 1047750"/>
              <a:gd name="connsiteX1-259" fmla="*/ 3175 w 1923043"/>
              <a:gd name="connsiteY1-260" fmla="*/ 133350 h 1047750"/>
              <a:gd name="connsiteX2-261" fmla="*/ 60325 w 1923043"/>
              <a:gd name="connsiteY2-262" fmla="*/ 44450 h 1047750"/>
              <a:gd name="connsiteX3-263" fmla="*/ 158750 w 1923043"/>
              <a:gd name="connsiteY3-264" fmla="*/ 0 h 1047750"/>
              <a:gd name="connsiteX4-265" fmla="*/ 1758950 w 1923043"/>
              <a:gd name="connsiteY4-266" fmla="*/ 0 h 1047750"/>
              <a:gd name="connsiteX5-267" fmla="*/ 1892300 w 1923043"/>
              <a:gd name="connsiteY5-268" fmla="*/ 142875 h 1047750"/>
              <a:gd name="connsiteX6-269" fmla="*/ 1892300 w 1923043"/>
              <a:gd name="connsiteY6-270" fmla="*/ 1047750 h 1047750"/>
              <a:gd name="connsiteX0-271" fmla="*/ 0 w 1934128"/>
              <a:gd name="connsiteY0-272" fmla="*/ 1058770 h 1080995"/>
              <a:gd name="connsiteX1-273" fmla="*/ 3175 w 1934128"/>
              <a:gd name="connsiteY1-274" fmla="*/ 166595 h 1080995"/>
              <a:gd name="connsiteX2-275" fmla="*/ 60325 w 1934128"/>
              <a:gd name="connsiteY2-276" fmla="*/ 77695 h 1080995"/>
              <a:gd name="connsiteX3-277" fmla="*/ 158750 w 1934128"/>
              <a:gd name="connsiteY3-278" fmla="*/ 33245 h 1080995"/>
              <a:gd name="connsiteX4-279" fmla="*/ 1758950 w 1934128"/>
              <a:gd name="connsiteY4-280" fmla="*/ 33245 h 1080995"/>
              <a:gd name="connsiteX5-281" fmla="*/ 1892300 w 1934128"/>
              <a:gd name="connsiteY5-282" fmla="*/ 176120 h 1080995"/>
              <a:gd name="connsiteX6-283" fmla="*/ 1892300 w 1934128"/>
              <a:gd name="connsiteY6-284" fmla="*/ 1080995 h 1080995"/>
              <a:gd name="connsiteX0-285" fmla="*/ 0 w 1892300"/>
              <a:gd name="connsiteY0-286" fmla="*/ 1055483 h 1077708"/>
              <a:gd name="connsiteX1-287" fmla="*/ 3175 w 1892300"/>
              <a:gd name="connsiteY1-288" fmla="*/ 163308 h 1077708"/>
              <a:gd name="connsiteX2-289" fmla="*/ 60325 w 1892300"/>
              <a:gd name="connsiteY2-290" fmla="*/ 74408 h 1077708"/>
              <a:gd name="connsiteX3-291" fmla="*/ 158750 w 1892300"/>
              <a:gd name="connsiteY3-292" fmla="*/ 29958 h 1077708"/>
              <a:gd name="connsiteX4-293" fmla="*/ 1758950 w 1892300"/>
              <a:gd name="connsiteY4-294" fmla="*/ 29958 h 1077708"/>
              <a:gd name="connsiteX5-295" fmla="*/ 1892300 w 1892300"/>
              <a:gd name="connsiteY5-296" fmla="*/ 172833 h 1077708"/>
              <a:gd name="connsiteX6-297" fmla="*/ 1892300 w 1892300"/>
              <a:gd name="connsiteY6-298" fmla="*/ 1077708 h 1077708"/>
              <a:gd name="connsiteX0-299" fmla="*/ 0 w 2030012"/>
              <a:gd name="connsiteY0-300" fmla="*/ 1027783 h 1050008"/>
              <a:gd name="connsiteX1-301" fmla="*/ 3175 w 2030012"/>
              <a:gd name="connsiteY1-302" fmla="*/ 135608 h 1050008"/>
              <a:gd name="connsiteX2-303" fmla="*/ 60325 w 2030012"/>
              <a:gd name="connsiteY2-304" fmla="*/ 46708 h 1050008"/>
              <a:gd name="connsiteX3-305" fmla="*/ 158750 w 2030012"/>
              <a:gd name="connsiteY3-306" fmla="*/ 2258 h 1050008"/>
              <a:gd name="connsiteX4-307" fmla="*/ 1758950 w 2030012"/>
              <a:gd name="connsiteY4-308" fmla="*/ 2258 h 1050008"/>
              <a:gd name="connsiteX5-309" fmla="*/ 1892300 w 2030012"/>
              <a:gd name="connsiteY5-310" fmla="*/ 145133 h 1050008"/>
              <a:gd name="connsiteX6-311" fmla="*/ 1892300 w 2030012"/>
              <a:gd name="connsiteY6-312" fmla="*/ 1050008 h 1050008"/>
              <a:gd name="connsiteX0-313" fmla="*/ 0 w 1892300"/>
              <a:gd name="connsiteY0-314" fmla="*/ 1035049 h 1057274"/>
              <a:gd name="connsiteX1-315" fmla="*/ 3175 w 1892300"/>
              <a:gd name="connsiteY1-316" fmla="*/ 142874 h 1057274"/>
              <a:gd name="connsiteX2-317" fmla="*/ 60325 w 1892300"/>
              <a:gd name="connsiteY2-318" fmla="*/ 53974 h 1057274"/>
              <a:gd name="connsiteX3-319" fmla="*/ 158750 w 1892300"/>
              <a:gd name="connsiteY3-320" fmla="*/ 9524 h 1057274"/>
              <a:gd name="connsiteX4-321" fmla="*/ 1758950 w 1892300"/>
              <a:gd name="connsiteY4-322" fmla="*/ 9524 h 1057274"/>
              <a:gd name="connsiteX5-323" fmla="*/ 1892300 w 1892300"/>
              <a:gd name="connsiteY5-324" fmla="*/ 152399 h 1057274"/>
              <a:gd name="connsiteX6-325" fmla="*/ 1892300 w 1892300"/>
              <a:gd name="connsiteY6-326" fmla="*/ 1057274 h 1057274"/>
              <a:gd name="connsiteX0-327" fmla="*/ 0 w 1899002"/>
              <a:gd name="connsiteY0-328" fmla="*/ 1035049 h 1057274"/>
              <a:gd name="connsiteX1-329" fmla="*/ 3175 w 1899002"/>
              <a:gd name="connsiteY1-330" fmla="*/ 142874 h 1057274"/>
              <a:gd name="connsiteX2-331" fmla="*/ 60325 w 1899002"/>
              <a:gd name="connsiteY2-332" fmla="*/ 53974 h 1057274"/>
              <a:gd name="connsiteX3-333" fmla="*/ 158750 w 1899002"/>
              <a:gd name="connsiteY3-334" fmla="*/ 9524 h 1057274"/>
              <a:gd name="connsiteX4-335" fmla="*/ 1758950 w 1899002"/>
              <a:gd name="connsiteY4-336" fmla="*/ 9524 h 1057274"/>
              <a:gd name="connsiteX5-337" fmla="*/ 1892300 w 1899002"/>
              <a:gd name="connsiteY5-338" fmla="*/ 152399 h 1057274"/>
              <a:gd name="connsiteX6-339" fmla="*/ 1892300 w 1899002"/>
              <a:gd name="connsiteY6-340" fmla="*/ 1057274 h 1057274"/>
              <a:gd name="connsiteX0-341" fmla="*/ 0 w 1899002"/>
              <a:gd name="connsiteY0-342" fmla="*/ 1035049 h 1057274"/>
              <a:gd name="connsiteX1-343" fmla="*/ 3175 w 1899002"/>
              <a:gd name="connsiteY1-344" fmla="*/ 142874 h 1057274"/>
              <a:gd name="connsiteX2-345" fmla="*/ 158750 w 1899002"/>
              <a:gd name="connsiteY2-346" fmla="*/ 9524 h 1057274"/>
              <a:gd name="connsiteX3-347" fmla="*/ 1758950 w 1899002"/>
              <a:gd name="connsiteY3-348" fmla="*/ 9524 h 1057274"/>
              <a:gd name="connsiteX4-349" fmla="*/ 1892300 w 1899002"/>
              <a:gd name="connsiteY4-350" fmla="*/ 152399 h 1057274"/>
              <a:gd name="connsiteX5-351" fmla="*/ 1892300 w 1899002"/>
              <a:gd name="connsiteY5-352" fmla="*/ 1057274 h 1057274"/>
              <a:gd name="connsiteX0-353" fmla="*/ 0 w 1899002"/>
              <a:gd name="connsiteY0-354" fmla="*/ 1051684 h 1073909"/>
              <a:gd name="connsiteX1-355" fmla="*/ 3175 w 1899002"/>
              <a:gd name="connsiteY1-356" fmla="*/ 159509 h 1073909"/>
              <a:gd name="connsiteX2-357" fmla="*/ 158750 w 1899002"/>
              <a:gd name="connsiteY2-358" fmla="*/ 26159 h 1073909"/>
              <a:gd name="connsiteX3-359" fmla="*/ 1758950 w 1899002"/>
              <a:gd name="connsiteY3-360" fmla="*/ 26159 h 1073909"/>
              <a:gd name="connsiteX4-361" fmla="*/ 1892300 w 1899002"/>
              <a:gd name="connsiteY4-362" fmla="*/ 169034 h 1073909"/>
              <a:gd name="connsiteX5-363" fmla="*/ 1892300 w 1899002"/>
              <a:gd name="connsiteY5-364" fmla="*/ 1073909 h 1073909"/>
              <a:gd name="connsiteX0-365" fmla="*/ 0 w 1899002"/>
              <a:gd name="connsiteY0-366" fmla="*/ 1038327 h 1060552"/>
              <a:gd name="connsiteX1-367" fmla="*/ 3175 w 1899002"/>
              <a:gd name="connsiteY1-368" fmla="*/ 146152 h 1060552"/>
              <a:gd name="connsiteX2-369" fmla="*/ 158750 w 1899002"/>
              <a:gd name="connsiteY2-370" fmla="*/ 12802 h 1060552"/>
              <a:gd name="connsiteX3-371" fmla="*/ 1758950 w 1899002"/>
              <a:gd name="connsiteY3-372" fmla="*/ 12802 h 1060552"/>
              <a:gd name="connsiteX4-373" fmla="*/ 1892300 w 1899002"/>
              <a:gd name="connsiteY4-374" fmla="*/ 155677 h 1060552"/>
              <a:gd name="connsiteX5-375" fmla="*/ 1892300 w 1899002"/>
              <a:gd name="connsiteY5-376" fmla="*/ 1060552 h 1060552"/>
              <a:gd name="connsiteX0-377" fmla="*/ 20477 w 1919479"/>
              <a:gd name="connsiteY0-378" fmla="*/ 1038327 h 1060552"/>
              <a:gd name="connsiteX1-379" fmla="*/ 23652 w 1919479"/>
              <a:gd name="connsiteY1-380" fmla="*/ 146152 h 1060552"/>
              <a:gd name="connsiteX2-381" fmla="*/ 179227 w 1919479"/>
              <a:gd name="connsiteY2-382" fmla="*/ 12802 h 1060552"/>
              <a:gd name="connsiteX3-383" fmla="*/ 1779427 w 1919479"/>
              <a:gd name="connsiteY3-384" fmla="*/ 12802 h 1060552"/>
              <a:gd name="connsiteX4-385" fmla="*/ 1912777 w 1919479"/>
              <a:gd name="connsiteY4-386" fmla="*/ 155677 h 1060552"/>
              <a:gd name="connsiteX5-387" fmla="*/ 1912777 w 1919479"/>
              <a:gd name="connsiteY5-388" fmla="*/ 1060552 h 1060552"/>
              <a:gd name="connsiteX0-389" fmla="*/ 7800 w 1906802"/>
              <a:gd name="connsiteY0-390" fmla="*/ 1038327 h 1060552"/>
              <a:gd name="connsiteX1-391" fmla="*/ 10975 w 1906802"/>
              <a:gd name="connsiteY1-392" fmla="*/ 146152 h 1060552"/>
              <a:gd name="connsiteX2-393" fmla="*/ 166550 w 1906802"/>
              <a:gd name="connsiteY2-394" fmla="*/ 12802 h 1060552"/>
              <a:gd name="connsiteX3-395" fmla="*/ 1766750 w 1906802"/>
              <a:gd name="connsiteY3-396" fmla="*/ 12802 h 1060552"/>
              <a:gd name="connsiteX4-397" fmla="*/ 1900100 w 1906802"/>
              <a:gd name="connsiteY4-398" fmla="*/ 155677 h 1060552"/>
              <a:gd name="connsiteX5-399" fmla="*/ 1900100 w 1906802"/>
              <a:gd name="connsiteY5-400" fmla="*/ 1060552 h 1060552"/>
              <a:gd name="connsiteX0-401" fmla="*/ 7800 w 1906802"/>
              <a:gd name="connsiteY0-402" fmla="*/ 1037300 h 1059525"/>
              <a:gd name="connsiteX1-403" fmla="*/ 10975 w 1906802"/>
              <a:gd name="connsiteY1-404" fmla="*/ 145125 h 1059525"/>
              <a:gd name="connsiteX2-405" fmla="*/ 166550 w 1906802"/>
              <a:gd name="connsiteY2-406" fmla="*/ 11775 h 1059525"/>
              <a:gd name="connsiteX3-407" fmla="*/ 1766750 w 1906802"/>
              <a:gd name="connsiteY3-408" fmla="*/ 11775 h 1059525"/>
              <a:gd name="connsiteX4-409" fmla="*/ 1900100 w 1906802"/>
              <a:gd name="connsiteY4-410" fmla="*/ 154650 h 1059525"/>
              <a:gd name="connsiteX5-411" fmla="*/ 1900100 w 1906802"/>
              <a:gd name="connsiteY5-412" fmla="*/ 1059525 h 1059525"/>
              <a:gd name="connsiteX0-413" fmla="*/ 7800 w 1906802"/>
              <a:gd name="connsiteY0-414" fmla="*/ 1034280 h 1056505"/>
              <a:gd name="connsiteX1-415" fmla="*/ 10975 w 1906802"/>
              <a:gd name="connsiteY1-416" fmla="*/ 142105 h 1056505"/>
              <a:gd name="connsiteX2-417" fmla="*/ 166550 w 1906802"/>
              <a:gd name="connsiteY2-418" fmla="*/ 8755 h 1056505"/>
              <a:gd name="connsiteX3-419" fmla="*/ 1766750 w 1906802"/>
              <a:gd name="connsiteY3-420" fmla="*/ 8755 h 1056505"/>
              <a:gd name="connsiteX4-421" fmla="*/ 1900100 w 1906802"/>
              <a:gd name="connsiteY4-422" fmla="*/ 151630 h 1056505"/>
              <a:gd name="connsiteX5-423" fmla="*/ 1900100 w 1906802"/>
              <a:gd name="connsiteY5-424" fmla="*/ 1056505 h 1056505"/>
              <a:gd name="connsiteX0-425" fmla="*/ 7800 w 1906802"/>
              <a:gd name="connsiteY0-426" fmla="*/ 1034280 h 1056505"/>
              <a:gd name="connsiteX1-427" fmla="*/ 10975 w 1906802"/>
              <a:gd name="connsiteY1-428" fmla="*/ 142105 h 1056505"/>
              <a:gd name="connsiteX2-429" fmla="*/ 166550 w 1906802"/>
              <a:gd name="connsiteY2-430" fmla="*/ 8755 h 1056505"/>
              <a:gd name="connsiteX3-431" fmla="*/ 1766750 w 1906802"/>
              <a:gd name="connsiteY3-432" fmla="*/ 8755 h 1056505"/>
              <a:gd name="connsiteX4-433" fmla="*/ 1900100 w 1906802"/>
              <a:gd name="connsiteY4-434" fmla="*/ 151630 h 1056505"/>
              <a:gd name="connsiteX5-435" fmla="*/ 1900100 w 1906802"/>
              <a:gd name="connsiteY5-436" fmla="*/ 1056505 h 10565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906802" h="1056505">
                <a:moveTo>
                  <a:pt x="7800" y="1034280"/>
                </a:moveTo>
                <a:cubicBezTo>
                  <a:pt x="8858" y="736888"/>
                  <a:pt x="-12308" y="212749"/>
                  <a:pt x="10975" y="142105"/>
                </a:cubicBezTo>
                <a:cubicBezTo>
                  <a:pt x="34258" y="71461"/>
                  <a:pt x="88498" y="17486"/>
                  <a:pt x="166550" y="8755"/>
                </a:cubicBezTo>
                <a:cubicBezTo>
                  <a:pt x="244602" y="24"/>
                  <a:pt x="1683407" y="-5532"/>
                  <a:pt x="1766750" y="8755"/>
                </a:cubicBezTo>
                <a:cubicBezTo>
                  <a:pt x="1850093" y="23042"/>
                  <a:pt x="1885019" y="62730"/>
                  <a:pt x="1900100" y="151630"/>
                </a:cubicBezTo>
                <a:cubicBezTo>
                  <a:pt x="1915181" y="240530"/>
                  <a:pt x="1900100" y="754880"/>
                  <a:pt x="1900100" y="1056505"/>
                </a:cubicBez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784898" y="2384850"/>
            <a:ext cx="956717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400" dirty="0">
                <a:solidFill>
                  <a:srgbClr val="414042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01</a:t>
            </a:r>
          </a:p>
        </p:txBody>
      </p:sp>
      <p:sp>
        <p:nvSpPr>
          <p:cNvPr id="6" name="矩形 5"/>
          <p:cNvSpPr/>
          <p:nvPr/>
        </p:nvSpPr>
        <p:spPr>
          <a:xfrm>
            <a:off x="1282606" y="4096387"/>
            <a:ext cx="20005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932818" y="3725871"/>
            <a:ext cx="1350307" cy="4119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8" name="Freeform 30"/>
          <p:cNvSpPr>
            <a:spLocks noEditPoints="1"/>
          </p:cNvSpPr>
          <p:nvPr/>
        </p:nvSpPr>
        <p:spPr bwMode="auto">
          <a:xfrm>
            <a:off x="1691098" y="3769447"/>
            <a:ext cx="299362" cy="26464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" name="任意多边形 9"/>
          <p:cNvSpPr/>
          <p:nvPr/>
        </p:nvSpPr>
        <p:spPr>
          <a:xfrm>
            <a:off x="3819245" y="3244685"/>
            <a:ext cx="2019646" cy="2184502"/>
          </a:xfrm>
          <a:custGeom>
            <a:avLst/>
            <a:gdLst>
              <a:gd name="connsiteX0" fmla="*/ 8078 w 2148028"/>
              <a:gd name="connsiteY0" fmla="*/ 0 h 2311400"/>
              <a:gd name="connsiteX1" fmla="*/ 731978 w 2148028"/>
              <a:gd name="connsiteY1" fmla="*/ 6350 h 2311400"/>
              <a:gd name="connsiteX2" fmla="*/ 1081228 w 2148028"/>
              <a:gd name="connsiteY2" fmla="*/ 349250 h 2311400"/>
              <a:gd name="connsiteX3" fmla="*/ 1417778 w 2148028"/>
              <a:gd name="connsiteY3" fmla="*/ 12700 h 2311400"/>
              <a:gd name="connsiteX4" fmla="*/ 2148028 w 2148028"/>
              <a:gd name="connsiteY4" fmla="*/ 12700 h 2311400"/>
              <a:gd name="connsiteX5" fmla="*/ 2141678 w 2148028"/>
              <a:gd name="connsiteY5" fmla="*/ 2216150 h 2311400"/>
              <a:gd name="connsiteX6" fmla="*/ 2040078 w 2148028"/>
              <a:gd name="connsiteY6" fmla="*/ 2311400 h 2311400"/>
              <a:gd name="connsiteX7" fmla="*/ 116028 w 2148028"/>
              <a:gd name="connsiteY7" fmla="*/ 2305050 h 2311400"/>
              <a:gd name="connsiteX8" fmla="*/ 1728 w 2148028"/>
              <a:gd name="connsiteY8" fmla="*/ 2222500 h 2311400"/>
              <a:gd name="connsiteX9" fmla="*/ 8078 w 2148028"/>
              <a:gd name="connsiteY9" fmla="*/ 0 h 2311400"/>
              <a:gd name="connsiteX0-1" fmla="*/ 60240 w 2200190"/>
              <a:gd name="connsiteY0-2" fmla="*/ 176013 h 2487413"/>
              <a:gd name="connsiteX1-3" fmla="*/ 784140 w 2200190"/>
              <a:gd name="connsiteY1-4" fmla="*/ 182363 h 2487413"/>
              <a:gd name="connsiteX2-5" fmla="*/ 1133390 w 2200190"/>
              <a:gd name="connsiteY2-6" fmla="*/ 525263 h 2487413"/>
              <a:gd name="connsiteX3-7" fmla="*/ 1469940 w 2200190"/>
              <a:gd name="connsiteY3-8" fmla="*/ 188713 h 2487413"/>
              <a:gd name="connsiteX4-9" fmla="*/ 2200190 w 2200190"/>
              <a:gd name="connsiteY4-10" fmla="*/ 188713 h 2487413"/>
              <a:gd name="connsiteX5-11" fmla="*/ 2193840 w 2200190"/>
              <a:gd name="connsiteY5-12" fmla="*/ 2392163 h 2487413"/>
              <a:gd name="connsiteX6-13" fmla="*/ 2092240 w 2200190"/>
              <a:gd name="connsiteY6-14" fmla="*/ 2487413 h 2487413"/>
              <a:gd name="connsiteX7-15" fmla="*/ 168190 w 2200190"/>
              <a:gd name="connsiteY7-16" fmla="*/ 2481063 h 2487413"/>
              <a:gd name="connsiteX8-17" fmla="*/ 53890 w 2200190"/>
              <a:gd name="connsiteY8-18" fmla="*/ 2398513 h 2487413"/>
              <a:gd name="connsiteX9-19" fmla="*/ 60240 w 2200190"/>
              <a:gd name="connsiteY9-20" fmla="*/ 176013 h 2487413"/>
              <a:gd name="connsiteX0-21" fmla="*/ 17737 w 2157687"/>
              <a:gd name="connsiteY0-22" fmla="*/ 31120 h 2342520"/>
              <a:gd name="connsiteX1-23" fmla="*/ 741637 w 2157687"/>
              <a:gd name="connsiteY1-24" fmla="*/ 37470 h 2342520"/>
              <a:gd name="connsiteX2-25" fmla="*/ 1090887 w 2157687"/>
              <a:gd name="connsiteY2-26" fmla="*/ 380370 h 2342520"/>
              <a:gd name="connsiteX3-27" fmla="*/ 1427437 w 2157687"/>
              <a:gd name="connsiteY3-28" fmla="*/ 43820 h 2342520"/>
              <a:gd name="connsiteX4-29" fmla="*/ 2157687 w 2157687"/>
              <a:gd name="connsiteY4-30" fmla="*/ 43820 h 2342520"/>
              <a:gd name="connsiteX5-31" fmla="*/ 2151337 w 2157687"/>
              <a:gd name="connsiteY5-32" fmla="*/ 2247270 h 2342520"/>
              <a:gd name="connsiteX6-33" fmla="*/ 2049737 w 2157687"/>
              <a:gd name="connsiteY6-34" fmla="*/ 2342520 h 2342520"/>
              <a:gd name="connsiteX7-35" fmla="*/ 125687 w 2157687"/>
              <a:gd name="connsiteY7-36" fmla="*/ 2336170 h 2342520"/>
              <a:gd name="connsiteX8-37" fmla="*/ 11387 w 2157687"/>
              <a:gd name="connsiteY8-38" fmla="*/ 2253620 h 2342520"/>
              <a:gd name="connsiteX9-39" fmla="*/ 17737 w 2157687"/>
              <a:gd name="connsiteY9-40" fmla="*/ 31120 h 2342520"/>
              <a:gd name="connsiteX0-41" fmla="*/ 17737 w 2157687"/>
              <a:gd name="connsiteY0-42" fmla="*/ 54711 h 2366111"/>
              <a:gd name="connsiteX1-43" fmla="*/ 741637 w 2157687"/>
              <a:gd name="connsiteY1-44" fmla="*/ 61061 h 2366111"/>
              <a:gd name="connsiteX2-45" fmla="*/ 1090887 w 2157687"/>
              <a:gd name="connsiteY2-46" fmla="*/ 403961 h 2366111"/>
              <a:gd name="connsiteX3-47" fmla="*/ 1427437 w 2157687"/>
              <a:gd name="connsiteY3-48" fmla="*/ 67411 h 2366111"/>
              <a:gd name="connsiteX4-49" fmla="*/ 2157687 w 2157687"/>
              <a:gd name="connsiteY4-50" fmla="*/ 67411 h 2366111"/>
              <a:gd name="connsiteX5-51" fmla="*/ 2151337 w 2157687"/>
              <a:gd name="connsiteY5-52" fmla="*/ 2270861 h 2366111"/>
              <a:gd name="connsiteX6-53" fmla="*/ 2049737 w 2157687"/>
              <a:gd name="connsiteY6-54" fmla="*/ 2366111 h 2366111"/>
              <a:gd name="connsiteX7-55" fmla="*/ 125687 w 2157687"/>
              <a:gd name="connsiteY7-56" fmla="*/ 2359761 h 2366111"/>
              <a:gd name="connsiteX8-57" fmla="*/ 11387 w 2157687"/>
              <a:gd name="connsiteY8-58" fmla="*/ 2277211 h 2366111"/>
              <a:gd name="connsiteX9-59" fmla="*/ 17737 w 2157687"/>
              <a:gd name="connsiteY9-60" fmla="*/ 54711 h 2366111"/>
              <a:gd name="connsiteX0-61" fmla="*/ 17737 w 2157687"/>
              <a:gd name="connsiteY0-62" fmla="*/ 19284 h 2330684"/>
              <a:gd name="connsiteX1-63" fmla="*/ 741637 w 2157687"/>
              <a:gd name="connsiteY1-64" fmla="*/ 25634 h 2330684"/>
              <a:gd name="connsiteX2-65" fmla="*/ 1090887 w 2157687"/>
              <a:gd name="connsiteY2-66" fmla="*/ 368534 h 2330684"/>
              <a:gd name="connsiteX3-67" fmla="*/ 1427437 w 2157687"/>
              <a:gd name="connsiteY3-68" fmla="*/ 31984 h 2330684"/>
              <a:gd name="connsiteX4-69" fmla="*/ 2157687 w 2157687"/>
              <a:gd name="connsiteY4-70" fmla="*/ 31984 h 2330684"/>
              <a:gd name="connsiteX5-71" fmla="*/ 2151337 w 2157687"/>
              <a:gd name="connsiteY5-72" fmla="*/ 2235434 h 2330684"/>
              <a:gd name="connsiteX6-73" fmla="*/ 2049737 w 2157687"/>
              <a:gd name="connsiteY6-74" fmla="*/ 2330684 h 2330684"/>
              <a:gd name="connsiteX7-75" fmla="*/ 125687 w 2157687"/>
              <a:gd name="connsiteY7-76" fmla="*/ 2324334 h 2330684"/>
              <a:gd name="connsiteX8-77" fmla="*/ 11387 w 2157687"/>
              <a:gd name="connsiteY8-78" fmla="*/ 2241784 h 2330684"/>
              <a:gd name="connsiteX9-79" fmla="*/ 17737 w 2157687"/>
              <a:gd name="connsiteY9-80" fmla="*/ 19284 h 2330684"/>
              <a:gd name="connsiteX0-81" fmla="*/ 17737 w 2157687"/>
              <a:gd name="connsiteY0-82" fmla="*/ 19284 h 2330684"/>
              <a:gd name="connsiteX1-83" fmla="*/ 741637 w 2157687"/>
              <a:gd name="connsiteY1-84" fmla="*/ 25634 h 2330684"/>
              <a:gd name="connsiteX2-85" fmla="*/ 1090887 w 2157687"/>
              <a:gd name="connsiteY2-86" fmla="*/ 368534 h 2330684"/>
              <a:gd name="connsiteX3-87" fmla="*/ 1427437 w 2157687"/>
              <a:gd name="connsiteY3-88" fmla="*/ 31984 h 2330684"/>
              <a:gd name="connsiteX4-89" fmla="*/ 2157687 w 2157687"/>
              <a:gd name="connsiteY4-90" fmla="*/ 31984 h 2330684"/>
              <a:gd name="connsiteX5-91" fmla="*/ 2151337 w 2157687"/>
              <a:gd name="connsiteY5-92" fmla="*/ 2235434 h 2330684"/>
              <a:gd name="connsiteX6-93" fmla="*/ 2049737 w 2157687"/>
              <a:gd name="connsiteY6-94" fmla="*/ 2330684 h 2330684"/>
              <a:gd name="connsiteX7-95" fmla="*/ 125687 w 2157687"/>
              <a:gd name="connsiteY7-96" fmla="*/ 2324334 h 2330684"/>
              <a:gd name="connsiteX8-97" fmla="*/ 11387 w 2157687"/>
              <a:gd name="connsiteY8-98" fmla="*/ 2241784 h 2330684"/>
              <a:gd name="connsiteX9-99" fmla="*/ 17737 w 2157687"/>
              <a:gd name="connsiteY9-100" fmla="*/ 19284 h 2330684"/>
              <a:gd name="connsiteX0-101" fmla="*/ 17737 w 2157687"/>
              <a:gd name="connsiteY0-102" fmla="*/ 19284 h 2330684"/>
              <a:gd name="connsiteX1-103" fmla="*/ 741637 w 2157687"/>
              <a:gd name="connsiteY1-104" fmla="*/ 25634 h 2330684"/>
              <a:gd name="connsiteX2-105" fmla="*/ 1090887 w 2157687"/>
              <a:gd name="connsiteY2-106" fmla="*/ 368534 h 2330684"/>
              <a:gd name="connsiteX3-107" fmla="*/ 1427437 w 2157687"/>
              <a:gd name="connsiteY3-108" fmla="*/ 31984 h 2330684"/>
              <a:gd name="connsiteX4-109" fmla="*/ 2157687 w 2157687"/>
              <a:gd name="connsiteY4-110" fmla="*/ 31984 h 2330684"/>
              <a:gd name="connsiteX5-111" fmla="*/ 2151337 w 2157687"/>
              <a:gd name="connsiteY5-112" fmla="*/ 2235434 h 2330684"/>
              <a:gd name="connsiteX6-113" fmla="*/ 2049737 w 2157687"/>
              <a:gd name="connsiteY6-114" fmla="*/ 2330684 h 2330684"/>
              <a:gd name="connsiteX7-115" fmla="*/ 125687 w 2157687"/>
              <a:gd name="connsiteY7-116" fmla="*/ 2324334 h 2330684"/>
              <a:gd name="connsiteX8-117" fmla="*/ 11387 w 2157687"/>
              <a:gd name="connsiteY8-118" fmla="*/ 2241784 h 2330684"/>
              <a:gd name="connsiteX9-119" fmla="*/ 17737 w 2157687"/>
              <a:gd name="connsiteY9-120" fmla="*/ 19284 h 2330684"/>
              <a:gd name="connsiteX0-121" fmla="*/ 17737 w 2157687"/>
              <a:gd name="connsiteY0-122" fmla="*/ 19284 h 2330684"/>
              <a:gd name="connsiteX1-123" fmla="*/ 741637 w 2157687"/>
              <a:gd name="connsiteY1-124" fmla="*/ 25634 h 2330684"/>
              <a:gd name="connsiteX2-125" fmla="*/ 1090887 w 2157687"/>
              <a:gd name="connsiteY2-126" fmla="*/ 368534 h 2330684"/>
              <a:gd name="connsiteX3-127" fmla="*/ 1427437 w 2157687"/>
              <a:gd name="connsiteY3-128" fmla="*/ 31984 h 2330684"/>
              <a:gd name="connsiteX4-129" fmla="*/ 2157687 w 2157687"/>
              <a:gd name="connsiteY4-130" fmla="*/ 31984 h 2330684"/>
              <a:gd name="connsiteX5-131" fmla="*/ 2151337 w 2157687"/>
              <a:gd name="connsiteY5-132" fmla="*/ 2235434 h 2330684"/>
              <a:gd name="connsiteX6-133" fmla="*/ 2049737 w 2157687"/>
              <a:gd name="connsiteY6-134" fmla="*/ 2330684 h 2330684"/>
              <a:gd name="connsiteX7-135" fmla="*/ 125687 w 2157687"/>
              <a:gd name="connsiteY7-136" fmla="*/ 2324334 h 2330684"/>
              <a:gd name="connsiteX8-137" fmla="*/ 11387 w 2157687"/>
              <a:gd name="connsiteY8-138" fmla="*/ 2241784 h 2330684"/>
              <a:gd name="connsiteX9-139" fmla="*/ 17737 w 2157687"/>
              <a:gd name="connsiteY9-140" fmla="*/ 19284 h 2330684"/>
              <a:gd name="connsiteX0-141" fmla="*/ 17737 w 2157687"/>
              <a:gd name="connsiteY0-142" fmla="*/ 19284 h 2330684"/>
              <a:gd name="connsiteX1-143" fmla="*/ 741637 w 2157687"/>
              <a:gd name="connsiteY1-144" fmla="*/ 25634 h 2330684"/>
              <a:gd name="connsiteX2-145" fmla="*/ 1090887 w 2157687"/>
              <a:gd name="connsiteY2-146" fmla="*/ 368534 h 2330684"/>
              <a:gd name="connsiteX3-147" fmla="*/ 1427437 w 2157687"/>
              <a:gd name="connsiteY3-148" fmla="*/ 31984 h 2330684"/>
              <a:gd name="connsiteX4-149" fmla="*/ 2157687 w 2157687"/>
              <a:gd name="connsiteY4-150" fmla="*/ 31984 h 2330684"/>
              <a:gd name="connsiteX5-151" fmla="*/ 2151337 w 2157687"/>
              <a:gd name="connsiteY5-152" fmla="*/ 2235434 h 2330684"/>
              <a:gd name="connsiteX6-153" fmla="*/ 2049737 w 2157687"/>
              <a:gd name="connsiteY6-154" fmla="*/ 2330684 h 2330684"/>
              <a:gd name="connsiteX7-155" fmla="*/ 125687 w 2157687"/>
              <a:gd name="connsiteY7-156" fmla="*/ 2324334 h 2330684"/>
              <a:gd name="connsiteX8-157" fmla="*/ 11387 w 2157687"/>
              <a:gd name="connsiteY8-158" fmla="*/ 2241784 h 2330684"/>
              <a:gd name="connsiteX9-159" fmla="*/ 17737 w 2157687"/>
              <a:gd name="connsiteY9-160" fmla="*/ 19284 h 2330684"/>
              <a:gd name="connsiteX0-161" fmla="*/ 17737 w 2157687"/>
              <a:gd name="connsiteY0-162" fmla="*/ 19284 h 2330684"/>
              <a:gd name="connsiteX1-163" fmla="*/ 741637 w 2157687"/>
              <a:gd name="connsiteY1-164" fmla="*/ 25634 h 2330684"/>
              <a:gd name="connsiteX2-165" fmla="*/ 1090887 w 2157687"/>
              <a:gd name="connsiteY2-166" fmla="*/ 368534 h 2330684"/>
              <a:gd name="connsiteX3-167" fmla="*/ 1427437 w 2157687"/>
              <a:gd name="connsiteY3-168" fmla="*/ 31984 h 2330684"/>
              <a:gd name="connsiteX4-169" fmla="*/ 2157687 w 2157687"/>
              <a:gd name="connsiteY4-170" fmla="*/ 31984 h 2330684"/>
              <a:gd name="connsiteX5-171" fmla="*/ 2151337 w 2157687"/>
              <a:gd name="connsiteY5-172" fmla="*/ 2235434 h 2330684"/>
              <a:gd name="connsiteX6-173" fmla="*/ 2049737 w 2157687"/>
              <a:gd name="connsiteY6-174" fmla="*/ 2330684 h 2330684"/>
              <a:gd name="connsiteX7-175" fmla="*/ 125687 w 2157687"/>
              <a:gd name="connsiteY7-176" fmla="*/ 2324334 h 2330684"/>
              <a:gd name="connsiteX8-177" fmla="*/ 11387 w 2157687"/>
              <a:gd name="connsiteY8-178" fmla="*/ 2241784 h 2330684"/>
              <a:gd name="connsiteX9-179" fmla="*/ 17737 w 2157687"/>
              <a:gd name="connsiteY9-180" fmla="*/ 19284 h 2330684"/>
              <a:gd name="connsiteX0-181" fmla="*/ 17737 w 2157687"/>
              <a:gd name="connsiteY0-182" fmla="*/ 19284 h 2330684"/>
              <a:gd name="connsiteX1-183" fmla="*/ 741637 w 2157687"/>
              <a:gd name="connsiteY1-184" fmla="*/ 25634 h 2330684"/>
              <a:gd name="connsiteX2-185" fmla="*/ 1090887 w 2157687"/>
              <a:gd name="connsiteY2-186" fmla="*/ 368534 h 2330684"/>
              <a:gd name="connsiteX3-187" fmla="*/ 1427437 w 2157687"/>
              <a:gd name="connsiteY3-188" fmla="*/ 31984 h 2330684"/>
              <a:gd name="connsiteX4-189" fmla="*/ 2157687 w 2157687"/>
              <a:gd name="connsiteY4-190" fmla="*/ 31984 h 2330684"/>
              <a:gd name="connsiteX5-191" fmla="*/ 2151337 w 2157687"/>
              <a:gd name="connsiteY5-192" fmla="*/ 2235434 h 2330684"/>
              <a:gd name="connsiteX6-193" fmla="*/ 2049737 w 2157687"/>
              <a:gd name="connsiteY6-194" fmla="*/ 2330684 h 2330684"/>
              <a:gd name="connsiteX7-195" fmla="*/ 125687 w 2157687"/>
              <a:gd name="connsiteY7-196" fmla="*/ 2324334 h 2330684"/>
              <a:gd name="connsiteX8-197" fmla="*/ 11387 w 2157687"/>
              <a:gd name="connsiteY8-198" fmla="*/ 2241784 h 2330684"/>
              <a:gd name="connsiteX9-199" fmla="*/ 17737 w 2157687"/>
              <a:gd name="connsiteY9-200" fmla="*/ 19284 h 2330684"/>
              <a:gd name="connsiteX0-201" fmla="*/ 17737 w 2157687"/>
              <a:gd name="connsiteY0-202" fmla="*/ 19284 h 2330684"/>
              <a:gd name="connsiteX1-203" fmla="*/ 741637 w 2157687"/>
              <a:gd name="connsiteY1-204" fmla="*/ 25634 h 2330684"/>
              <a:gd name="connsiteX2-205" fmla="*/ 1090887 w 2157687"/>
              <a:gd name="connsiteY2-206" fmla="*/ 368534 h 2330684"/>
              <a:gd name="connsiteX3-207" fmla="*/ 1427437 w 2157687"/>
              <a:gd name="connsiteY3-208" fmla="*/ 31984 h 2330684"/>
              <a:gd name="connsiteX4-209" fmla="*/ 2157687 w 2157687"/>
              <a:gd name="connsiteY4-210" fmla="*/ 31984 h 2330684"/>
              <a:gd name="connsiteX5-211" fmla="*/ 2151337 w 2157687"/>
              <a:gd name="connsiteY5-212" fmla="*/ 2235434 h 2330684"/>
              <a:gd name="connsiteX6-213" fmla="*/ 2049737 w 2157687"/>
              <a:gd name="connsiteY6-214" fmla="*/ 2330684 h 2330684"/>
              <a:gd name="connsiteX7-215" fmla="*/ 125687 w 2157687"/>
              <a:gd name="connsiteY7-216" fmla="*/ 2324334 h 2330684"/>
              <a:gd name="connsiteX8-217" fmla="*/ 11387 w 2157687"/>
              <a:gd name="connsiteY8-218" fmla="*/ 2241784 h 2330684"/>
              <a:gd name="connsiteX9-219" fmla="*/ 17737 w 2157687"/>
              <a:gd name="connsiteY9-220" fmla="*/ 19284 h 2330684"/>
              <a:gd name="connsiteX0-221" fmla="*/ 17737 w 2157691"/>
              <a:gd name="connsiteY0-222" fmla="*/ 315863 h 2627263"/>
              <a:gd name="connsiteX1-223" fmla="*/ 741637 w 2157691"/>
              <a:gd name="connsiteY1-224" fmla="*/ 322213 h 2627263"/>
              <a:gd name="connsiteX2-225" fmla="*/ 1090887 w 2157691"/>
              <a:gd name="connsiteY2-226" fmla="*/ 665113 h 2627263"/>
              <a:gd name="connsiteX3-227" fmla="*/ 1427437 w 2157691"/>
              <a:gd name="connsiteY3-228" fmla="*/ 328563 h 2627263"/>
              <a:gd name="connsiteX4-229" fmla="*/ 2157687 w 2157691"/>
              <a:gd name="connsiteY4-230" fmla="*/ 328563 h 2627263"/>
              <a:gd name="connsiteX5-231" fmla="*/ 2151337 w 2157691"/>
              <a:gd name="connsiteY5-232" fmla="*/ 2532013 h 2627263"/>
              <a:gd name="connsiteX6-233" fmla="*/ 2049737 w 2157691"/>
              <a:gd name="connsiteY6-234" fmla="*/ 2627263 h 2627263"/>
              <a:gd name="connsiteX7-235" fmla="*/ 125687 w 2157691"/>
              <a:gd name="connsiteY7-236" fmla="*/ 2620913 h 2627263"/>
              <a:gd name="connsiteX8-237" fmla="*/ 11387 w 2157691"/>
              <a:gd name="connsiteY8-238" fmla="*/ 2538363 h 2627263"/>
              <a:gd name="connsiteX9-239" fmla="*/ 17737 w 2157691"/>
              <a:gd name="connsiteY9-240" fmla="*/ 315863 h 2627263"/>
              <a:gd name="connsiteX0-241" fmla="*/ 17737 w 2164204"/>
              <a:gd name="connsiteY0-242" fmla="*/ 19284 h 2330684"/>
              <a:gd name="connsiteX1-243" fmla="*/ 741637 w 2164204"/>
              <a:gd name="connsiteY1-244" fmla="*/ 25634 h 2330684"/>
              <a:gd name="connsiteX2-245" fmla="*/ 1090887 w 2164204"/>
              <a:gd name="connsiteY2-246" fmla="*/ 368534 h 2330684"/>
              <a:gd name="connsiteX3-247" fmla="*/ 1427437 w 2164204"/>
              <a:gd name="connsiteY3-248" fmla="*/ 31984 h 2330684"/>
              <a:gd name="connsiteX4-249" fmla="*/ 2157687 w 2164204"/>
              <a:gd name="connsiteY4-250" fmla="*/ 31984 h 2330684"/>
              <a:gd name="connsiteX5-251" fmla="*/ 2151337 w 2164204"/>
              <a:gd name="connsiteY5-252" fmla="*/ 2235434 h 2330684"/>
              <a:gd name="connsiteX6-253" fmla="*/ 2049737 w 2164204"/>
              <a:gd name="connsiteY6-254" fmla="*/ 2330684 h 2330684"/>
              <a:gd name="connsiteX7-255" fmla="*/ 125687 w 2164204"/>
              <a:gd name="connsiteY7-256" fmla="*/ 2324334 h 2330684"/>
              <a:gd name="connsiteX8-257" fmla="*/ 11387 w 2164204"/>
              <a:gd name="connsiteY8-258" fmla="*/ 2241784 h 2330684"/>
              <a:gd name="connsiteX9-259" fmla="*/ 17737 w 2164204"/>
              <a:gd name="connsiteY9-260" fmla="*/ 19284 h 2330684"/>
              <a:gd name="connsiteX0-261" fmla="*/ 17737 w 2173594"/>
              <a:gd name="connsiteY0-262" fmla="*/ 19284 h 2330684"/>
              <a:gd name="connsiteX1-263" fmla="*/ 741637 w 2173594"/>
              <a:gd name="connsiteY1-264" fmla="*/ 25634 h 2330684"/>
              <a:gd name="connsiteX2-265" fmla="*/ 1090887 w 2173594"/>
              <a:gd name="connsiteY2-266" fmla="*/ 368534 h 2330684"/>
              <a:gd name="connsiteX3-267" fmla="*/ 1427437 w 2173594"/>
              <a:gd name="connsiteY3-268" fmla="*/ 31984 h 2330684"/>
              <a:gd name="connsiteX4-269" fmla="*/ 2157687 w 2173594"/>
              <a:gd name="connsiteY4-270" fmla="*/ 31984 h 2330684"/>
              <a:gd name="connsiteX5-271" fmla="*/ 2151337 w 2173594"/>
              <a:gd name="connsiteY5-272" fmla="*/ 2235434 h 2330684"/>
              <a:gd name="connsiteX6-273" fmla="*/ 2049737 w 2173594"/>
              <a:gd name="connsiteY6-274" fmla="*/ 2330684 h 2330684"/>
              <a:gd name="connsiteX7-275" fmla="*/ 125687 w 2173594"/>
              <a:gd name="connsiteY7-276" fmla="*/ 2324334 h 2330684"/>
              <a:gd name="connsiteX8-277" fmla="*/ 11387 w 2173594"/>
              <a:gd name="connsiteY8-278" fmla="*/ 2241784 h 2330684"/>
              <a:gd name="connsiteX9-279" fmla="*/ 17737 w 2173594"/>
              <a:gd name="connsiteY9-280" fmla="*/ 19284 h 2330684"/>
              <a:gd name="connsiteX0-281" fmla="*/ 17737 w 2166400"/>
              <a:gd name="connsiteY0-282" fmla="*/ 19284 h 2330684"/>
              <a:gd name="connsiteX1-283" fmla="*/ 741637 w 2166400"/>
              <a:gd name="connsiteY1-284" fmla="*/ 25634 h 2330684"/>
              <a:gd name="connsiteX2-285" fmla="*/ 1090887 w 2166400"/>
              <a:gd name="connsiteY2-286" fmla="*/ 368534 h 2330684"/>
              <a:gd name="connsiteX3-287" fmla="*/ 1427437 w 2166400"/>
              <a:gd name="connsiteY3-288" fmla="*/ 31984 h 2330684"/>
              <a:gd name="connsiteX4-289" fmla="*/ 2157687 w 2166400"/>
              <a:gd name="connsiteY4-290" fmla="*/ 31984 h 2330684"/>
              <a:gd name="connsiteX5-291" fmla="*/ 2151337 w 2166400"/>
              <a:gd name="connsiteY5-292" fmla="*/ 2235434 h 2330684"/>
              <a:gd name="connsiteX6-293" fmla="*/ 2049737 w 2166400"/>
              <a:gd name="connsiteY6-294" fmla="*/ 2330684 h 2330684"/>
              <a:gd name="connsiteX7-295" fmla="*/ 125687 w 2166400"/>
              <a:gd name="connsiteY7-296" fmla="*/ 2324334 h 2330684"/>
              <a:gd name="connsiteX8-297" fmla="*/ 11387 w 2166400"/>
              <a:gd name="connsiteY8-298" fmla="*/ 2241784 h 2330684"/>
              <a:gd name="connsiteX9-299" fmla="*/ 17737 w 2166400"/>
              <a:gd name="connsiteY9-300" fmla="*/ 19284 h 2330684"/>
              <a:gd name="connsiteX0-301" fmla="*/ 17737 w 2360508"/>
              <a:gd name="connsiteY0-302" fmla="*/ 19284 h 2330732"/>
              <a:gd name="connsiteX1-303" fmla="*/ 741637 w 2360508"/>
              <a:gd name="connsiteY1-304" fmla="*/ 25634 h 2330732"/>
              <a:gd name="connsiteX2-305" fmla="*/ 1090887 w 2360508"/>
              <a:gd name="connsiteY2-306" fmla="*/ 368534 h 2330732"/>
              <a:gd name="connsiteX3-307" fmla="*/ 1427437 w 2360508"/>
              <a:gd name="connsiteY3-308" fmla="*/ 31984 h 2330732"/>
              <a:gd name="connsiteX4-309" fmla="*/ 2157687 w 2360508"/>
              <a:gd name="connsiteY4-310" fmla="*/ 31984 h 2330732"/>
              <a:gd name="connsiteX5-311" fmla="*/ 2151337 w 2360508"/>
              <a:gd name="connsiteY5-312" fmla="*/ 2235434 h 2330732"/>
              <a:gd name="connsiteX6-313" fmla="*/ 2049737 w 2360508"/>
              <a:gd name="connsiteY6-314" fmla="*/ 2330684 h 2330732"/>
              <a:gd name="connsiteX7-315" fmla="*/ 125687 w 2360508"/>
              <a:gd name="connsiteY7-316" fmla="*/ 2324334 h 2330732"/>
              <a:gd name="connsiteX8-317" fmla="*/ 11387 w 2360508"/>
              <a:gd name="connsiteY8-318" fmla="*/ 2241784 h 2330732"/>
              <a:gd name="connsiteX9-319" fmla="*/ 17737 w 2360508"/>
              <a:gd name="connsiteY9-320" fmla="*/ 19284 h 2330732"/>
              <a:gd name="connsiteX0-321" fmla="*/ 17737 w 2166400"/>
              <a:gd name="connsiteY0-322" fmla="*/ 19284 h 2339286"/>
              <a:gd name="connsiteX1-323" fmla="*/ 741637 w 2166400"/>
              <a:gd name="connsiteY1-324" fmla="*/ 25634 h 2339286"/>
              <a:gd name="connsiteX2-325" fmla="*/ 1090887 w 2166400"/>
              <a:gd name="connsiteY2-326" fmla="*/ 368534 h 2339286"/>
              <a:gd name="connsiteX3-327" fmla="*/ 1427437 w 2166400"/>
              <a:gd name="connsiteY3-328" fmla="*/ 31984 h 2339286"/>
              <a:gd name="connsiteX4-329" fmla="*/ 2157687 w 2166400"/>
              <a:gd name="connsiteY4-330" fmla="*/ 31984 h 2339286"/>
              <a:gd name="connsiteX5-331" fmla="*/ 2151337 w 2166400"/>
              <a:gd name="connsiteY5-332" fmla="*/ 2235434 h 2339286"/>
              <a:gd name="connsiteX6-333" fmla="*/ 2049737 w 2166400"/>
              <a:gd name="connsiteY6-334" fmla="*/ 2330684 h 2339286"/>
              <a:gd name="connsiteX7-335" fmla="*/ 125687 w 2166400"/>
              <a:gd name="connsiteY7-336" fmla="*/ 2324334 h 2339286"/>
              <a:gd name="connsiteX8-337" fmla="*/ 11387 w 2166400"/>
              <a:gd name="connsiteY8-338" fmla="*/ 2241784 h 2339286"/>
              <a:gd name="connsiteX9-339" fmla="*/ 17737 w 2166400"/>
              <a:gd name="connsiteY9-340" fmla="*/ 19284 h 2339286"/>
              <a:gd name="connsiteX0-341" fmla="*/ 17737 w 2166400"/>
              <a:gd name="connsiteY0-342" fmla="*/ 19284 h 2346054"/>
              <a:gd name="connsiteX1-343" fmla="*/ 741637 w 2166400"/>
              <a:gd name="connsiteY1-344" fmla="*/ 25634 h 2346054"/>
              <a:gd name="connsiteX2-345" fmla="*/ 1090887 w 2166400"/>
              <a:gd name="connsiteY2-346" fmla="*/ 368534 h 2346054"/>
              <a:gd name="connsiteX3-347" fmla="*/ 1427437 w 2166400"/>
              <a:gd name="connsiteY3-348" fmla="*/ 31984 h 2346054"/>
              <a:gd name="connsiteX4-349" fmla="*/ 2157687 w 2166400"/>
              <a:gd name="connsiteY4-350" fmla="*/ 31984 h 2346054"/>
              <a:gd name="connsiteX5-351" fmla="*/ 2151337 w 2166400"/>
              <a:gd name="connsiteY5-352" fmla="*/ 2235434 h 2346054"/>
              <a:gd name="connsiteX6-353" fmla="*/ 2049737 w 2166400"/>
              <a:gd name="connsiteY6-354" fmla="*/ 2330684 h 2346054"/>
              <a:gd name="connsiteX7-355" fmla="*/ 125687 w 2166400"/>
              <a:gd name="connsiteY7-356" fmla="*/ 2324334 h 2346054"/>
              <a:gd name="connsiteX8-357" fmla="*/ 11387 w 2166400"/>
              <a:gd name="connsiteY8-358" fmla="*/ 2241784 h 2346054"/>
              <a:gd name="connsiteX9-359" fmla="*/ 17737 w 2166400"/>
              <a:gd name="connsiteY9-360" fmla="*/ 19284 h 2346054"/>
              <a:gd name="connsiteX0-361" fmla="*/ 17737 w 2166400"/>
              <a:gd name="connsiteY0-362" fmla="*/ 19284 h 2347757"/>
              <a:gd name="connsiteX1-363" fmla="*/ 741637 w 2166400"/>
              <a:gd name="connsiteY1-364" fmla="*/ 25634 h 2347757"/>
              <a:gd name="connsiteX2-365" fmla="*/ 1090887 w 2166400"/>
              <a:gd name="connsiteY2-366" fmla="*/ 368534 h 2347757"/>
              <a:gd name="connsiteX3-367" fmla="*/ 1427437 w 2166400"/>
              <a:gd name="connsiteY3-368" fmla="*/ 31984 h 2347757"/>
              <a:gd name="connsiteX4-369" fmla="*/ 2157687 w 2166400"/>
              <a:gd name="connsiteY4-370" fmla="*/ 31984 h 2347757"/>
              <a:gd name="connsiteX5-371" fmla="*/ 2151337 w 2166400"/>
              <a:gd name="connsiteY5-372" fmla="*/ 2235434 h 2347757"/>
              <a:gd name="connsiteX6-373" fmla="*/ 2049737 w 2166400"/>
              <a:gd name="connsiteY6-374" fmla="*/ 2330684 h 2347757"/>
              <a:gd name="connsiteX7-375" fmla="*/ 125687 w 2166400"/>
              <a:gd name="connsiteY7-376" fmla="*/ 2324334 h 2347757"/>
              <a:gd name="connsiteX8-377" fmla="*/ 11387 w 2166400"/>
              <a:gd name="connsiteY8-378" fmla="*/ 2241784 h 2347757"/>
              <a:gd name="connsiteX9-379" fmla="*/ 17737 w 2166400"/>
              <a:gd name="connsiteY9-380" fmla="*/ 19284 h 2347757"/>
              <a:gd name="connsiteX0-381" fmla="*/ 17737 w 2166400"/>
              <a:gd name="connsiteY0-382" fmla="*/ 19284 h 2428227"/>
              <a:gd name="connsiteX1-383" fmla="*/ 741637 w 2166400"/>
              <a:gd name="connsiteY1-384" fmla="*/ 25634 h 2428227"/>
              <a:gd name="connsiteX2-385" fmla="*/ 1090887 w 2166400"/>
              <a:gd name="connsiteY2-386" fmla="*/ 368534 h 2428227"/>
              <a:gd name="connsiteX3-387" fmla="*/ 1427437 w 2166400"/>
              <a:gd name="connsiteY3-388" fmla="*/ 31984 h 2428227"/>
              <a:gd name="connsiteX4-389" fmla="*/ 2157687 w 2166400"/>
              <a:gd name="connsiteY4-390" fmla="*/ 31984 h 2428227"/>
              <a:gd name="connsiteX5-391" fmla="*/ 2151337 w 2166400"/>
              <a:gd name="connsiteY5-392" fmla="*/ 2235434 h 2428227"/>
              <a:gd name="connsiteX6-393" fmla="*/ 2049737 w 2166400"/>
              <a:gd name="connsiteY6-394" fmla="*/ 2330684 h 2428227"/>
              <a:gd name="connsiteX7-395" fmla="*/ 125687 w 2166400"/>
              <a:gd name="connsiteY7-396" fmla="*/ 2324334 h 2428227"/>
              <a:gd name="connsiteX8-397" fmla="*/ 11387 w 2166400"/>
              <a:gd name="connsiteY8-398" fmla="*/ 2241784 h 2428227"/>
              <a:gd name="connsiteX9-399" fmla="*/ 17737 w 2166400"/>
              <a:gd name="connsiteY9-400" fmla="*/ 19284 h 2428227"/>
              <a:gd name="connsiteX0-401" fmla="*/ 15773 w 2164436"/>
              <a:gd name="connsiteY0-402" fmla="*/ 19284 h 2347757"/>
              <a:gd name="connsiteX1-403" fmla="*/ 739673 w 2164436"/>
              <a:gd name="connsiteY1-404" fmla="*/ 25634 h 2347757"/>
              <a:gd name="connsiteX2-405" fmla="*/ 1088923 w 2164436"/>
              <a:gd name="connsiteY2-406" fmla="*/ 368534 h 2347757"/>
              <a:gd name="connsiteX3-407" fmla="*/ 1425473 w 2164436"/>
              <a:gd name="connsiteY3-408" fmla="*/ 31984 h 2347757"/>
              <a:gd name="connsiteX4-409" fmla="*/ 2155723 w 2164436"/>
              <a:gd name="connsiteY4-410" fmla="*/ 31984 h 2347757"/>
              <a:gd name="connsiteX5-411" fmla="*/ 2149373 w 2164436"/>
              <a:gd name="connsiteY5-412" fmla="*/ 2235434 h 2347757"/>
              <a:gd name="connsiteX6-413" fmla="*/ 2047773 w 2164436"/>
              <a:gd name="connsiteY6-414" fmla="*/ 2330684 h 2347757"/>
              <a:gd name="connsiteX7-415" fmla="*/ 123723 w 2164436"/>
              <a:gd name="connsiteY7-416" fmla="*/ 2324334 h 2347757"/>
              <a:gd name="connsiteX8-417" fmla="*/ 9423 w 2164436"/>
              <a:gd name="connsiteY8-418" fmla="*/ 2241784 h 2347757"/>
              <a:gd name="connsiteX9-419" fmla="*/ 15773 w 2164436"/>
              <a:gd name="connsiteY9-420" fmla="*/ 19284 h 2347757"/>
              <a:gd name="connsiteX0-421" fmla="*/ 15773 w 2164436"/>
              <a:gd name="connsiteY0-422" fmla="*/ 19284 h 2341111"/>
              <a:gd name="connsiteX1-423" fmla="*/ 739673 w 2164436"/>
              <a:gd name="connsiteY1-424" fmla="*/ 25634 h 2341111"/>
              <a:gd name="connsiteX2-425" fmla="*/ 1088923 w 2164436"/>
              <a:gd name="connsiteY2-426" fmla="*/ 368534 h 2341111"/>
              <a:gd name="connsiteX3-427" fmla="*/ 1425473 w 2164436"/>
              <a:gd name="connsiteY3-428" fmla="*/ 31984 h 2341111"/>
              <a:gd name="connsiteX4-429" fmla="*/ 2155723 w 2164436"/>
              <a:gd name="connsiteY4-430" fmla="*/ 31984 h 2341111"/>
              <a:gd name="connsiteX5-431" fmla="*/ 2149373 w 2164436"/>
              <a:gd name="connsiteY5-432" fmla="*/ 2235434 h 2341111"/>
              <a:gd name="connsiteX6-433" fmla="*/ 2047773 w 2164436"/>
              <a:gd name="connsiteY6-434" fmla="*/ 2330684 h 2341111"/>
              <a:gd name="connsiteX7-435" fmla="*/ 123723 w 2164436"/>
              <a:gd name="connsiteY7-436" fmla="*/ 2324334 h 2341111"/>
              <a:gd name="connsiteX8-437" fmla="*/ 9423 w 2164436"/>
              <a:gd name="connsiteY8-438" fmla="*/ 2241784 h 2341111"/>
              <a:gd name="connsiteX9-439" fmla="*/ 15773 w 2164436"/>
              <a:gd name="connsiteY9-440" fmla="*/ 19284 h 23411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164436" h="2341111">
                <a:moveTo>
                  <a:pt x="15773" y="19284"/>
                </a:moveTo>
                <a:cubicBezTo>
                  <a:pt x="35881" y="-13524"/>
                  <a:pt x="705806" y="234"/>
                  <a:pt x="739673" y="25634"/>
                </a:cubicBezTo>
                <a:cubicBezTo>
                  <a:pt x="773540" y="51034"/>
                  <a:pt x="762428" y="372767"/>
                  <a:pt x="1088923" y="368534"/>
                </a:cubicBezTo>
                <a:cubicBezTo>
                  <a:pt x="1415418" y="364301"/>
                  <a:pt x="1408275" y="41509"/>
                  <a:pt x="1425473" y="31984"/>
                </a:cubicBezTo>
                <a:cubicBezTo>
                  <a:pt x="1442671" y="22459"/>
                  <a:pt x="2138790" y="9495"/>
                  <a:pt x="2155723" y="31984"/>
                </a:cubicBezTo>
                <a:cubicBezTo>
                  <a:pt x="2172656" y="54473"/>
                  <a:pt x="2161809" y="2206065"/>
                  <a:pt x="2149373" y="2235434"/>
                </a:cubicBezTo>
                <a:cubicBezTo>
                  <a:pt x="2136937" y="2264803"/>
                  <a:pt x="2148580" y="2308988"/>
                  <a:pt x="2047773" y="2330684"/>
                </a:cubicBezTo>
                <a:cubicBezTo>
                  <a:pt x="1946966" y="2352380"/>
                  <a:pt x="176110" y="2335182"/>
                  <a:pt x="123723" y="2324334"/>
                </a:cubicBezTo>
                <a:cubicBezTo>
                  <a:pt x="71336" y="2313486"/>
                  <a:pt x="22653" y="2314015"/>
                  <a:pt x="9423" y="2241784"/>
                </a:cubicBezTo>
                <a:cubicBezTo>
                  <a:pt x="-3807" y="2169553"/>
                  <a:pt x="-4335" y="52092"/>
                  <a:pt x="15773" y="19284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3933339" y="2276849"/>
            <a:ext cx="1779246" cy="985830"/>
          </a:xfrm>
          <a:custGeom>
            <a:avLst/>
            <a:gdLst>
              <a:gd name="connsiteX0" fmla="*/ 0 w 1892300"/>
              <a:gd name="connsiteY0" fmla="*/ 1025525 h 1047750"/>
              <a:gd name="connsiteX1" fmla="*/ 3175 w 1892300"/>
              <a:gd name="connsiteY1" fmla="*/ 133350 h 1047750"/>
              <a:gd name="connsiteX2" fmla="*/ 60325 w 1892300"/>
              <a:gd name="connsiteY2" fmla="*/ 44450 h 1047750"/>
              <a:gd name="connsiteX3" fmla="*/ 158750 w 1892300"/>
              <a:gd name="connsiteY3" fmla="*/ 0 h 1047750"/>
              <a:gd name="connsiteX4" fmla="*/ 1758950 w 1892300"/>
              <a:gd name="connsiteY4" fmla="*/ 0 h 1047750"/>
              <a:gd name="connsiteX5" fmla="*/ 1841500 w 1892300"/>
              <a:gd name="connsiteY5" fmla="*/ 44450 h 1047750"/>
              <a:gd name="connsiteX6" fmla="*/ 1892300 w 1892300"/>
              <a:gd name="connsiteY6" fmla="*/ 142875 h 1047750"/>
              <a:gd name="connsiteX7" fmla="*/ 1892300 w 1892300"/>
              <a:gd name="connsiteY7" fmla="*/ 1047750 h 1047750"/>
              <a:gd name="connsiteX8" fmla="*/ 0 w 1892300"/>
              <a:gd name="connsiteY8" fmla="*/ 1025525 h 1047750"/>
              <a:gd name="connsiteX0-1" fmla="*/ 0 w 1892300"/>
              <a:gd name="connsiteY0-2" fmla="*/ 1025525 h 1116965"/>
              <a:gd name="connsiteX1-3" fmla="*/ 3175 w 1892300"/>
              <a:gd name="connsiteY1-4" fmla="*/ 133350 h 1116965"/>
              <a:gd name="connsiteX2-5" fmla="*/ 60325 w 1892300"/>
              <a:gd name="connsiteY2-6" fmla="*/ 44450 h 1116965"/>
              <a:gd name="connsiteX3-7" fmla="*/ 158750 w 1892300"/>
              <a:gd name="connsiteY3-8" fmla="*/ 0 h 1116965"/>
              <a:gd name="connsiteX4-9" fmla="*/ 1758950 w 1892300"/>
              <a:gd name="connsiteY4-10" fmla="*/ 0 h 1116965"/>
              <a:gd name="connsiteX5-11" fmla="*/ 1841500 w 1892300"/>
              <a:gd name="connsiteY5-12" fmla="*/ 44450 h 1116965"/>
              <a:gd name="connsiteX6-13" fmla="*/ 1892300 w 1892300"/>
              <a:gd name="connsiteY6-14" fmla="*/ 142875 h 1116965"/>
              <a:gd name="connsiteX7-15" fmla="*/ 1892300 w 1892300"/>
              <a:gd name="connsiteY7-16" fmla="*/ 1047750 h 1116965"/>
              <a:gd name="connsiteX8-17" fmla="*/ 91440 w 1892300"/>
              <a:gd name="connsiteY8-18" fmla="*/ 1116965 h 1116965"/>
              <a:gd name="connsiteX0-19" fmla="*/ 0 w 1892300"/>
              <a:gd name="connsiteY0-20" fmla="*/ 1025525 h 1047750"/>
              <a:gd name="connsiteX1-21" fmla="*/ 3175 w 1892300"/>
              <a:gd name="connsiteY1-22" fmla="*/ 133350 h 1047750"/>
              <a:gd name="connsiteX2-23" fmla="*/ 60325 w 1892300"/>
              <a:gd name="connsiteY2-24" fmla="*/ 44450 h 1047750"/>
              <a:gd name="connsiteX3-25" fmla="*/ 158750 w 1892300"/>
              <a:gd name="connsiteY3-26" fmla="*/ 0 h 1047750"/>
              <a:gd name="connsiteX4-27" fmla="*/ 1758950 w 1892300"/>
              <a:gd name="connsiteY4-28" fmla="*/ 0 h 1047750"/>
              <a:gd name="connsiteX5-29" fmla="*/ 1841500 w 1892300"/>
              <a:gd name="connsiteY5-30" fmla="*/ 44450 h 1047750"/>
              <a:gd name="connsiteX6-31" fmla="*/ 1892300 w 1892300"/>
              <a:gd name="connsiteY6-32" fmla="*/ 142875 h 1047750"/>
              <a:gd name="connsiteX7-33" fmla="*/ 1892300 w 1892300"/>
              <a:gd name="connsiteY7-34" fmla="*/ 1047750 h 1047750"/>
              <a:gd name="connsiteX0-35" fmla="*/ 0 w 1892300"/>
              <a:gd name="connsiteY0-36" fmla="*/ 1025525 h 1047750"/>
              <a:gd name="connsiteX1-37" fmla="*/ 3175 w 1892300"/>
              <a:gd name="connsiteY1-38" fmla="*/ 133350 h 1047750"/>
              <a:gd name="connsiteX2-39" fmla="*/ 60325 w 1892300"/>
              <a:gd name="connsiteY2-40" fmla="*/ 44450 h 1047750"/>
              <a:gd name="connsiteX3-41" fmla="*/ 158750 w 1892300"/>
              <a:gd name="connsiteY3-42" fmla="*/ 0 h 1047750"/>
              <a:gd name="connsiteX4-43" fmla="*/ 1758950 w 1892300"/>
              <a:gd name="connsiteY4-44" fmla="*/ 0 h 1047750"/>
              <a:gd name="connsiteX5-45" fmla="*/ 1841500 w 1892300"/>
              <a:gd name="connsiteY5-46" fmla="*/ 44450 h 1047750"/>
              <a:gd name="connsiteX6-47" fmla="*/ 1892300 w 1892300"/>
              <a:gd name="connsiteY6-48" fmla="*/ 142875 h 1047750"/>
              <a:gd name="connsiteX7-49" fmla="*/ 1892300 w 1892300"/>
              <a:gd name="connsiteY7-50" fmla="*/ 1047750 h 1047750"/>
              <a:gd name="connsiteX0-51" fmla="*/ 0 w 1902769"/>
              <a:gd name="connsiteY0-52" fmla="*/ 1025525 h 1047750"/>
              <a:gd name="connsiteX1-53" fmla="*/ 3175 w 1902769"/>
              <a:gd name="connsiteY1-54" fmla="*/ 133350 h 1047750"/>
              <a:gd name="connsiteX2-55" fmla="*/ 60325 w 1902769"/>
              <a:gd name="connsiteY2-56" fmla="*/ 44450 h 1047750"/>
              <a:gd name="connsiteX3-57" fmla="*/ 158750 w 1902769"/>
              <a:gd name="connsiteY3-58" fmla="*/ 0 h 1047750"/>
              <a:gd name="connsiteX4-59" fmla="*/ 1758950 w 1902769"/>
              <a:gd name="connsiteY4-60" fmla="*/ 0 h 1047750"/>
              <a:gd name="connsiteX5-61" fmla="*/ 1841500 w 1902769"/>
              <a:gd name="connsiteY5-62" fmla="*/ 44450 h 1047750"/>
              <a:gd name="connsiteX6-63" fmla="*/ 1892300 w 1902769"/>
              <a:gd name="connsiteY6-64" fmla="*/ 142875 h 1047750"/>
              <a:gd name="connsiteX7-65" fmla="*/ 1892300 w 1902769"/>
              <a:gd name="connsiteY7-66" fmla="*/ 1047750 h 1047750"/>
              <a:gd name="connsiteX0-67" fmla="*/ 0 w 1902769"/>
              <a:gd name="connsiteY0-68" fmla="*/ 1025525 h 1047750"/>
              <a:gd name="connsiteX1-69" fmla="*/ 3175 w 1902769"/>
              <a:gd name="connsiteY1-70" fmla="*/ 133350 h 1047750"/>
              <a:gd name="connsiteX2-71" fmla="*/ 60325 w 1902769"/>
              <a:gd name="connsiteY2-72" fmla="*/ 44450 h 1047750"/>
              <a:gd name="connsiteX3-73" fmla="*/ 158750 w 1902769"/>
              <a:gd name="connsiteY3-74" fmla="*/ 0 h 1047750"/>
              <a:gd name="connsiteX4-75" fmla="*/ 1758950 w 1902769"/>
              <a:gd name="connsiteY4-76" fmla="*/ 0 h 1047750"/>
              <a:gd name="connsiteX5-77" fmla="*/ 1841500 w 1902769"/>
              <a:gd name="connsiteY5-78" fmla="*/ 44450 h 1047750"/>
              <a:gd name="connsiteX6-79" fmla="*/ 1892300 w 1902769"/>
              <a:gd name="connsiteY6-80" fmla="*/ 142875 h 1047750"/>
              <a:gd name="connsiteX7-81" fmla="*/ 1892300 w 1902769"/>
              <a:gd name="connsiteY7-82" fmla="*/ 1047750 h 1047750"/>
              <a:gd name="connsiteX0-83" fmla="*/ 0 w 1902769"/>
              <a:gd name="connsiteY0-84" fmla="*/ 1025525 h 1047750"/>
              <a:gd name="connsiteX1-85" fmla="*/ 3175 w 1902769"/>
              <a:gd name="connsiteY1-86" fmla="*/ 133350 h 1047750"/>
              <a:gd name="connsiteX2-87" fmla="*/ 60325 w 1902769"/>
              <a:gd name="connsiteY2-88" fmla="*/ 44450 h 1047750"/>
              <a:gd name="connsiteX3-89" fmla="*/ 158750 w 1902769"/>
              <a:gd name="connsiteY3-90" fmla="*/ 0 h 1047750"/>
              <a:gd name="connsiteX4-91" fmla="*/ 1758950 w 1902769"/>
              <a:gd name="connsiteY4-92" fmla="*/ 0 h 1047750"/>
              <a:gd name="connsiteX5-93" fmla="*/ 1841500 w 1902769"/>
              <a:gd name="connsiteY5-94" fmla="*/ 44450 h 1047750"/>
              <a:gd name="connsiteX6-95" fmla="*/ 1892300 w 1902769"/>
              <a:gd name="connsiteY6-96" fmla="*/ 142875 h 1047750"/>
              <a:gd name="connsiteX7-97" fmla="*/ 1892300 w 1902769"/>
              <a:gd name="connsiteY7-98" fmla="*/ 1047750 h 1047750"/>
              <a:gd name="connsiteX0-99" fmla="*/ 0 w 1892300"/>
              <a:gd name="connsiteY0-100" fmla="*/ 1025525 h 1047750"/>
              <a:gd name="connsiteX1-101" fmla="*/ 3175 w 1892300"/>
              <a:gd name="connsiteY1-102" fmla="*/ 133350 h 1047750"/>
              <a:gd name="connsiteX2-103" fmla="*/ 60325 w 1892300"/>
              <a:gd name="connsiteY2-104" fmla="*/ 44450 h 1047750"/>
              <a:gd name="connsiteX3-105" fmla="*/ 158750 w 1892300"/>
              <a:gd name="connsiteY3-106" fmla="*/ 0 h 1047750"/>
              <a:gd name="connsiteX4-107" fmla="*/ 1758950 w 1892300"/>
              <a:gd name="connsiteY4-108" fmla="*/ 0 h 1047750"/>
              <a:gd name="connsiteX5-109" fmla="*/ 1841500 w 1892300"/>
              <a:gd name="connsiteY5-110" fmla="*/ 44450 h 1047750"/>
              <a:gd name="connsiteX6-111" fmla="*/ 1892300 w 1892300"/>
              <a:gd name="connsiteY6-112" fmla="*/ 142875 h 1047750"/>
              <a:gd name="connsiteX7-113" fmla="*/ 1892300 w 1892300"/>
              <a:gd name="connsiteY7-114" fmla="*/ 1047750 h 1047750"/>
              <a:gd name="connsiteX0-115" fmla="*/ 0 w 1892300"/>
              <a:gd name="connsiteY0-116" fmla="*/ 1025525 h 1047750"/>
              <a:gd name="connsiteX1-117" fmla="*/ 3175 w 1892300"/>
              <a:gd name="connsiteY1-118" fmla="*/ 133350 h 1047750"/>
              <a:gd name="connsiteX2-119" fmla="*/ 60325 w 1892300"/>
              <a:gd name="connsiteY2-120" fmla="*/ 44450 h 1047750"/>
              <a:gd name="connsiteX3-121" fmla="*/ 158750 w 1892300"/>
              <a:gd name="connsiteY3-122" fmla="*/ 0 h 1047750"/>
              <a:gd name="connsiteX4-123" fmla="*/ 1758950 w 1892300"/>
              <a:gd name="connsiteY4-124" fmla="*/ 0 h 1047750"/>
              <a:gd name="connsiteX5-125" fmla="*/ 1841500 w 1892300"/>
              <a:gd name="connsiteY5-126" fmla="*/ 44450 h 1047750"/>
              <a:gd name="connsiteX6-127" fmla="*/ 1892300 w 1892300"/>
              <a:gd name="connsiteY6-128" fmla="*/ 142875 h 1047750"/>
              <a:gd name="connsiteX7-129" fmla="*/ 1892300 w 1892300"/>
              <a:gd name="connsiteY7-130" fmla="*/ 1047750 h 1047750"/>
              <a:gd name="connsiteX0-131" fmla="*/ 0 w 1902769"/>
              <a:gd name="connsiteY0-132" fmla="*/ 1025525 h 1047750"/>
              <a:gd name="connsiteX1-133" fmla="*/ 3175 w 1902769"/>
              <a:gd name="connsiteY1-134" fmla="*/ 133350 h 1047750"/>
              <a:gd name="connsiteX2-135" fmla="*/ 60325 w 1902769"/>
              <a:gd name="connsiteY2-136" fmla="*/ 44450 h 1047750"/>
              <a:gd name="connsiteX3-137" fmla="*/ 158750 w 1902769"/>
              <a:gd name="connsiteY3-138" fmla="*/ 0 h 1047750"/>
              <a:gd name="connsiteX4-139" fmla="*/ 1758950 w 1902769"/>
              <a:gd name="connsiteY4-140" fmla="*/ 0 h 1047750"/>
              <a:gd name="connsiteX5-141" fmla="*/ 1841500 w 1902769"/>
              <a:gd name="connsiteY5-142" fmla="*/ 44450 h 1047750"/>
              <a:gd name="connsiteX6-143" fmla="*/ 1892300 w 1902769"/>
              <a:gd name="connsiteY6-144" fmla="*/ 142875 h 1047750"/>
              <a:gd name="connsiteX7-145" fmla="*/ 1892300 w 1902769"/>
              <a:gd name="connsiteY7-146" fmla="*/ 1047750 h 1047750"/>
              <a:gd name="connsiteX0-147" fmla="*/ 0 w 1892300"/>
              <a:gd name="connsiteY0-148" fmla="*/ 1025525 h 1047750"/>
              <a:gd name="connsiteX1-149" fmla="*/ 3175 w 1892300"/>
              <a:gd name="connsiteY1-150" fmla="*/ 133350 h 1047750"/>
              <a:gd name="connsiteX2-151" fmla="*/ 60325 w 1892300"/>
              <a:gd name="connsiteY2-152" fmla="*/ 44450 h 1047750"/>
              <a:gd name="connsiteX3-153" fmla="*/ 158750 w 1892300"/>
              <a:gd name="connsiteY3-154" fmla="*/ 0 h 1047750"/>
              <a:gd name="connsiteX4-155" fmla="*/ 1758950 w 1892300"/>
              <a:gd name="connsiteY4-156" fmla="*/ 0 h 1047750"/>
              <a:gd name="connsiteX5-157" fmla="*/ 1841500 w 1892300"/>
              <a:gd name="connsiteY5-158" fmla="*/ 44450 h 1047750"/>
              <a:gd name="connsiteX6-159" fmla="*/ 1892300 w 1892300"/>
              <a:gd name="connsiteY6-160" fmla="*/ 142875 h 1047750"/>
              <a:gd name="connsiteX7-161" fmla="*/ 1892300 w 1892300"/>
              <a:gd name="connsiteY7-162" fmla="*/ 1047750 h 1047750"/>
              <a:gd name="connsiteX0-163" fmla="*/ 0 w 1892300"/>
              <a:gd name="connsiteY0-164" fmla="*/ 1025525 h 1047750"/>
              <a:gd name="connsiteX1-165" fmla="*/ 3175 w 1892300"/>
              <a:gd name="connsiteY1-166" fmla="*/ 133350 h 1047750"/>
              <a:gd name="connsiteX2-167" fmla="*/ 60325 w 1892300"/>
              <a:gd name="connsiteY2-168" fmla="*/ 44450 h 1047750"/>
              <a:gd name="connsiteX3-169" fmla="*/ 158750 w 1892300"/>
              <a:gd name="connsiteY3-170" fmla="*/ 0 h 1047750"/>
              <a:gd name="connsiteX4-171" fmla="*/ 1758950 w 1892300"/>
              <a:gd name="connsiteY4-172" fmla="*/ 0 h 1047750"/>
              <a:gd name="connsiteX5-173" fmla="*/ 1841500 w 1892300"/>
              <a:gd name="connsiteY5-174" fmla="*/ 44450 h 1047750"/>
              <a:gd name="connsiteX6-175" fmla="*/ 1892300 w 1892300"/>
              <a:gd name="connsiteY6-176" fmla="*/ 142875 h 1047750"/>
              <a:gd name="connsiteX7-177" fmla="*/ 1892300 w 1892300"/>
              <a:gd name="connsiteY7-178" fmla="*/ 1047750 h 1047750"/>
              <a:gd name="connsiteX0-179" fmla="*/ 0 w 1902769"/>
              <a:gd name="connsiteY0-180" fmla="*/ 1025525 h 1047750"/>
              <a:gd name="connsiteX1-181" fmla="*/ 3175 w 1902769"/>
              <a:gd name="connsiteY1-182" fmla="*/ 133350 h 1047750"/>
              <a:gd name="connsiteX2-183" fmla="*/ 60325 w 1902769"/>
              <a:gd name="connsiteY2-184" fmla="*/ 44450 h 1047750"/>
              <a:gd name="connsiteX3-185" fmla="*/ 158750 w 1902769"/>
              <a:gd name="connsiteY3-186" fmla="*/ 0 h 1047750"/>
              <a:gd name="connsiteX4-187" fmla="*/ 1758950 w 1902769"/>
              <a:gd name="connsiteY4-188" fmla="*/ 0 h 1047750"/>
              <a:gd name="connsiteX5-189" fmla="*/ 1841500 w 1902769"/>
              <a:gd name="connsiteY5-190" fmla="*/ 44450 h 1047750"/>
              <a:gd name="connsiteX6-191" fmla="*/ 1892300 w 1902769"/>
              <a:gd name="connsiteY6-192" fmla="*/ 142875 h 1047750"/>
              <a:gd name="connsiteX7-193" fmla="*/ 1892300 w 1902769"/>
              <a:gd name="connsiteY7-194" fmla="*/ 1047750 h 1047750"/>
              <a:gd name="connsiteX0-195" fmla="*/ 0 w 1900085"/>
              <a:gd name="connsiteY0-196" fmla="*/ 1025525 h 1047750"/>
              <a:gd name="connsiteX1-197" fmla="*/ 3175 w 1900085"/>
              <a:gd name="connsiteY1-198" fmla="*/ 133350 h 1047750"/>
              <a:gd name="connsiteX2-199" fmla="*/ 60325 w 1900085"/>
              <a:gd name="connsiteY2-200" fmla="*/ 44450 h 1047750"/>
              <a:gd name="connsiteX3-201" fmla="*/ 158750 w 1900085"/>
              <a:gd name="connsiteY3-202" fmla="*/ 0 h 1047750"/>
              <a:gd name="connsiteX4-203" fmla="*/ 1758950 w 1900085"/>
              <a:gd name="connsiteY4-204" fmla="*/ 0 h 1047750"/>
              <a:gd name="connsiteX5-205" fmla="*/ 1841500 w 1900085"/>
              <a:gd name="connsiteY5-206" fmla="*/ 44450 h 1047750"/>
              <a:gd name="connsiteX6-207" fmla="*/ 1892300 w 1900085"/>
              <a:gd name="connsiteY6-208" fmla="*/ 142875 h 1047750"/>
              <a:gd name="connsiteX7-209" fmla="*/ 1892300 w 1900085"/>
              <a:gd name="connsiteY7-210" fmla="*/ 1047750 h 1047750"/>
              <a:gd name="connsiteX0-211" fmla="*/ 0 w 1903374"/>
              <a:gd name="connsiteY0-212" fmla="*/ 1025525 h 1047750"/>
              <a:gd name="connsiteX1-213" fmla="*/ 3175 w 1903374"/>
              <a:gd name="connsiteY1-214" fmla="*/ 133350 h 1047750"/>
              <a:gd name="connsiteX2-215" fmla="*/ 60325 w 1903374"/>
              <a:gd name="connsiteY2-216" fmla="*/ 44450 h 1047750"/>
              <a:gd name="connsiteX3-217" fmla="*/ 158750 w 1903374"/>
              <a:gd name="connsiteY3-218" fmla="*/ 0 h 1047750"/>
              <a:gd name="connsiteX4-219" fmla="*/ 1758950 w 1903374"/>
              <a:gd name="connsiteY4-220" fmla="*/ 0 h 1047750"/>
              <a:gd name="connsiteX5-221" fmla="*/ 1851025 w 1903374"/>
              <a:gd name="connsiteY5-222" fmla="*/ 51594 h 1047750"/>
              <a:gd name="connsiteX6-223" fmla="*/ 1892300 w 1903374"/>
              <a:gd name="connsiteY6-224" fmla="*/ 142875 h 1047750"/>
              <a:gd name="connsiteX7-225" fmla="*/ 1892300 w 1903374"/>
              <a:gd name="connsiteY7-226" fmla="*/ 1047750 h 1047750"/>
              <a:gd name="connsiteX0-227" fmla="*/ 0 w 1892300"/>
              <a:gd name="connsiteY0-228" fmla="*/ 1025525 h 1047750"/>
              <a:gd name="connsiteX1-229" fmla="*/ 3175 w 1892300"/>
              <a:gd name="connsiteY1-230" fmla="*/ 133350 h 1047750"/>
              <a:gd name="connsiteX2-231" fmla="*/ 60325 w 1892300"/>
              <a:gd name="connsiteY2-232" fmla="*/ 44450 h 1047750"/>
              <a:gd name="connsiteX3-233" fmla="*/ 158750 w 1892300"/>
              <a:gd name="connsiteY3-234" fmla="*/ 0 h 1047750"/>
              <a:gd name="connsiteX4-235" fmla="*/ 1758950 w 1892300"/>
              <a:gd name="connsiteY4-236" fmla="*/ 0 h 1047750"/>
              <a:gd name="connsiteX5-237" fmla="*/ 1851025 w 1892300"/>
              <a:gd name="connsiteY5-238" fmla="*/ 51594 h 1047750"/>
              <a:gd name="connsiteX6-239" fmla="*/ 1892300 w 1892300"/>
              <a:gd name="connsiteY6-240" fmla="*/ 142875 h 1047750"/>
              <a:gd name="connsiteX7-241" fmla="*/ 1892300 w 1892300"/>
              <a:gd name="connsiteY7-242" fmla="*/ 1047750 h 1047750"/>
              <a:gd name="connsiteX0-243" fmla="*/ 0 w 1926290"/>
              <a:gd name="connsiteY0-244" fmla="*/ 1025525 h 1047750"/>
              <a:gd name="connsiteX1-245" fmla="*/ 3175 w 1926290"/>
              <a:gd name="connsiteY1-246" fmla="*/ 133350 h 1047750"/>
              <a:gd name="connsiteX2-247" fmla="*/ 60325 w 1926290"/>
              <a:gd name="connsiteY2-248" fmla="*/ 44450 h 1047750"/>
              <a:gd name="connsiteX3-249" fmla="*/ 158750 w 1926290"/>
              <a:gd name="connsiteY3-250" fmla="*/ 0 h 1047750"/>
              <a:gd name="connsiteX4-251" fmla="*/ 1758950 w 1926290"/>
              <a:gd name="connsiteY4-252" fmla="*/ 0 h 1047750"/>
              <a:gd name="connsiteX5-253" fmla="*/ 1892300 w 1926290"/>
              <a:gd name="connsiteY5-254" fmla="*/ 142875 h 1047750"/>
              <a:gd name="connsiteX6-255" fmla="*/ 1892300 w 1926290"/>
              <a:gd name="connsiteY6-256" fmla="*/ 1047750 h 1047750"/>
              <a:gd name="connsiteX0-257" fmla="*/ 0 w 1923043"/>
              <a:gd name="connsiteY0-258" fmla="*/ 1025525 h 1047750"/>
              <a:gd name="connsiteX1-259" fmla="*/ 3175 w 1923043"/>
              <a:gd name="connsiteY1-260" fmla="*/ 133350 h 1047750"/>
              <a:gd name="connsiteX2-261" fmla="*/ 60325 w 1923043"/>
              <a:gd name="connsiteY2-262" fmla="*/ 44450 h 1047750"/>
              <a:gd name="connsiteX3-263" fmla="*/ 158750 w 1923043"/>
              <a:gd name="connsiteY3-264" fmla="*/ 0 h 1047750"/>
              <a:gd name="connsiteX4-265" fmla="*/ 1758950 w 1923043"/>
              <a:gd name="connsiteY4-266" fmla="*/ 0 h 1047750"/>
              <a:gd name="connsiteX5-267" fmla="*/ 1892300 w 1923043"/>
              <a:gd name="connsiteY5-268" fmla="*/ 142875 h 1047750"/>
              <a:gd name="connsiteX6-269" fmla="*/ 1892300 w 1923043"/>
              <a:gd name="connsiteY6-270" fmla="*/ 1047750 h 1047750"/>
              <a:gd name="connsiteX0-271" fmla="*/ 0 w 1934128"/>
              <a:gd name="connsiteY0-272" fmla="*/ 1058770 h 1080995"/>
              <a:gd name="connsiteX1-273" fmla="*/ 3175 w 1934128"/>
              <a:gd name="connsiteY1-274" fmla="*/ 166595 h 1080995"/>
              <a:gd name="connsiteX2-275" fmla="*/ 60325 w 1934128"/>
              <a:gd name="connsiteY2-276" fmla="*/ 77695 h 1080995"/>
              <a:gd name="connsiteX3-277" fmla="*/ 158750 w 1934128"/>
              <a:gd name="connsiteY3-278" fmla="*/ 33245 h 1080995"/>
              <a:gd name="connsiteX4-279" fmla="*/ 1758950 w 1934128"/>
              <a:gd name="connsiteY4-280" fmla="*/ 33245 h 1080995"/>
              <a:gd name="connsiteX5-281" fmla="*/ 1892300 w 1934128"/>
              <a:gd name="connsiteY5-282" fmla="*/ 176120 h 1080995"/>
              <a:gd name="connsiteX6-283" fmla="*/ 1892300 w 1934128"/>
              <a:gd name="connsiteY6-284" fmla="*/ 1080995 h 1080995"/>
              <a:gd name="connsiteX0-285" fmla="*/ 0 w 1892300"/>
              <a:gd name="connsiteY0-286" fmla="*/ 1055483 h 1077708"/>
              <a:gd name="connsiteX1-287" fmla="*/ 3175 w 1892300"/>
              <a:gd name="connsiteY1-288" fmla="*/ 163308 h 1077708"/>
              <a:gd name="connsiteX2-289" fmla="*/ 60325 w 1892300"/>
              <a:gd name="connsiteY2-290" fmla="*/ 74408 h 1077708"/>
              <a:gd name="connsiteX3-291" fmla="*/ 158750 w 1892300"/>
              <a:gd name="connsiteY3-292" fmla="*/ 29958 h 1077708"/>
              <a:gd name="connsiteX4-293" fmla="*/ 1758950 w 1892300"/>
              <a:gd name="connsiteY4-294" fmla="*/ 29958 h 1077708"/>
              <a:gd name="connsiteX5-295" fmla="*/ 1892300 w 1892300"/>
              <a:gd name="connsiteY5-296" fmla="*/ 172833 h 1077708"/>
              <a:gd name="connsiteX6-297" fmla="*/ 1892300 w 1892300"/>
              <a:gd name="connsiteY6-298" fmla="*/ 1077708 h 1077708"/>
              <a:gd name="connsiteX0-299" fmla="*/ 0 w 2030012"/>
              <a:gd name="connsiteY0-300" fmla="*/ 1027783 h 1050008"/>
              <a:gd name="connsiteX1-301" fmla="*/ 3175 w 2030012"/>
              <a:gd name="connsiteY1-302" fmla="*/ 135608 h 1050008"/>
              <a:gd name="connsiteX2-303" fmla="*/ 60325 w 2030012"/>
              <a:gd name="connsiteY2-304" fmla="*/ 46708 h 1050008"/>
              <a:gd name="connsiteX3-305" fmla="*/ 158750 w 2030012"/>
              <a:gd name="connsiteY3-306" fmla="*/ 2258 h 1050008"/>
              <a:gd name="connsiteX4-307" fmla="*/ 1758950 w 2030012"/>
              <a:gd name="connsiteY4-308" fmla="*/ 2258 h 1050008"/>
              <a:gd name="connsiteX5-309" fmla="*/ 1892300 w 2030012"/>
              <a:gd name="connsiteY5-310" fmla="*/ 145133 h 1050008"/>
              <a:gd name="connsiteX6-311" fmla="*/ 1892300 w 2030012"/>
              <a:gd name="connsiteY6-312" fmla="*/ 1050008 h 1050008"/>
              <a:gd name="connsiteX0-313" fmla="*/ 0 w 1892300"/>
              <a:gd name="connsiteY0-314" fmla="*/ 1035049 h 1057274"/>
              <a:gd name="connsiteX1-315" fmla="*/ 3175 w 1892300"/>
              <a:gd name="connsiteY1-316" fmla="*/ 142874 h 1057274"/>
              <a:gd name="connsiteX2-317" fmla="*/ 60325 w 1892300"/>
              <a:gd name="connsiteY2-318" fmla="*/ 53974 h 1057274"/>
              <a:gd name="connsiteX3-319" fmla="*/ 158750 w 1892300"/>
              <a:gd name="connsiteY3-320" fmla="*/ 9524 h 1057274"/>
              <a:gd name="connsiteX4-321" fmla="*/ 1758950 w 1892300"/>
              <a:gd name="connsiteY4-322" fmla="*/ 9524 h 1057274"/>
              <a:gd name="connsiteX5-323" fmla="*/ 1892300 w 1892300"/>
              <a:gd name="connsiteY5-324" fmla="*/ 152399 h 1057274"/>
              <a:gd name="connsiteX6-325" fmla="*/ 1892300 w 1892300"/>
              <a:gd name="connsiteY6-326" fmla="*/ 1057274 h 1057274"/>
              <a:gd name="connsiteX0-327" fmla="*/ 0 w 1899002"/>
              <a:gd name="connsiteY0-328" fmla="*/ 1035049 h 1057274"/>
              <a:gd name="connsiteX1-329" fmla="*/ 3175 w 1899002"/>
              <a:gd name="connsiteY1-330" fmla="*/ 142874 h 1057274"/>
              <a:gd name="connsiteX2-331" fmla="*/ 60325 w 1899002"/>
              <a:gd name="connsiteY2-332" fmla="*/ 53974 h 1057274"/>
              <a:gd name="connsiteX3-333" fmla="*/ 158750 w 1899002"/>
              <a:gd name="connsiteY3-334" fmla="*/ 9524 h 1057274"/>
              <a:gd name="connsiteX4-335" fmla="*/ 1758950 w 1899002"/>
              <a:gd name="connsiteY4-336" fmla="*/ 9524 h 1057274"/>
              <a:gd name="connsiteX5-337" fmla="*/ 1892300 w 1899002"/>
              <a:gd name="connsiteY5-338" fmla="*/ 152399 h 1057274"/>
              <a:gd name="connsiteX6-339" fmla="*/ 1892300 w 1899002"/>
              <a:gd name="connsiteY6-340" fmla="*/ 1057274 h 1057274"/>
              <a:gd name="connsiteX0-341" fmla="*/ 0 w 1899002"/>
              <a:gd name="connsiteY0-342" fmla="*/ 1035049 h 1057274"/>
              <a:gd name="connsiteX1-343" fmla="*/ 3175 w 1899002"/>
              <a:gd name="connsiteY1-344" fmla="*/ 142874 h 1057274"/>
              <a:gd name="connsiteX2-345" fmla="*/ 158750 w 1899002"/>
              <a:gd name="connsiteY2-346" fmla="*/ 9524 h 1057274"/>
              <a:gd name="connsiteX3-347" fmla="*/ 1758950 w 1899002"/>
              <a:gd name="connsiteY3-348" fmla="*/ 9524 h 1057274"/>
              <a:gd name="connsiteX4-349" fmla="*/ 1892300 w 1899002"/>
              <a:gd name="connsiteY4-350" fmla="*/ 152399 h 1057274"/>
              <a:gd name="connsiteX5-351" fmla="*/ 1892300 w 1899002"/>
              <a:gd name="connsiteY5-352" fmla="*/ 1057274 h 1057274"/>
              <a:gd name="connsiteX0-353" fmla="*/ 0 w 1899002"/>
              <a:gd name="connsiteY0-354" fmla="*/ 1051684 h 1073909"/>
              <a:gd name="connsiteX1-355" fmla="*/ 3175 w 1899002"/>
              <a:gd name="connsiteY1-356" fmla="*/ 159509 h 1073909"/>
              <a:gd name="connsiteX2-357" fmla="*/ 158750 w 1899002"/>
              <a:gd name="connsiteY2-358" fmla="*/ 26159 h 1073909"/>
              <a:gd name="connsiteX3-359" fmla="*/ 1758950 w 1899002"/>
              <a:gd name="connsiteY3-360" fmla="*/ 26159 h 1073909"/>
              <a:gd name="connsiteX4-361" fmla="*/ 1892300 w 1899002"/>
              <a:gd name="connsiteY4-362" fmla="*/ 169034 h 1073909"/>
              <a:gd name="connsiteX5-363" fmla="*/ 1892300 w 1899002"/>
              <a:gd name="connsiteY5-364" fmla="*/ 1073909 h 1073909"/>
              <a:gd name="connsiteX0-365" fmla="*/ 0 w 1899002"/>
              <a:gd name="connsiteY0-366" fmla="*/ 1038327 h 1060552"/>
              <a:gd name="connsiteX1-367" fmla="*/ 3175 w 1899002"/>
              <a:gd name="connsiteY1-368" fmla="*/ 146152 h 1060552"/>
              <a:gd name="connsiteX2-369" fmla="*/ 158750 w 1899002"/>
              <a:gd name="connsiteY2-370" fmla="*/ 12802 h 1060552"/>
              <a:gd name="connsiteX3-371" fmla="*/ 1758950 w 1899002"/>
              <a:gd name="connsiteY3-372" fmla="*/ 12802 h 1060552"/>
              <a:gd name="connsiteX4-373" fmla="*/ 1892300 w 1899002"/>
              <a:gd name="connsiteY4-374" fmla="*/ 155677 h 1060552"/>
              <a:gd name="connsiteX5-375" fmla="*/ 1892300 w 1899002"/>
              <a:gd name="connsiteY5-376" fmla="*/ 1060552 h 1060552"/>
              <a:gd name="connsiteX0-377" fmla="*/ 20477 w 1919479"/>
              <a:gd name="connsiteY0-378" fmla="*/ 1038327 h 1060552"/>
              <a:gd name="connsiteX1-379" fmla="*/ 23652 w 1919479"/>
              <a:gd name="connsiteY1-380" fmla="*/ 146152 h 1060552"/>
              <a:gd name="connsiteX2-381" fmla="*/ 179227 w 1919479"/>
              <a:gd name="connsiteY2-382" fmla="*/ 12802 h 1060552"/>
              <a:gd name="connsiteX3-383" fmla="*/ 1779427 w 1919479"/>
              <a:gd name="connsiteY3-384" fmla="*/ 12802 h 1060552"/>
              <a:gd name="connsiteX4-385" fmla="*/ 1912777 w 1919479"/>
              <a:gd name="connsiteY4-386" fmla="*/ 155677 h 1060552"/>
              <a:gd name="connsiteX5-387" fmla="*/ 1912777 w 1919479"/>
              <a:gd name="connsiteY5-388" fmla="*/ 1060552 h 1060552"/>
              <a:gd name="connsiteX0-389" fmla="*/ 7800 w 1906802"/>
              <a:gd name="connsiteY0-390" fmla="*/ 1038327 h 1060552"/>
              <a:gd name="connsiteX1-391" fmla="*/ 10975 w 1906802"/>
              <a:gd name="connsiteY1-392" fmla="*/ 146152 h 1060552"/>
              <a:gd name="connsiteX2-393" fmla="*/ 166550 w 1906802"/>
              <a:gd name="connsiteY2-394" fmla="*/ 12802 h 1060552"/>
              <a:gd name="connsiteX3-395" fmla="*/ 1766750 w 1906802"/>
              <a:gd name="connsiteY3-396" fmla="*/ 12802 h 1060552"/>
              <a:gd name="connsiteX4-397" fmla="*/ 1900100 w 1906802"/>
              <a:gd name="connsiteY4-398" fmla="*/ 155677 h 1060552"/>
              <a:gd name="connsiteX5-399" fmla="*/ 1900100 w 1906802"/>
              <a:gd name="connsiteY5-400" fmla="*/ 1060552 h 1060552"/>
              <a:gd name="connsiteX0-401" fmla="*/ 7800 w 1906802"/>
              <a:gd name="connsiteY0-402" fmla="*/ 1037300 h 1059525"/>
              <a:gd name="connsiteX1-403" fmla="*/ 10975 w 1906802"/>
              <a:gd name="connsiteY1-404" fmla="*/ 145125 h 1059525"/>
              <a:gd name="connsiteX2-405" fmla="*/ 166550 w 1906802"/>
              <a:gd name="connsiteY2-406" fmla="*/ 11775 h 1059525"/>
              <a:gd name="connsiteX3-407" fmla="*/ 1766750 w 1906802"/>
              <a:gd name="connsiteY3-408" fmla="*/ 11775 h 1059525"/>
              <a:gd name="connsiteX4-409" fmla="*/ 1900100 w 1906802"/>
              <a:gd name="connsiteY4-410" fmla="*/ 154650 h 1059525"/>
              <a:gd name="connsiteX5-411" fmla="*/ 1900100 w 1906802"/>
              <a:gd name="connsiteY5-412" fmla="*/ 1059525 h 1059525"/>
              <a:gd name="connsiteX0-413" fmla="*/ 7800 w 1906802"/>
              <a:gd name="connsiteY0-414" fmla="*/ 1034280 h 1056505"/>
              <a:gd name="connsiteX1-415" fmla="*/ 10975 w 1906802"/>
              <a:gd name="connsiteY1-416" fmla="*/ 142105 h 1056505"/>
              <a:gd name="connsiteX2-417" fmla="*/ 166550 w 1906802"/>
              <a:gd name="connsiteY2-418" fmla="*/ 8755 h 1056505"/>
              <a:gd name="connsiteX3-419" fmla="*/ 1766750 w 1906802"/>
              <a:gd name="connsiteY3-420" fmla="*/ 8755 h 1056505"/>
              <a:gd name="connsiteX4-421" fmla="*/ 1900100 w 1906802"/>
              <a:gd name="connsiteY4-422" fmla="*/ 151630 h 1056505"/>
              <a:gd name="connsiteX5-423" fmla="*/ 1900100 w 1906802"/>
              <a:gd name="connsiteY5-424" fmla="*/ 1056505 h 1056505"/>
              <a:gd name="connsiteX0-425" fmla="*/ 7800 w 1906802"/>
              <a:gd name="connsiteY0-426" fmla="*/ 1034280 h 1056505"/>
              <a:gd name="connsiteX1-427" fmla="*/ 10975 w 1906802"/>
              <a:gd name="connsiteY1-428" fmla="*/ 142105 h 1056505"/>
              <a:gd name="connsiteX2-429" fmla="*/ 166550 w 1906802"/>
              <a:gd name="connsiteY2-430" fmla="*/ 8755 h 1056505"/>
              <a:gd name="connsiteX3-431" fmla="*/ 1766750 w 1906802"/>
              <a:gd name="connsiteY3-432" fmla="*/ 8755 h 1056505"/>
              <a:gd name="connsiteX4-433" fmla="*/ 1900100 w 1906802"/>
              <a:gd name="connsiteY4-434" fmla="*/ 151630 h 1056505"/>
              <a:gd name="connsiteX5-435" fmla="*/ 1900100 w 1906802"/>
              <a:gd name="connsiteY5-436" fmla="*/ 1056505 h 10565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906802" h="1056505">
                <a:moveTo>
                  <a:pt x="7800" y="1034280"/>
                </a:moveTo>
                <a:cubicBezTo>
                  <a:pt x="8858" y="736888"/>
                  <a:pt x="-12308" y="212749"/>
                  <a:pt x="10975" y="142105"/>
                </a:cubicBezTo>
                <a:cubicBezTo>
                  <a:pt x="34258" y="71461"/>
                  <a:pt x="88498" y="17486"/>
                  <a:pt x="166550" y="8755"/>
                </a:cubicBezTo>
                <a:cubicBezTo>
                  <a:pt x="244602" y="24"/>
                  <a:pt x="1683407" y="-5532"/>
                  <a:pt x="1766750" y="8755"/>
                </a:cubicBezTo>
                <a:cubicBezTo>
                  <a:pt x="1850093" y="23042"/>
                  <a:pt x="1885019" y="62730"/>
                  <a:pt x="1900100" y="151630"/>
                </a:cubicBezTo>
                <a:cubicBezTo>
                  <a:pt x="1915181" y="240530"/>
                  <a:pt x="1900100" y="754880"/>
                  <a:pt x="1900100" y="1056505"/>
                </a:cubicBez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4288409" y="2384850"/>
            <a:ext cx="113247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400" dirty="0">
                <a:solidFill>
                  <a:srgbClr val="414042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02</a:t>
            </a:r>
          </a:p>
        </p:txBody>
      </p:sp>
      <p:sp>
        <p:nvSpPr>
          <p:cNvPr id="13" name="矩形 12"/>
          <p:cNvSpPr/>
          <p:nvPr/>
        </p:nvSpPr>
        <p:spPr>
          <a:xfrm>
            <a:off x="3838371" y="4096387"/>
            <a:ext cx="20005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4488583" y="3725871"/>
            <a:ext cx="1350307" cy="4119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" name="Freeform 30"/>
          <p:cNvSpPr>
            <a:spLocks noEditPoints="1"/>
          </p:cNvSpPr>
          <p:nvPr/>
        </p:nvSpPr>
        <p:spPr bwMode="auto">
          <a:xfrm>
            <a:off x="4246863" y="3769447"/>
            <a:ext cx="299362" cy="26464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6403427" y="3244685"/>
            <a:ext cx="2019646" cy="2184502"/>
          </a:xfrm>
          <a:custGeom>
            <a:avLst/>
            <a:gdLst>
              <a:gd name="connsiteX0" fmla="*/ 8078 w 2148028"/>
              <a:gd name="connsiteY0" fmla="*/ 0 h 2311400"/>
              <a:gd name="connsiteX1" fmla="*/ 731978 w 2148028"/>
              <a:gd name="connsiteY1" fmla="*/ 6350 h 2311400"/>
              <a:gd name="connsiteX2" fmla="*/ 1081228 w 2148028"/>
              <a:gd name="connsiteY2" fmla="*/ 349250 h 2311400"/>
              <a:gd name="connsiteX3" fmla="*/ 1417778 w 2148028"/>
              <a:gd name="connsiteY3" fmla="*/ 12700 h 2311400"/>
              <a:gd name="connsiteX4" fmla="*/ 2148028 w 2148028"/>
              <a:gd name="connsiteY4" fmla="*/ 12700 h 2311400"/>
              <a:gd name="connsiteX5" fmla="*/ 2141678 w 2148028"/>
              <a:gd name="connsiteY5" fmla="*/ 2216150 h 2311400"/>
              <a:gd name="connsiteX6" fmla="*/ 2040078 w 2148028"/>
              <a:gd name="connsiteY6" fmla="*/ 2311400 h 2311400"/>
              <a:gd name="connsiteX7" fmla="*/ 116028 w 2148028"/>
              <a:gd name="connsiteY7" fmla="*/ 2305050 h 2311400"/>
              <a:gd name="connsiteX8" fmla="*/ 1728 w 2148028"/>
              <a:gd name="connsiteY8" fmla="*/ 2222500 h 2311400"/>
              <a:gd name="connsiteX9" fmla="*/ 8078 w 2148028"/>
              <a:gd name="connsiteY9" fmla="*/ 0 h 2311400"/>
              <a:gd name="connsiteX0-1" fmla="*/ 60240 w 2200190"/>
              <a:gd name="connsiteY0-2" fmla="*/ 176013 h 2487413"/>
              <a:gd name="connsiteX1-3" fmla="*/ 784140 w 2200190"/>
              <a:gd name="connsiteY1-4" fmla="*/ 182363 h 2487413"/>
              <a:gd name="connsiteX2-5" fmla="*/ 1133390 w 2200190"/>
              <a:gd name="connsiteY2-6" fmla="*/ 525263 h 2487413"/>
              <a:gd name="connsiteX3-7" fmla="*/ 1469940 w 2200190"/>
              <a:gd name="connsiteY3-8" fmla="*/ 188713 h 2487413"/>
              <a:gd name="connsiteX4-9" fmla="*/ 2200190 w 2200190"/>
              <a:gd name="connsiteY4-10" fmla="*/ 188713 h 2487413"/>
              <a:gd name="connsiteX5-11" fmla="*/ 2193840 w 2200190"/>
              <a:gd name="connsiteY5-12" fmla="*/ 2392163 h 2487413"/>
              <a:gd name="connsiteX6-13" fmla="*/ 2092240 w 2200190"/>
              <a:gd name="connsiteY6-14" fmla="*/ 2487413 h 2487413"/>
              <a:gd name="connsiteX7-15" fmla="*/ 168190 w 2200190"/>
              <a:gd name="connsiteY7-16" fmla="*/ 2481063 h 2487413"/>
              <a:gd name="connsiteX8-17" fmla="*/ 53890 w 2200190"/>
              <a:gd name="connsiteY8-18" fmla="*/ 2398513 h 2487413"/>
              <a:gd name="connsiteX9-19" fmla="*/ 60240 w 2200190"/>
              <a:gd name="connsiteY9-20" fmla="*/ 176013 h 2487413"/>
              <a:gd name="connsiteX0-21" fmla="*/ 17737 w 2157687"/>
              <a:gd name="connsiteY0-22" fmla="*/ 31120 h 2342520"/>
              <a:gd name="connsiteX1-23" fmla="*/ 741637 w 2157687"/>
              <a:gd name="connsiteY1-24" fmla="*/ 37470 h 2342520"/>
              <a:gd name="connsiteX2-25" fmla="*/ 1090887 w 2157687"/>
              <a:gd name="connsiteY2-26" fmla="*/ 380370 h 2342520"/>
              <a:gd name="connsiteX3-27" fmla="*/ 1427437 w 2157687"/>
              <a:gd name="connsiteY3-28" fmla="*/ 43820 h 2342520"/>
              <a:gd name="connsiteX4-29" fmla="*/ 2157687 w 2157687"/>
              <a:gd name="connsiteY4-30" fmla="*/ 43820 h 2342520"/>
              <a:gd name="connsiteX5-31" fmla="*/ 2151337 w 2157687"/>
              <a:gd name="connsiteY5-32" fmla="*/ 2247270 h 2342520"/>
              <a:gd name="connsiteX6-33" fmla="*/ 2049737 w 2157687"/>
              <a:gd name="connsiteY6-34" fmla="*/ 2342520 h 2342520"/>
              <a:gd name="connsiteX7-35" fmla="*/ 125687 w 2157687"/>
              <a:gd name="connsiteY7-36" fmla="*/ 2336170 h 2342520"/>
              <a:gd name="connsiteX8-37" fmla="*/ 11387 w 2157687"/>
              <a:gd name="connsiteY8-38" fmla="*/ 2253620 h 2342520"/>
              <a:gd name="connsiteX9-39" fmla="*/ 17737 w 2157687"/>
              <a:gd name="connsiteY9-40" fmla="*/ 31120 h 2342520"/>
              <a:gd name="connsiteX0-41" fmla="*/ 17737 w 2157687"/>
              <a:gd name="connsiteY0-42" fmla="*/ 54711 h 2366111"/>
              <a:gd name="connsiteX1-43" fmla="*/ 741637 w 2157687"/>
              <a:gd name="connsiteY1-44" fmla="*/ 61061 h 2366111"/>
              <a:gd name="connsiteX2-45" fmla="*/ 1090887 w 2157687"/>
              <a:gd name="connsiteY2-46" fmla="*/ 403961 h 2366111"/>
              <a:gd name="connsiteX3-47" fmla="*/ 1427437 w 2157687"/>
              <a:gd name="connsiteY3-48" fmla="*/ 67411 h 2366111"/>
              <a:gd name="connsiteX4-49" fmla="*/ 2157687 w 2157687"/>
              <a:gd name="connsiteY4-50" fmla="*/ 67411 h 2366111"/>
              <a:gd name="connsiteX5-51" fmla="*/ 2151337 w 2157687"/>
              <a:gd name="connsiteY5-52" fmla="*/ 2270861 h 2366111"/>
              <a:gd name="connsiteX6-53" fmla="*/ 2049737 w 2157687"/>
              <a:gd name="connsiteY6-54" fmla="*/ 2366111 h 2366111"/>
              <a:gd name="connsiteX7-55" fmla="*/ 125687 w 2157687"/>
              <a:gd name="connsiteY7-56" fmla="*/ 2359761 h 2366111"/>
              <a:gd name="connsiteX8-57" fmla="*/ 11387 w 2157687"/>
              <a:gd name="connsiteY8-58" fmla="*/ 2277211 h 2366111"/>
              <a:gd name="connsiteX9-59" fmla="*/ 17737 w 2157687"/>
              <a:gd name="connsiteY9-60" fmla="*/ 54711 h 2366111"/>
              <a:gd name="connsiteX0-61" fmla="*/ 17737 w 2157687"/>
              <a:gd name="connsiteY0-62" fmla="*/ 19284 h 2330684"/>
              <a:gd name="connsiteX1-63" fmla="*/ 741637 w 2157687"/>
              <a:gd name="connsiteY1-64" fmla="*/ 25634 h 2330684"/>
              <a:gd name="connsiteX2-65" fmla="*/ 1090887 w 2157687"/>
              <a:gd name="connsiteY2-66" fmla="*/ 368534 h 2330684"/>
              <a:gd name="connsiteX3-67" fmla="*/ 1427437 w 2157687"/>
              <a:gd name="connsiteY3-68" fmla="*/ 31984 h 2330684"/>
              <a:gd name="connsiteX4-69" fmla="*/ 2157687 w 2157687"/>
              <a:gd name="connsiteY4-70" fmla="*/ 31984 h 2330684"/>
              <a:gd name="connsiteX5-71" fmla="*/ 2151337 w 2157687"/>
              <a:gd name="connsiteY5-72" fmla="*/ 2235434 h 2330684"/>
              <a:gd name="connsiteX6-73" fmla="*/ 2049737 w 2157687"/>
              <a:gd name="connsiteY6-74" fmla="*/ 2330684 h 2330684"/>
              <a:gd name="connsiteX7-75" fmla="*/ 125687 w 2157687"/>
              <a:gd name="connsiteY7-76" fmla="*/ 2324334 h 2330684"/>
              <a:gd name="connsiteX8-77" fmla="*/ 11387 w 2157687"/>
              <a:gd name="connsiteY8-78" fmla="*/ 2241784 h 2330684"/>
              <a:gd name="connsiteX9-79" fmla="*/ 17737 w 2157687"/>
              <a:gd name="connsiteY9-80" fmla="*/ 19284 h 2330684"/>
              <a:gd name="connsiteX0-81" fmla="*/ 17737 w 2157687"/>
              <a:gd name="connsiteY0-82" fmla="*/ 19284 h 2330684"/>
              <a:gd name="connsiteX1-83" fmla="*/ 741637 w 2157687"/>
              <a:gd name="connsiteY1-84" fmla="*/ 25634 h 2330684"/>
              <a:gd name="connsiteX2-85" fmla="*/ 1090887 w 2157687"/>
              <a:gd name="connsiteY2-86" fmla="*/ 368534 h 2330684"/>
              <a:gd name="connsiteX3-87" fmla="*/ 1427437 w 2157687"/>
              <a:gd name="connsiteY3-88" fmla="*/ 31984 h 2330684"/>
              <a:gd name="connsiteX4-89" fmla="*/ 2157687 w 2157687"/>
              <a:gd name="connsiteY4-90" fmla="*/ 31984 h 2330684"/>
              <a:gd name="connsiteX5-91" fmla="*/ 2151337 w 2157687"/>
              <a:gd name="connsiteY5-92" fmla="*/ 2235434 h 2330684"/>
              <a:gd name="connsiteX6-93" fmla="*/ 2049737 w 2157687"/>
              <a:gd name="connsiteY6-94" fmla="*/ 2330684 h 2330684"/>
              <a:gd name="connsiteX7-95" fmla="*/ 125687 w 2157687"/>
              <a:gd name="connsiteY7-96" fmla="*/ 2324334 h 2330684"/>
              <a:gd name="connsiteX8-97" fmla="*/ 11387 w 2157687"/>
              <a:gd name="connsiteY8-98" fmla="*/ 2241784 h 2330684"/>
              <a:gd name="connsiteX9-99" fmla="*/ 17737 w 2157687"/>
              <a:gd name="connsiteY9-100" fmla="*/ 19284 h 2330684"/>
              <a:gd name="connsiteX0-101" fmla="*/ 17737 w 2157687"/>
              <a:gd name="connsiteY0-102" fmla="*/ 19284 h 2330684"/>
              <a:gd name="connsiteX1-103" fmla="*/ 741637 w 2157687"/>
              <a:gd name="connsiteY1-104" fmla="*/ 25634 h 2330684"/>
              <a:gd name="connsiteX2-105" fmla="*/ 1090887 w 2157687"/>
              <a:gd name="connsiteY2-106" fmla="*/ 368534 h 2330684"/>
              <a:gd name="connsiteX3-107" fmla="*/ 1427437 w 2157687"/>
              <a:gd name="connsiteY3-108" fmla="*/ 31984 h 2330684"/>
              <a:gd name="connsiteX4-109" fmla="*/ 2157687 w 2157687"/>
              <a:gd name="connsiteY4-110" fmla="*/ 31984 h 2330684"/>
              <a:gd name="connsiteX5-111" fmla="*/ 2151337 w 2157687"/>
              <a:gd name="connsiteY5-112" fmla="*/ 2235434 h 2330684"/>
              <a:gd name="connsiteX6-113" fmla="*/ 2049737 w 2157687"/>
              <a:gd name="connsiteY6-114" fmla="*/ 2330684 h 2330684"/>
              <a:gd name="connsiteX7-115" fmla="*/ 125687 w 2157687"/>
              <a:gd name="connsiteY7-116" fmla="*/ 2324334 h 2330684"/>
              <a:gd name="connsiteX8-117" fmla="*/ 11387 w 2157687"/>
              <a:gd name="connsiteY8-118" fmla="*/ 2241784 h 2330684"/>
              <a:gd name="connsiteX9-119" fmla="*/ 17737 w 2157687"/>
              <a:gd name="connsiteY9-120" fmla="*/ 19284 h 2330684"/>
              <a:gd name="connsiteX0-121" fmla="*/ 17737 w 2157687"/>
              <a:gd name="connsiteY0-122" fmla="*/ 19284 h 2330684"/>
              <a:gd name="connsiteX1-123" fmla="*/ 741637 w 2157687"/>
              <a:gd name="connsiteY1-124" fmla="*/ 25634 h 2330684"/>
              <a:gd name="connsiteX2-125" fmla="*/ 1090887 w 2157687"/>
              <a:gd name="connsiteY2-126" fmla="*/ 368534 h 2330684"/>
              <a:gd name="connsiteX3-127" fmla="*/ 1427437 w 2157687"/>
              <a:gd name="connsiteY3-128" fmla="*/ 31984 h 2330684"/>
              <a:gd name="connsiteX4-129" fmla="*/ 2157687 w 2157687"/>
              <a:gd name="connsiteY4-130" fmla="*/ 31984 h 2330684"/>
              <a:gd name="connsiteX5-131" fmla="*/ 2151337 w 2157687"/>
              <a:gd name="connsiteY5-132" fmla="*/ 2235434 h 2330684"/>
              <a:gd name="connsiteX6-133" fmla="*/ 2049737 w 2157687"/>
              <a:gd name="connsiteY6-134" fmla="*/ 2330684 h 2330684"/>
              <a:gd name="connsiteX7-135" fmla="*/ 125687 w 2157687"/>
              <a:gd name="connsiteY7-136" fmla="*/ 2324334 h 2330684"/>
              <a:gd name="connsiteX8-137" fmla="*/ 11387 w 2157687"/>
              <a:gd name="connsiteY8-138" fmla="*/ 2241784 h 2330684"/>
              <a:gd name="connsiteX9-139" fmla="*/ 17737 w 2157687"/>
              <a:gd name="connsiteY9-140" fmla="*/ 19284 h 2330684"/>
              <a:gd name="connsiteX0-141" fmla="*/ 17737 w 2157687"/>
              <a:gd name="connsiteY0-142" fmla="*/ 19284 h 2330684"/>
              <a:gd name="connsiteX1-143" fmla="*/ 741637 w 2157687"/>
              <a:gd name="connsiteY1-144" fmla="*/ 25634 h 2330684"/>
              <a:gd name="connsiteX2-145" fmla="*/ 1090887 w 2157687"/>
              <a:gd name="connsiteY2-146" fmla="*/ 368534 h 2330684"/>
              <a:gd name="connsiteX3-147" fmla="*/ 1427437 w 2157687"/>
              <a:gd name="connsiteY3-148" fmla="*/ 31984 h 2330684"/>
              <a:gd name="connsiteX4-149" fmla="*/ 2157687 w 2157687"/>
              <a:gd name="connsiteY4-150" fmla="*/ 31984 h 2330684"/>
              <a:gd name="connsiteX5-151" fmla="*/ 2151337 w 2157687"/>
              <a:gd name="connsiteY5-152" fmla="*/ 2235434 h 2330684"/>
              <a:gd name="connsiteX6-153" fmla="*/ 2049737 w 2157687"/>
              <a:gd name="connsiteY6-154" fmla="*/ 2330684 h 2330684"/>
              <a:gd name="connsiteX7-155" fmla="*/ 125687 w 2157687"/>
              <a:gd name="connsiteY7-156" fmla="*/ 2324334 h 2330684"/>
              <a:gd name="connsiteX8-157" fmla="*/ 11387 w 2157687"/>
              <a:gd name="connsiteY8-158" fmla="*/ 2241784 h 2330684"/>
              <a:gd name="connsiteX9-159" fmla="*/ 17737 w 2157687"/>
              <a:gd name="connsiteY9-160" fmla="*/ 19284 h 2330684"/>
              <a:gd name="connsiteX0-161" fmla="*/ 17737 w 2157687"/>
              <a:gd name="connsiteY0-162" fmla="*/ 19284 h 2330684"/>
              <a:gd name="connsiteX1-163" fmla="*/ 741637 w 2157687"/>
              <a:gd name="connsiteY1-164" fmla="*/ 25634 h 2330684"/>
              <a:gd name="connsiteX2-165" fmla="*/ 1090887 w 2157687"/>
              <a:gd name="connsiteY2-166" fmla="*/ 368534 h 2330684"/>
              <a:gd name="connsiteX3-167" fmla="*/ 1427437 w 2157687"/>
              <a:gd name="connsiteY3-168" fmla="*/ 31984 h 2330684"/>
              <a:gd name="connsiteX4-169" fmla="*/ 2157687 w 2157687"/>
              <a:gd name="connsiteY4-170" fmla="*/ 31984 h 2330684"/>
              <a:gd name="connsiteX5-171" fmla="*/ 2151337 w 2157687"/>
              <a:gd name="connsiteY5-172" fmla="*/ 2235434 h 2330684"/>
              <a:gd name="connsiteX6-173" fmla="*/ 2049737 w 2157687"/>
              <a:gd name="connsiteY6-174" fmla="*/ 2330684 h 2330684"/>
              <a:gd name="connsiteX7-175" fmla="*/ 125687 w 2157687"/>
              <a:gd name="connsiteY7-176" fmla="*/ 2324334 h 2330684"/>
              <a:gd name="connsiteX8-177" fmla="*/ 11387 w 2157687"/>
              <a:gd name="connsiteY8-178" fmla="*/ 2241784 h 2330684"/>
              <a:gd name="connsiteX9-179" fmla="*/ 17737 w 2157687"/>
              <a:gd name="connsiteY9-180" fmla="*/ 19284 h 2330684"/>
              <a:gd name="connsiteX0-181" fmla="*/ 17737 w 2157687"/>
              <a:gd name="connsiteY0-182" fmla="*/ 19284 h 2330684"/>
              <a:gd name="connsiteX1-183" fmla="*/ 741637 w 2157687"/>
              <a:gd name="connsiteY1-184" fmla="*/ 25634 h 2330684"/>
              <a:gd name="connsiteX2-185" fmla="*/ 1090887 w 2157687"/>
              <a:gd name="connsiteY2-186" fmla="*/ 368534 h 2330684"/>
              <a:gd name="connsiteX3-187" fmla="*/ 1427437 w 2157687"/>
              <a:gd name="connsiteY3-188" fmla="*/ 31984 h 2330684"/>
              <a:gd name="connsiteX4-189" fmla="*/ 2157687 w 2157687"/>
              <a:gd name="connsiteY4-190" fmla="*/ 31984 h 2330684"/>
              <a:gd name="connsiteX5-191" fmla="*/ 2151337 w 2157687"/>
              <a:gd name="connsiteY5-192" fmla="*/ 2235434 h 2330684"/>
              <a:gd name="connsiteX6-193" fmla="*/ 2049737 w 2157687"/>
              <a:gd name="connsiteY6-194" fmla="*/ 2330684 h 2330684"/>
              <a:gd name="connsiteX7-195" fmla="*/ 125687 w 2157687"/>
              <a:gd name="connsiteY7-196" fmla="*/ 2324334 h 2330684"/>
              <a:gd name="connsiteX8-197" fmla="*/ 11387 w 2157687"/>
              <a:gd name="connsiteY8-198" fmla="*/ 2241784 h 2330684"/>
              <a:gd name="connsiteX9-199" fmla="*/ 17737 w 2157687"/>
              <a:gd name="connsiteY9-200" fmla="*/ 19284 h 2330684"/>
              <a:gd name="connsiteX0-201" fmla="*/ 17737 w 2157687"/>
              <a:gd name="connsiteY0-202" fmla="*/ 19284 h 2330684"/>
              <a:gd name="connsiteX1-203" fmla="*/ 741637 w 2157687"/>
              <a:gd name="connsiteY1-204" fmla="*/ 25634 h 2330684"/>
              <a:gd name="connsiteX2-205" fmla="*/ 1090887 w 2157687"/>
              <a:gd name="connsiteY2-206" fmla="*/ 368534 h 2330684"/>
              <a:gd name="connsiteX3-207" fmla="*/ 1427437 w 2157687"/>
              <a:gd name="connsiteY3-208" fmla="*/ 31984 h 2330684"/>
              <a:gd name="connsiteX4-209" fmla="*/ 2157687 w 2157687"/>
              <a:gd name="connsiteY4-210" fmla="*/ 31984 h 2330684"/>
              <a:gd name="connsiteX5-211" fmla="*/ 2151337 w 2157687"/>
              <a:gd name="connsiteY5-212" fmla="*/ 2235434 h 2330684"/>
              <a:gd name="connsiteX6-213" fmla="*/ 2049737 w 2157687"/>
              <a:gd name="connsiteY6-214" fmla="*/ 2330684 h 2330684"/>
              <a:gd name="connsiteX7-215" fmla="*/ 125687 w 2157687"/>
              <a:gd name="connsiteY7-216" fmla="*/ 2324334 h 2330684"/>
              <a:gd name="connsiteX8-217" fmla="*/ 11387 w 2157687"/>
              <a:gd name="connsiteY8-218" fmla="*/ 2241784 h 2330684"/>
              <a:gd name="connsiteX9-219" fmla="*/ 17737 w 2157687"/>
              <a:gd name="connsiteY9-220" fmla="*/ 19284 h 2330684"/>
              <a:gd name="connsiteX0-221" fmla="*/ 17737 w 2157691"/>
              <a:gd name="connsiteY0-222" fmla="*/ 315863 h 2627263"/>
              <a:gd name="connsiteX1-223" fmla="*/ 741637 w 2157691"/>
              <a:gd name="connsiteY1-224" fmla="*/ 322213 h 2627263"/>
              <a:gd name="connsiteX2-225" fmla="*/ 1090887 w 2157691"/>
              <a:gd name="connsiteY2-226" fmla="*/ 665113 h 2627263"/>
              <a:gd name="connsiteX3-227" fmla="*/ 1427437 w 2157691"/>
              <a:gd name="connsiteY3-228" fmla="*/ 328563 h 2627263"/>
              <a:gd name="connsiteX4-229" fmla="*/ 2157687 w 2157691"/>
              <a:gd name="connsiteY4-230" fmla="*/ 328563 h 2627263"/>
              <a:gd name="connsiteX5-231" fmla="*/ 2151337 w 2157691"/>
              <a:gd name="connsiteY5-232" fmla="*/ 2532013 h 2627263"/>
              <a:gd name="connsiteX6-233" fmla="*/ 2049737 w 2157691"/>
              <a:gd name="connsiteY6-234" fmla="*/ 2627263 h 2627263"/>
              <a:gd name="connsiteX7-235" fmla="*/ 125687 w 2157691"/>
              <a:gd name="connsiteY7-236" fmla="*/ 2620913 h 2627263"/>
              <a:gd name="connsiteX8-237" fmla="*/ 11387 w 2157691"/>
              <a:gd name="connsiteY8-238" fmla="*/ 2538363 h 2627263"/>
              <a:gd name="connsiteX9-239" fmla="*/ 17737 w 2157691"/>
              <a:gd name="connsiteY9-240" fmla="*/ 315863 h 2627263"/>
              <a:gd name="connsiteX0-241" fmla="*/ 17737 w 2164204"/>
              <a:gd name="connsiteY0-242" fmla="*/ 19284 h 2330684"/>
              <a:gd name="connsiteX1-243" fmla="*/ 741637 w 2164204"/>
              <a:gd name="connsiteY1-244" fmla="*/ 25634 h 2330684"/>
              <a:gd name="connsiteX2-245" fmla="*/ 1090887 w 2164204"/>
              <a:gd name="connsiteY2-246" fmla="*/ 368534 h 2330684"/>
              <a:gd name="connsiteX3-247" fmla="*/ 1427437 w 2164204"/>
              <a:gd name="connsiteY3-248" fmla="*/ 31984 h 2330684"/>
              <a:gd name="connsiteX4-249" fmla="*/ 2157687 w 2164204"/>
              <a:gd name="connsiteY4-250" fmla="*/ 31984 h 2330684"/>
              <a:gd name="connsiteX5-251" fmla="*/ 2151337 w 2164204"/>
              <a:gd name="connsiteY5-252" fmla="*/ 2235434 h 2330684"/>
              <a:gd name="connsiteX6-253" fmla="*/ 2049737 w 2164204"/>
              <a:gd name="connsiteY6-254" fmla="*/ 2330684 h 2330684"/>
              <a:gd name="connsiteX7-255" fmla="*/ 125687 w 2164204"/>
              <a:gd name="connsiteY7-256" fmla="*/ 2324334 h 2330684"/>
              <a:gd name="connsiteX8-257" fmla="*/ 11387 w 2164204"/>
              <a:gd name="connsiteY8-258" fmla="*/ 2241784 h 2330684"/>
              <a:gd name="connsiteX9-259" fmla="*/ 17737 w 2164204"/>
              <a:gd name="connsiteY9-260" fmla="*/ 19284 h 2330684"/>
              <a:gd name="connsiteX0-261" fmla="*/ 17737 w 2173594"/>
              <a:gd name="connsiteY0-262" fmla="*/ 19284 h 2330684"/>
              <a:gd name="connsiteX1-263" fmla="*/ 741637 w 2173594"/>
              <a:gd name="connsiteY1-264" fmla="*/ 25634 h 2330684"/>
              <a:gd name="connsiteX2-265" fmla="*/ 1090887 w 2173594"/>
              <a:gd name="connsiteY2-266" fmla="*/ 368534 h 2330684"/>
              <a:gd name="connsiteX3-267" fmla="*/ 1427437 w 2173594"/>
              <a:gd name="connsiteY3-268" fmla="*/ 31984 h 2330684"/>
              <a:gd name="connsiteX4-269" fmla="*/ 2157687 w 2173594"/>
              <a:gd name="connsiteY4-270" fmla="*/ 31984 h 2330684"/>
              <a:gd name="connsiteX5-271" fmla="*/ 2151337 w 2173594"/>
              <a:gd name="connsiteY5-272" fmla="*/ 2235434 h 2330684"/>
              <a:gd name="connsiteX6-273" fmla="*/ 2049737 w 2173594"/>
              <a:gd name="connsiteY6-274" fmla="*/ 2330684 h 2330684"/>
              <a:gd name="connsiteX7-275" fmla="*/ 125687 w 2173594"/>
              <a:gd name="connsiteY7-276" fmla="*/ 2324334 h 2330684"/>
              <a:gd name="connsiteX8-277" fmla="*/ 11387 w 2173594"/>
              <a:gd name="connsiteY8-278" fmla="*/ 2241784 h 2330684"/>
              <a:gd name="connsiteX9-279" fmla="*/ 17737 w 2173594"/>
              <a:gd name="connsiteY9-280" fmla="*/ 19284 h 2330684"/>
              <a:gd name="connsiteX0-281" fmla="*/ 17737 w 2166400"/>
              <a:gd name="connsiteY0-282" fmla="*/ 19284 h 2330684"/>
              <a:gd name="connsiteX1-283" fmla="*/ 741637 w 2166400"/>
              <a:gd name="connsiteY1-284" fmla="*/ 25634 h 2330684"/>
              <a:gd name="connsiteX2-285" fmla="*/ 1090887 w 2166400"/>
              <a:gd name="connsiteY2-286" fmla="*/ 368534 h 2330684"/>
              <a:gd name="connsiteX3-287" fmla="*/ 1427437 w 2166400"/>
              <a:gd name="connsiteY3-288" fmla="*/ 31984 h 2330684"/>
              <a:gd name="connsiteX4-289" fmla="*/ 2157687 w 2166400"/>
              <a:gd name="connsiteY4-290" fmla="*/ 31984 h 2330684"/>
              <a:gd name="connsiteX5-291" fmla="*/ 2151337 w 2166400"/>
              <a:gd name="connsiteY5-292" fmla="*/ 2235434 h 2330684"/>
              <a:gd name="connsiteX6-293" fmla="*/ 2049737 w 2166400"/>
              <a:gd name="connsiteY6-294" fmla="*/ 2330684 h 2330684"/>
              <a:gd name="connsiteX7-295" fmla="*/ 125687 w 2166400"/>
              <a:gd name="connsiteY7-296" fmla="*/ 2324334 h 2330684"/>
              <a:gd name="connsiteX8-297" fmla="*/ 11387 w 2166400"/>
              <a:gd name="connsiteY8-298" fmla="*/ 2241784 h 2330684"/>
              <a:gd name="connsiteX9-299" fmla="*/ 17737 w 2166400"/>
              <a:gd name="connsiteY9-300" fmla="*/ 19284 h 2330684"/>
              <a:gd name="connsiteX0-301" fmla="*/ 17737 w 2360508"/>
              <a:gd name="connsiteY0-302" fmla="*/ 19284 h 2330732"/>
              <a:gd name="connsiteX1-303" fmla="*/ 741637 w 2360508"/>
              <a:gd name="connsiteY1-304" fmla="*/ 25634 h 2330732"/>
              <a:gd name="connsiteX2-305" fmla="*/ 1090887 w 2360508"/>
              <a:gd name="connsiteY2-306" fmla="*/ 368534 h 2330732"/>
              <a:gd name="connsiteX3-307" fmla="*/ 1427437 w 2360508"/>
              <a:gd name="connsiteY3-308" fmla="*/ 31984 h 2330732"/>
              <a:gd name="connsiteX4-309" fmla="*/ 2157687 w 2360508"/>
              <a:gd name="connsiteY4-310" fmla="*/ 31984 h 2330732"/>
              <a:gd name="connsiteX5-311" fmla="*/ 2151337 w 2360508"/>
              <a:gd name="connsiteY5-312" fmla="*/ 2235434 h 2330732"/>
              <a:gd name="connsiteX6-313" fmla="*/ 2049737 w 2360508"/>
              <a:gd name="connsiteY6-314" fmla="*/ 2330684 h 2330732"/>
              <a:gd name="connsiteX7-315" fmla="*/ 125687 w 2360508"/>
              <a:gd name="connsiteY7-316" fmla="*/ 2324334 h 2330732"/>
              <a:gd name="connsiteX8-317" fmla="*/ 11387 w 2360508"/>
              <a:gd name="connsiteY8-318" fmla="*/ 2241784 h 2330732"/>
              <a:gd name="connsiteX9-319" fmla="*/ 17737 w 2360508"/>
              <a:gd name="connsiteY9-320" fmla="*/ 19284 h 2330732"/>
              <a:gd name="connsiteX0-321" fmla="*/ 17737 w 2166400"/>
              <a:gd name="connsiteY0-322" fmla="*/ 19284 h 2339286"/>
              <a:gd name="connsiteX1-323" fmla="*/ 741637 w 2166400"/>
              <a:gd name="connsiteY1-324" fmla="*/ 25634 h 2339286"/>
              <a:gd name="connsiteX2-325" fmla="*/ 1090887 w 2166400"/>
              <a:gd name="connsiteY2-326" fmla="*/ 368534 h 2339286"/>
              <a:gd name="connsiteX3-327" fmla="*/ 1427437 w 2166400"/>
              <a:gd name="connsiteY3-328" fmla="*/ 31984 h 2339286"/>
              <a:gd name="connsiteX4-329" fmla="*/ 2157687 w 2166400"/>
              <a:gd name="connsiteY4-330" fmla="*/ 31984 h 2339286"/>
              <a:gd name="connsiteX5-331" fmla="*/ 2151337 w 2166400"/>
              <a:gd name="connsiteY5-332" fmla="*/ 2235434 h 2339286"/>
              <a:gd name="connsiteX6-333" fmla="*/ 2049737 w 2166400"/>
              <a:gd name="connsiteY6-334" fmla="*/ 2330684 h 2339286"/>
              <a:gd name="connsiteX7-335" fmla="*/ 125687 w 2166400"/>
              <a:gd name="connsiteY7-336" fmla="*/ 2324334 h 2339286"/>
              <a:gd name="connsiteX8-337" fmla="*/ 11387 w 2166400"/>
              <a:gd name="connsiteY8-338" fmla="*/ 2241784 h 2339286"/>
              <a:gd name="connsiteX9-339" fmla="*/ 17737 w 2166400"/>
              <a:gd name="connsiteY9-340" fmla="*/ 19284 h 2339286"/>
              <a:gd name="connsiteX0-341" fmla="*/ 17737 w 2166400"/>
              <a:gd name="connsiteY0-342" fmla="*/ 19284 h 2346054"/>
              <a:gd name="connsiteX1-343" fmla="*/ 741637 w 2166400"/>
              <a:gd name="connsiteY1-344" fmla="*/ 25634 h 2346054"/>
              <a:gd name="connsiteX2-345" fmla="*/ 1090887 w 2166400"/>
              <a:gd name="connsiteY2-346" fmla="*/ 368534 h 2346054"/>
              <a:gd name="connsiteX3-347" fmla="*/ 1427437 w 2166400"/>
              <a:gd name="connsiteY3-348" fmla="*/ 31984 h 2346054"/>
              <a:gd name="connsiteX4-349" fmla="*/ 2157687 w 2166400"/>
              <a:gd name="connsiteY4-350" fmla="*/ 31984 h 2346054"/>
              <a:gd name="connsiteX5-351" fmla="*/ 2151337 w 2166400"/>
              <a:gd name="connsiteY5-352" fmla="*/ 2235434 h 2346054"/>
              <a:gd name="connsiteX6-353" fmla="*/ 2049737 w 2166400"/>
              <a:gd name="connsiteY6-354" fmla="*/ 2330684 h 2346054"/>
              <a:gd name="connsiteX7-355" fmla="*/ 125687 w 2166400"/>
              <a:gd name="connsiteY7-356" fmla="*/ 2324334 h 2346054"/>
              <a:gd name="connsiteX8-357" fmla="*/ 11387 w 2166400"/>
              <a:gd name="connsiteY8-358" fmla="*/ 2241784 h 2346054"/>
              <a:gd name="connsiteX9-359" fmla="*/ 17737 w 2166400"/>
              <a:gd name="connsiteY9-360" fmla="*/ 19284 h 2346054"/>
              <a:gd name="connsiteX0-361" fmla="*/ 17737 w 2166400"/>
              <a:gd name="connsiteY0-362" fmla="*/ 19284 h 2347757"/>
              <a:gd name="connsiteX1-363" fmla="*/ 741637 w 2166400"/>
              <a:gd name="connsiteY1-364" fmla="*/ 25634 h 2347757"/>
              <a:gd name="connsiteX2-365" fmla="*/ 1090887 w 2166400"/>
              <a:gd name="connsiteY2-366" fmla="*/ 368534 h 2347757"/>
              <a:gd name="connsiteX3-367" fmla="*/ 1427437 w 2166400"/>
              <a:gd name="connsiteY3-368" fmla="*/ 31984 h 2347757"/>
              <a:gd name="connsiteX4-369" fmla="*/ 2157687 w 2166400"/>
              <a:gd name="connsiteY4-370" fmla="*/ 31984 h 2347757"/>
              <a:gd name="connsiteX5-371" fmla="*/ 2151337 w 2166400"/>
              <a:gd name="connsiteY5-372" fmla="*/ 2235434 h 2347757"/>
              <a:gd name="connsiteX6-373" fmla="*/ 2049737 w 2166400"/>
              <a:gd name="connsiteY6-374" fmla="*/ 2330684 h 2347757"/>
              <a:gd name="connsiteX7-375" fmla="*/ 125687 w 2166400"/>
              <a:gd name="connsiteY7-376" fmla="*/ 2324334 h 2347757"/>
              <a:gd name="connsiteX8-377" fmla="*/ 11387 w 2166400"/>
              <a:gd name="connsiteY8-378" fmla="*/ 2241784 h 2347757"/>
              <a:gd name="connsiteX9-379" fmla="*/ 17737 w 2166400"/>
              <a:gd name="connsiteY9-380" fmla="*/ 19284 h 2347757"/>
              <a:gd name="connsiteX0-381" fmla="*/ 17737 w 2166400"/>
              <a:gd name="connsiteY0-382" fmla="*/ 19284 h 2428227"/>
              <a:gd name="connsiteX1-383" fmla="*/ 741637 w 2166400"/>
              <a:gd name="connsiteY1-384" fmla="*/ 25634 h 2428227"/>
              <a:gd name="connsiteX2-385" fmla="*/ 1090887 w 2166400"/>
              <a:gd name="connsiteY2-386" fmla="*/ 368534 h 2428227"/>
              <a:gd name="connsiteX3-387" fmla="*/ 1427437 w 2166400"/>
              <a:gd name="connsiteY3-388" fmla="*/ 31984 h 2428227"/>
              <a:gd name="connsiteX4-389" fmla="*/ 2157687 w 2166400"/>
              <a:gd name="connsiteY4-390" fmla="*/ 31984 h 2428227"/>
              <a:gd name="connsiteX5-391" fmla="*/ 2151337 w 2166400"/>
              <a:gd name="connsiteY5-392" fmla="*/ 2235434 h 2428227"/>
              <a:gd name="connsiteX6-393" fmla="*/ 2049737 w 2166400"/>
              <a:gd name="connsiteY6-394" fmla="*/ 2330684 h 2428227"/>
              <a:gd name="connsiteX7-395" fmla="*/ 125687 w 2166400"/>
              <a:gd name="connsiteY7-396" fmla="*/ 2324334 h 2428227"/>
              <a:gd name="connsiteX8-397" fmla="*/ 11387 w 2166400"/>
              <a:gd name="connsiteY8-398" fmla="*/ 2241784 h 2428227"/>
              <a:gd name="connsiteX9-399" fmla="*/ 17737 w 2166400"/>
              <a:gd name="connsiteY9-400" fmla="*/ 19284 h 2428227"/>
              <a:gd name="connsiteX0-401" fmla="*/ 15773 w 2164436"/>
              <a:gd name="connsiteY0-402" fmla="*/ 19284 h 2347757"/>
              <a:gd name="connsiteX1-403" fmla="*/ 739673 w 2164436"/>
              <a:gd name="connsiteY1-404" fmla="*/ 25634 h 2347757"/>
              <a:gd name="connsiteX2-405" fmla="*/ 1088923 w 2164436"/>
              <a:gd name="connsiteY2-406" fmla="*/ 368534 h 2347757"/>
              <a:gd name="connsiteX3-407" fmla="*/ 1425473 w 2164436"/>
              <a:gd name="connsiteY3-408" fmla="*/ 31984 h 2347757"/>
              <a:gd name="connsiteX4-409" fmla="*/ 2155723 w 2164436"/>
              <a:gd name="connsiteY4-410" fmla="*/ 31984 h 2347757"/>
              <a:gd name="connsiteX5-411" fmla="*/ 2149373 w 2164436"/>
              <a:gd name="connsiteY5-412" fmla="*/ 2235434 h 2347757"/>
              <a:gd name="connsiteX6-413" fmla="*/ 2047773 w 2164436"/>
              <a:gd name="connsiteY6-414" fmla="*/ 2330684 h 2347757"/>
              <a:gd name="connsiteX7-415" fmla="*/ 123723 w 2164436"/>
              <a:gd name="connsiteY7-416" fmla="*/ 2324334 h 2347757"/>
              <a:gd name="connsiteX8-417" fmla="*/ 9423 w 2164436"/>
              <a:gd name="connsiteY8-418" fmla="*/ 2241784 h 2347757"/>
              <a:gd name="connsiteX9-419" fmla="*/ 15773 w 2164436"/>
              <a:gd name="connsiteY9-420" fmla="*/ 19284 h 2347757"/>
              <a:gd name="connsiteX0-421" fmla="*/ 15773 w 2164436"/>
              <a:gd name="connsiteY0-422" fmla="*/ 19284 h 2341111"/>
              <a:gd name="connsiteX1-423" fmla="*/ 739673 w 2164436"/>
              <a:gd name="connsiteY1-424" fmla="*/ 25634 h 2341111"/>
              <a:gd name="connsiteX2-425" fmla="*/ 1088923 w 2164436"/>
              <a:gd name="connsiteY2-426" fmla="*/ 368534 h 2341111"/>
              <a:gd name="connsiteX3-427" fmla="*/ 1425473 w 2164436"/>
              <a:gd name="connsiteY3-428" fmla="*/ 31984 h 2341111"/>
              <a:gd name="connsiteX4-429" fmla="*/ 2155723 w 2164436"/>
              <a:gd name="connsiteY4-430" fmla="*/ 31984 h 2341111"/>
              <a:gd name="connsiteX5-431" fmla="*/ 2149373 w 2164436"/>
              <a:gd name="connsiteY5-432" fmla="*/ 2235434 h 2341111"/>
              <a:gd name="connsiteX6-433" fmla="*/ 2047773 w 2164436"/>
              <a:gd name="connsiteY6-434" fmla="*/ 2330684 h 2341111"/>
              <a:gd name="connsiteX7-435" fmla="*/ 123723 w 2164436"/>
              <a:gd name="connsiteY7-436" fmla="*/ 2324334 h 2341111"/>
              <a:gd name="connsiteX8-437" fmla="*/ 9423 w 2164436"/>
              <a:gd name="connsiteY8-438" fmla="*/ 2241784 h 2341111"/>
              <a:gd name="connsiteX9-439" fmla="*/ 15773 w 2164436"/>
              <a:gd name="connsiteY9-440" fmla="*/ 19284 h 23411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164436" h="2341111">
                <a:moveTo>
                  <a:pt x="15773" y="19284"/>
                </a:moveTo>
                <a:cubicBezTo>
                  <a:pt x="35881" y="-13524"/>
                  <a:pt x="705806" y="234"/>
                  <a:pt x="739673" y="25634"/>
                </a:cubicBezTo>
                <a:cubicBezTo>
                  <a:pt x="773540" y="51034"/>
                  <a:pt x="762428" y="372767"/>
                  <a:pt x="1088923" y="368534"/>
                </a:cubicBezTo>
                <a:cubicBezTo>
                  <a:pt x="1415418" y="364301"/>
                  <a:pt x="1408275" y="41509"/>
                  <a:pt x="1425473" y="31984"/>
                </a:cubicBezTo>
                <a:cubicBezTo>
                  <a:pt x="1442671" y="22459"/>
                  <a:pt x="2138790" y="9495"/>
                  <a:pt x="2155723" y="31984"/>
                </a:cubicBezTo>
                <a:cubicBezTo>
                  <a:pt x="2172656" y="54473"/>
                  <a:pt x="2161809" y="2206065"/>
                  <a:pt x="2149373" y="2235434"/>
                </a:cubicBezTo>
                <a:cubicBezTo>
                  <a:pt x="2136937" y="2264803"/>
                  <a:pt x="2148580" y="2308988"/>
                  <a:pt x="2047773" y="2330684"/>
                </a:cubicBezTo>
                <a:cubicBezTo>
                  <a:pt x="1946966" y="2352380"/>
                  <a:pt x="176110" y="2335182"/>
                  <a:pt x="123723" y="2324334"/>
                </a:cubicBezTo>
                <a:cubicBezTo>
                  <a:pt x="71336" y="2313486"/>
                  <a:pt x="22653" y="2314015"/>
                  <a:pt x="9423" y="2241784"/>
                </a:cubicBezTo>
                <a:cubicBezTo>
                  <a:pt x="-3807" y="2169553"/>
                  <a:pt x="-4335" y="52092"/>
                  <a:pt x="15773" y="19284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" name="任意多边形 16"/>
          <p:cNvSpPr/>
          <p:nvPr/>
        </p:nvSpPr>
        <p:spPr>
          <a:xfrm>
            <a:off x="6517521" y="2276849"/>
            <a:ext cx="1779246" cy="985830"/>
          </a:xfrm>
          <a:custGeom>
            <a:avLst/>
            <a:gdLst>
              <a:gd name="connsiteX0" fmla="*/ 0 w 1892300"/>
              <a:gd name="connsiteY0" fmla="*/ 1025525 h 1047750"/>
              <a:gd name="connsiteX1" fmla="*/ 3175 w 1892300"/>
              <a:gd name="connsiteY1" fmla="*/ 133350 h 1047750"/>
              <a:gd name="connsiteX2" fmla="*/ 60325 w 1892300"/>
              <a:gd name="connsiteY2" fmla="*/ 44450 h 1047750"/>
              <a:gd name="connsiteX3" fmla="*/ 158750 w 1892300"/>
              <a:gd name="connsiteY3" fmla="*/ 0 h 1047750"/>
              <a:gd name="connsiteX4" fmla="*/ 1758950 w 1892300"/>
              <a:gd name="connsiteY4" fmla="*/ 0 h 1047750"/>
              <a:gd name="connsiteX5" fmla="*/ 1841500 w 1892300"/>
              <a:gd name="connsiteY5" fmla="*/ 44450 h 1047750"/>
              <a:gd name="connsiteX6" fmla="*/ 1892300 w 1892300"/>
              <a:gd name="connsiteY6" fmla="*/ 142875 h 1047750"/>
              <a:gd name="connsiteX7" fmla="*/ 1892300 w 1892300"/>
              <a:gd name="connsiteY7" fmla="*/ 1047750 h 1047750"/>
              <a:gd name="connsiteX8" fmla="*/ 0 w 1892300"/>
              <a:gd name="connsiteY8" fmla="*/ 1025525 h 1047750"/>
              <a:gd name="connsiteX0-1" fmla="*/ 0 w 1892300"/>
              <a:gd name="connsiteY0-2" fmla="*/ 1025525 h 1116965"/>
              <a:gd name="connsiteX1-3" fmla="*/ 3175 w 1892300"/>
              <a:gd name="connsiteY1-4" fmla="*/ 133350 h 1116965"/>
              <a:gd name="connsiteX2-5" fmla="*/ 60325 w 1892300"/>
              <a:gd name="connsiteY2-6" fmla="*/ 44450 h 1116965"/>
              <a:gd name="connsiteX3-7" fmla="*/ 158750 w 1892300"/>
              <a:gd name="connsiteY3-8" fmla="*/ 0 h 1116965"/>
              <a:gd name="connsiteX4-9" fmla="*/ 1758950 w 1892300"/>
              <a:gd name="connsiteY4-10" fmla="*/ 0 h 1116965"/>
              <a:gd name="connsiteX5-11" fmla="*/ 1841500 w 1892300"/>
              <a:gd name="connsiteY5-12" fmla="*/ 44450 h 1116965"/>
              <a:gd name="connsiteX6-13" fmla="*/ 1892300 w 1892300"/>
              <a:gd name="connsiteY6-14" fmla="*/ 142875 h 1116965"/>
              <a:gd name="connsiteX7-15" fmla="*/ 1892300 w 1892300"/>
              <a:gd name="connsiteY7-16" fmla="*/ 1047750 h 1116965"/>
              <a:gd name="connsiteX8-17" fmla="*/ 91440 w 1892300"/>
              <a:gd name="connsiteY8-18" fmla="*/ 1116965 h 1116965"/>
              <a:gd name="connsiteX0-19" fmla="*/ 0 w 1892300"/>
              <a:gd name="connsiteY0-20" fmla="*/ 1025525 h 1047750"/>
              <a:gd name="connsiteX1-21" fmla="*/ 3175 w 1892300"/>
              <a:gd name="connsiteY1-22" fmla="*/ 133350 h 1047750"/>
              <a:gd name="connsiteX2-23" fmla="*/ 60325 w 1892300"/>
              <a:gd name="connsiteY2-24" fmla="*/ 44450 h 1047750"/>
              <a:gd name="connsiteX3-25" fmla="*/ 158750 w 1892300"/>
              <a:gd name="connsiteY3-26" fmla="*/ 0 h 1047750"/>
              <a:gd name="connsiteX4-27" fmla="*/ 1758950 w 1892300"/>
              <a:gd name="connsiteY4-28" fmla="*/ 0 h 1047750"/>
              <a:gd name="connsiteX5-29" fmla="*/ 1841500 w 1892300"/>
              <a:gd name="connsiteY5-30" fmla="*/ 44450 h 1047750"/>
              <a:gd name="connsiteX6-31" fmla="*/ 1892300 w 1892300"/>
              <a:gd name="connsiteY6-32" fmla="*/ 142875 h 1047750"/>
              <a:gd name="connsiteX7-33" fmla="*/ 1892300 w 1892300"/>
              <a:gd name="connsiteY7-34" fmla="*/ 1047750 h 1047750"/>
              <a:gd name="connsiteX0-35" fmla="*/ 0 w 1892300"/>
              <a:gd name="connsiteY0-36" fmla="*/ 1025525 h 1047750"/>
              <a:gd name="connsiteX1-37" fmla="*/ 3175 w 1892300"/>
              <a:gd name="connsiteY1-38" fmla="*/ 133350 h 1047750"/>
              <a:gd name="connsiteX2-39" fmla="*/ 60325 w 1892300"/>
              <a:gd name="connsiteY2-40" fmla="*/ 44450 h 1047750"/>
              <a:gd name="connsiteX3-41" fmla="*/ 158750 w 1892300"/>
              <a:gd name="connsiteY3-42" fmla="*/ 0 h 1047750"/>
              <a:gd name="connsiteX4-43" fmla="*/ 1758950 w 1892300"/>
              <a:gd name="connsiteY4-44" fmla="*/ 0 h 1047750"/>
              <a:gd name="connsiteX5-45" fmla="*/ 1841500 w 1892300"/>
              <a:gd name="connsiteY5-46" fmla="*/ 44450 h 1047750"/>
              <a:gd name="connsiteX6-47" fmla="*/ 1892300 w 1892300"/>
              <a:gd name="connsiteY6-48" fmla="*/ 142875 h 1047750"/>
              <a:gd name="connsiteX7-49" fmla="*/ 1892300 w 1892300"/>
              <a:gd name="connsiteY7-50" fmla="*/ 1047750 h 1047750"/>
              <a:gd name="connsiteX0-51" fmla="*/ 0 w 1902769"/>
              <a:gd name="connsiteY0-52" fmla="*/ 1025525 h 1047750"/>
              <a:gd name="connsiteX1-53" fmla="*/ 3175 w 1902769"/>
              <a:gd name="connsiteY1-54" fmla="*/ 133350 h 1047750"/>
              <a:gd name="connsiteX2-55" fmla="*/ 60325 w 1902769"/>
              <a:gd name="connsiteY2-56" fmla="*/ 44450 h 1047750"/>
              <a:gd name="connsiteX3-57" fmla="*/ 158750 w 1902769"/>
              <a:gd name="connsiteY3-58" fmla="*/ 0 h 1047750"/>
              <a:gd name="connsiteX4-59" fmla="*/ 1758950 w 1902769"/>
              <a:gd name="connsiteY4-60" fmla="*/ 0 h 1047750"/>
              <a:gd name="connsiteX5-61" fmla="*/ 1841500 w 1902769"/>
              <a:gd name="connsiteY5-62" fmla="*/ 44450 h 1047750"/>
              <a:gd name="connsiteX6-63" fmla="*/ 1892300 w 1902769"/>
              <a:gd name="connsiteY6-64" fmla="*/ 142875 h 1047750"/>
              <a:gd name="connsiteX7-65" fmla="*/ 1892300 w 1902769"/>
              <a:gd name="connsiteY7-66" fmla="*/ 1047750 h 1047750"/>
              <a:gd name="connsiteX0-67" fmla="*/ 0 w 1902769"/>
              <a:gd name="connsiteY0-68" fmla="*/ 1025525 h 1047750"/>
              <a:gd name="connsiteX1-69" fmla="*/ 3175 w 1902769"/>
              <a:gd name="connsiteY1-70" fmla="*/ 133350 h 1047750"/>
              <a:gd name="connsiteX2-71" fmla="*/ 60325 w 1902769"/>
              <a:gd name="connsiteY2-72" fmla="*/ 44450 h 1047750"/>
              <a:gd name="connsiteX3-73" fmla="*/ 158750 w 1902769"/>
              <a:gd name="connsiteY3-74" fmla="*/ 0 h 1047750"/>
              <a:gd name="connsiteX4-75" fmla="*/ 1758950 w 1902769"/>
              <a:gd name="connsiteY4-76" fmla="*/ 0 h 1047750"/>
              <a:gd name="connsiteX5-77" fmla="*/ 1841500 w 1902769"/>
              <a:gd name="connsiteY5-78" fmla="*/ 44450 h 1047750"/>
              <a:gd name="connsiteX6-79" fmla="*/ 1892300 w 1902769"/>
              <a:gd name="connsiteY6-80" fmla="*/ 142875 h 1047750"/>
              <a:gd name="connsiteX7-81" fmla="*/ 1892300 w 1902769"/>
              <a:gd name="connsiteY7-82" fmla="*/ 1047750 h 1047750"/>
              <a:gd name="connsiteX0-83" fmla="*/ 0 w 1902769"/>
              <a:gd name="connsiteY0-84" fmla="*/ 1025525 h 1047750"/>
              <a:gd name="connsiteX1-85" fmla="*/ 3175 w 1902769"/>
              <a:gd name="connsiteY1-86" fmla="*/ 133350 h 1047750"/>
              <a:gd name="connsiteX2-87" fmla="*/ 60325 w 1902769"/>
              <a:gd name="connsiteY2-88" fmla="*/ 44450 h 1047750"/>
              <a:gd name="connsiteX3-89" fmla="*/ 158750 w 1902769"/>
              <a:gd name="connsiteY3-90" fmla="*/ 0 h 1047750"/>
              <a:gd name="connsiteX4-91" fmla="*/ 1758950 w 1902769"/>
              <a:gd name="connsiteY4-92" fmla="*/ 0 h 1047750"/>
              <a:gd name="connsiteX5-93" fmla="*/ 1841500 w 1902769"/>
              <a:gd name="connsiteY5-94" fmla="*/ 44450 h 1047750"/>
              <a:gd name="connsiteX6-95" fmla="*/ 1892300 w 1902769"/>
              <a:gd name="connsiteY6-96" fmla="*/ 142875 h 1047750"/>
              <a:gd name="connsiteX7-97" fmla="*/ 1892300 w 1902769"/>
              <a:gd name="connsiteY7-98" fmla="*/ 1047750 h 1047750"/>
              <a:gd name="connsiteX0-99" fmla="*/ 0 w 1892300"/>
              <a:gd name="connsiteY0-100" fmla="*/ 1025525 h 1047750"/>
              <a:gd name="connsiteX1-101" fmla="*/ 3175 w 1892300"/>
              <a:gd name="connsiteY1-102" fmla="*/ 133350 h 1047750"/>
              <a:gd name="connsiteX2-103" fmla="*/ 60325 w 1892300"/>
              <a:gd name="connsiteY2-104" fmla="*/ 44450 h 1047750"/>
              <a:gd name="connsiteX3-105" fmla="*/ 158750 w 1892300"/>
              <a:gd name="connsiteY3-106" fmla="*/ 0 h 1047750"/>
              <a:gd name="connsiteX4-107" fmla="*/ 1758950 w 1892300"/>
              <a:gd name="connsiteY4-108" fmla="*/ 0 h 1047750"/>
              <a:gd name="connsiteX5-109" fmla="*/ 1841500 w 1892300"/>
              <a:gd name="connsiteY5-110" fmla="*/ 44450 h 1047750"/>
              <a:gd name="connsiteX6-111" fmla="*/ 1892300 w 1892300"/>
              <a:gd name="connsiteY6-112" fmla="*/ 142875 h 1047750"/>
              <a:gd name="connsiteX7-113" fmla="*/ 1892300 w 1892300"/>
              <a:gd name="connsiteY7-114" fmla="*/ 1047750 h 1047750"/>
              <a:gd name="connsiteX0-115" fmla="*/ 0 w 1892300"/>
              <a:gd name="connsiteY0-116" fmla="*/ 1025525 h 1047750"/>
              <a:gd name="connsiteX1-117" fmla="*/ 3175 w 1892300"/>
              <a:gd name="connsiteY1-118" fmla="*/ 133350 h 1047750"/>
              <a:gd name="connsiteX2-119" fmla="*/ 60325 w 1892300"/>
              <a:gd name="connsiteY2-120" fmla="*/ 44450 h 1047750"/>
              <a:gd name="connsiteX3-121" fmla="*/ 158750 w 1892300"/>
              <a:gd name="connsiteY3-122" fmla="*/ 0 h 1047750"/>
              <a:gd name="connsiteX4-123" fmla="*/ 1758950 w 1892300"/>
              <a:gd name="connsiteY4-124" fmla="*/ 0 h 1047750"/>
              <a:gd name="connsiteX5-125" fmla="*/ 1841500 w 1892300"/>
              <a:gd name="connsiteY5-126" fmla="*/ 44450 h 1047750"/>
              <a:gd name="connsiteX6-127" fmla="*/ 1892300 w 1892300"/>
              <a:gd name="connsiteY6-128" fmla="*/ 142875 h 1047750"/>
              <a:gd name="connsiteX7-129" fmla="*/ 1892300 w 1892300"/>
              <a:gd name="connsiteY7-130" fmla="*/ 1047750 h 1047750"/>
              <a:gd name="connsiteX0-131" fmla="*/ 0 w 1902769"/>
              <a:gd name="connsiteY0-132" fmla="*/ 1025525 h 1047750"/>
              <a:gd name="connsiteX1-133" fmla="*/ 3175 w 1902769"/>
              <a:gd name="connsiteY1-134" fmla="*/ 133350 h 1047750"/>
              <a:gd name="connsiteX2-135" fmla="*/ 60325 w 1902769"/>
              <a:gd name="connsiteY2-136" fmla="*/ 44450 h 1047750"/>
              <a:gd name="connsiteX3-137" fmla="*/ 158750 w 1902769"/>
              <a:gd name="connsiteY3-138" fmla="*/ 0 h 1047750"/>
              <a:gd name="connsiteX4-139" fmla="*/ 1758950 w 1902769"/>
              <a:gd name="connsiteY4-140" fmla="*/ 0 h 1047750"/>
              <a:gd name="connsiteX5-141" fmla="*/ 1841500 w 1902769"/>
              <a:gd name="connsiteY5-142" fmla="*/ 44450 h 1047750"/>
              <a:gd name="connsiteX6-143" fmla="*/ 1892300 w 1902769"/>
              <a:gd name="connsiteY6-144" fmla="*/ 142875 h 1047750"/>
              <a:gd name="connsiteX7-145" fmla="*/ 1892300 w 1902769"/>
              <a:gd name="connsiteY7-146" fmla="*/ 1047750 h 1047750"/>
              <a:gd name="connsiteX0-147" fmla="*/ 0 w 1892300"/>
              <a:gd name="connsiteY0-148" fmla="*/ 1025525 h 1047750"/>
              <a:gd name="connsiteX1-149" fmla="*/ 3175 w 1892300"/>
              <a:gd name="connsiteY1-150" fmla="*/ 133350 h 1047750"/>
              <a:gd name="connsiteX2-151" fmla="*/ 60325 w 1892300"/>
              <a:gd name="connsiteY2-152" fmla="*/ 44450 h 1047750"/>
              <a:gd name="connsiteX3-153" fmla="*/ 158750 w 1892300"/>
              <a:gd name="connsiteY3-154" fmla="*/ 0 h 1047750"/>
              <a:gd name="connsiteX4-155" fmla="*/ 1758950 w 1892300"/>
              <a:gd name="connsiteY4-156" fmla="*/ 0 h 1047750"/>
              <a:gd name="connsiteX5-157" fmla="*/ 1841500 w 1892300"/>
              <a:gd name="connsiteY5-158" fmla="*/ 44450 h 1047750"/>
              <a:gd name="connsiteX6-159" fmla="*/ 1892300 w 1892300"/>
              <a:gd name="connsiteY6-160" fmla="*/ 142875 h 1047750"/>
              <a:gd name="connsiteX7-161" fmla="*/ 1892300 w 1892300"/>
              <a:gd name="connsiteY7-162" fmla="*/ 1047750 h 1047750"/>
              <a:gd name="connsiteX0-163" fmla="*/ 0 w 1892300"/>
              <a:gd name="connsiteY0-164" fmla="*/ 1025525 h 1047750"/>
              <a:gd name="connsiteX1-165" fmla="*/ 3175 w 1892300"/>
              <a:gd name="connsiteY1-166" fmla="*/ 133350 h 1047750"/>
              <a:gd name="connsiteX2-167" fmla="*/ 60325 w 1892300"/>
              <a:gd name="connsiteY2-168" fmla="*/ 44450 h 1047750"/>
              <a:gd name="connsiteX3-169" fmla="*/ 158750 w 1892300"/>
              <a:gd name="connsiteY3-170" fmla="*/ 0 h 1047750"/>
              <a:gd name="connsiteX4-171" fmla="*/ 1758950 w 1892300"/>
              <a:gd name="connsiteY4-172" fmla="*/ 0 h 1047750"/>
              <a:gd name="connsiteX5-173" fmla="*/ 1841500 w 1892300"/>
              <a:gd name="connsiteY5-174" fmla="*/ 44450 h 1047750"/>
              <a:gd name="connsiteX6-175" fmla="*/ 1892300 w 1892300"/>
              <a:gd name="connsiteY6-176" fmla="*/ 142875 h 1047750"/>
              <a:gd name="connsiteX7-177" fmla="*/ 1892300 w 1892300"/>
              <a:gd name="connsiteY7-178" fmla="*/ 1047750 h 1047750"/>
              <a:gd name="connsiteX0-179" fmla="*/ 0 w 1902769"/>
              <a:gd name="connsiteY0-180" fmla="*/ 1025525 h 1047750"/>
              <a:gd name="connsiteX1-181" fmla="*/ 3175 w 1902769"/>
              <a:gd name="connsiteY1-182" fmla="*/ 133350 h 1047750"/>
              <a:gd name="connsiteX2-183" fmla="*/ 60325 w 1902769"/>
              <a:gd name="connsiteY2-184" fmla="*/ 44450 h 1047750"/>
              <a:gd name="connsiteX3-185" fmla="*/ 158750 w 1902769"/>
              <a:gd name="connsiteY3-186" fmla="*/ 0 h 1047750"/>
              <a:gd name="connsiteX4-187" fmla="*/ 1758950 w 1902769"/>
              <a:gd name="connsiteY4-188" fmla="*/ 0 h 1047750"/>
              <a:gd name="connsiteX5-189" fmla="*/ 1841500 w 1902769"/>
              <a:gd name="connsiteY5-190" fmla="*/ 44450 h 1047750"/>
              <a:gd name="connsiteX6-191" fmla="*/ 1892300 w 1902769"/>
              <a:gd name="connsiteY6-192" fmla="*/ 142875 h 1047750"/>
              <a:gd name="connsiteX7-193" fmla="*/ 1892300 w 1902769"/>
              <a:gd name="connsiteY7-194" fmla="*/ 1047750 h 1047750"/>
              <a:gd name="connsiteX0-195" fmla="*/ 0 w 1900085"/>
              <a:gd name="connsiteY0-196" fmla="*/ 1025525 h 1047750"/>
              <a:gd name="connsiteX1-197" fmla="*/ 3175 w 1900085"/>
              <a:gd name="connsiteY1-198" fmla="*/ 133350 h 1047750"/>
              <a:gd name="connsiteX2-199" fmla="*/ 60325 w 1900085"/>
              <a:gd name="connsiteY2-200" fmla="*/ 44450 h 1047750"/>
              <a:gd name="connsiteX3-201" fmla="*/ 158750 w 1900085"/>
              <a:gd name="connsiteY3-202" fmla="*/ 0 h 1047750"/>
              <a:gd name="connsiteX4-203" fmla="*/ 1758950 w 1900085"/>
              <a:gd name="connsiteY4-204" fmla="*/ 0 h 1047750"/>
              <a:gd name="connsiteX5-205" fmla="*/ 1841500 w 1900085"/>
              <a:gd name="connsiteY5-206" fmla="*/ 44450 h 1047750"/>
              <a:gd name="connsiteX6-207" fmla="*/ 1892300 w 1900085"/>
              <a:gd name="connsiteY6-208" fmla="*/ 142875 h 1047750"/>
              <a:gd name="connsiteX7-209" fmla="*/ 1892300 w 1900085"/>
              <a:gd name="connsiteY7-210" fmla="*/ 1047750 h 1047750"/>
              <a:gd name="connsiteX0-211" fmla="*/ 0 w 1903374"/>
              <a:gd name="connsiteY0-212" fmla="*/ 1025525 h 1047750"/>
              <a:gd name="connsiteX1-213" fmla="*/ 3175 w 1903374"/>
              <a:gd name="connsiteY1-214" fmla="*/ 133350 h 1047750"/>
              <a:gd name="connsiteX2-215" fmla="*/ 60325 w 1903374"/>
              <a:gd name="connsiteY2-216" fmla="*/ 44450 h 1047750"/>
              <a:gd name="connsiteX3-217" fmla="*/ 158750 w 1903374"/>
              <a:gd name="connsiteY3-218" fmla="*/ 0 h 1047750"/>
              <a:gd name="connsiteX4-219" fmla="*/ 1758950 w 1903374"/>
              <a:gd name="connsiteY4-220" fmla="*/ 0 h 1047750"/>
              <a:gd name="connsiteX5-221" fmla="*/ 1851025 w 1903374"/>
              <a:gd name="connsiteY5-222" fmla="*/ 51594 h 1047750"/>
              <a:gd name="connsiteX6-223" fmla="*/ 1892300 w 1903374"/>
              <a:gd name="connsiteY6-224" fmla="*/ 142875 h 1047750"/>
              <a:gd name="connsiteX7-225" fmla="*/ 1892300 w 1903374"/>
              <a:gd name="connsiteY7-226" fmla="*/ 1047750 h 1047750"/>
              <a:gd name="connsiteX0-227" fmla="*/ 0 w 1892300"/>
              <a:gd name="connsiteY0-228" fmla="*/ 1025525 h 1047750"/>
              <a:gd name="connsiteX1-229" fmla="*/ 3175 w 1892300"/>
              <a:gd name="connsiteY1-230" fmla="*/ 133350 h 1047750"/>
              <a:gd name="connsiteX2-231" fmla="*/ 60325 w 1892300"/>
              <a:gd name="connsiteY2-232" fmla="*/ 44450 h 1047750"/>
              <a:gd name="connsiteX3-233" fmla="*/ 158750 w 1892300"/>
              <a:gd name="connsiteY3-234" fmla="*/ 0 h 1047750"/>
              <a:gd name="connsiteX4-235" fmla="*/ 1758950 w 1892300"/>
              <a:gd name="connsiteY4-236" fmla="*/ 0 h 1047750"/>
              <a:gd name="connsiteX5-237" fmla="*/ 1851025 w 1892300"/>
              <a:gd name="connsiteY5-238" fmla="*/ 51594 h 1047750"/>
              <a:gd name="connsiteX6-239" fmla="*/ 1892300 w 1892300"/>
              <a:gd name="connsiteY6-240" fmla="*/ 142875 h 1047750"/>
              <a:gd name="connsiteX7-241" fmla="*/ 1892300 w 1892300"/>
              <a:gd name="connsiteY7-242" fmla="*/ 1047750 h 1047750"/>
              <a:gd name="connsiteX0-243" fmla="*/ 0 w 1926290"/>
              <a:gd name="connsiteY0-244" fmla="*/ 1025525 h 1047750"/>
              <a:gd name="connsiteX1-245" fmla="*/ 3175 w 1926290"/>
              <a:gd name="connsiteY1-246" fmla="*/ 133350 h 1047750"/>
              <a:gd name="connsiteX2-247" fmla="*/ 60325 w 1926290"/>
              <a:gd name="connsiteY2-248" fmla="*/ 44450 h 1047750"/>
              <a:gd name="connsiteX3-249" fmla="*/ 158750 w 1926290"/>
              <a:gd name="connsiteY3-250" fmla="*/ 0 h 1047750"/>
              <a:gd name="connsiteX4-251" fmla="*/ 1758950 w 1926290"/>
              <a:gd name="connsiteY4-252" fmla="*/ 0 h 1047750"/>
              <a:gd name="connsiteX5-253" fmla="*/ 1892300 w 1926290"/>
              <a:gd name="connsiteY5-254" fmla="*/ 142875 h 1047750"/>
              <a:gd name="connsiteX6-255" fmla="*/ 1892300 w 1926290"/>
              <a:gd name="connsiteY6-256" fmla="*/ 1047750 h 1047750"/>
              <a:gd name="connsiteX0-257" fmla="*/ 0 w 1923043"/>
              <a:gd name="connsiteY0-258" fmla="*/ 1025525 h 1047750"/>
              <a:gd name="connsiteX1-259" fmla="*/ 3175 w 1923043"/>
              <a:gd name="connsiteY1-260" fmla="*/ 133350 h 1047750"/>
              <a:gd name="connsiteX2-261" fmla="*/ 60325 w 1923043"/>
              <a:gd name="connsiteY2-262" fmla="*/ 44450 h 1047750"/>
              <a:gd name="connsiteX3-263" fmla="*/ 158750 w 1923043"/>
              <a:gd name="connsiteY3-264" fmla="*/ 0 h 1047750"/>
              <a:gd name="connsiteX4-265" fmla="*/ 1758950 w 1923043"/>
              <a:gd name="connsiteY4-266" fmla="*/ 0 h 1047750"/>
              <a:gd name="connsiteX5-267" fmla="*/ 1892300 w 1923043"/>
              <a:gd name="connsiteY5-268" fmla="*/ 142875 h 1047750"/>
              <a:gd name="connsiteX6-269" fmla="*/ 1892300 w 1923043"/>
              <a:gd name="connsiteY6-270" fmla="*/ 1047750 h 1047750"/>
              <a:gd name="connsiteX0-271" fmla="*/ 0 w 1934128"/>
              <a:gd name="connsiteY0-272" fmla="*/ 1058770 h 1080995"/>
              <a:gd name="connsiteX1-273" fmla="*/ 3175 w 1934128"/>
              <a:gd name="connsiteY1-274" fmla="*/ 166595 h 1080995"/>
              <a:gd name="connsiteX2-275" fmla="*/ 60325 w 1934128"/>
              <a:gd name="connsiteY2-276" fmla="*/ 77695 h 1080995"/>
              <a:gd name="connsiteX3-277" fmla="*/ 158750 w 1934128"/>
              <a:gd name="connsiteY3-278" fmla="*/ 33245 h 1080995"/>
              <a:gd name="connsiteX4-279" fmla="*/ 1758950 w 1934128"/>
              <a:gd name="connsiteY4-280" fmla="*/ 33245 h 1080995"/>
              <a:gd name="connsiteX5-281" fmla="*/ 1892300 w 1934128"/>
              <a:gd name="connsiteY5-282" fmla="*/ 176120 h 1080995"/>
              <a:gd name="connsiteX6-283" fmla="*/ 1892300 w 1934128"/>
              <a:gd name="connsiteY6-284" fmla="*/ 1080995 h 1080995"/>
              <a:gd name="connsiteX0-285" fmla="*/ 0 w 1892300"/>
              <a:gd name="connsiteY0-286" fmla="*/ 1055483 h 1077708"/>
              <a:gd name="connsiteX1-287" fmla="*/ 3175 w 1892300"/>
              <a:gd name="connsiteY1-288" fmla="*/ 163308 h 1077708"/>
              <a:gd name="connsiteX2-289" fmla="*/ 60325 w 1892300"/>
              <a:gd name="connsiteY2-290" fmla="*/ 74408 h 1077708"/>
              <a:gd name="connsiteX3-291" fmla="*/ 158750 w 1892300"/>
              <a:gd name="connsiteY3-292" fmla="*/ 29958 h 1077708"/>
              <a:gd name="connsiteX4-293" fmla="*/ 1758950 w 1892300"/>
              <a:gd name="connsiteY4-294" fmla="*/ 29958 h 1077708"/>
              <a:gd name="connsiteX5-295" fmla="*/ 1892300 w 1892300"/>
              <a:gd name="connsiteY5-296" fmla="*/ 172833 h 1077708"/>
              <a:gd name="connsiteX6-297" fmla="*/ 1892300 w 1892300"/>
              <a:gd name="connsiteY6-298" fmla="*/ 1077708 h 1077708"/>
              <a:gd name="connsiteX0-299" fmla="*/ 0 w 2030012"/>
              <a:gd name="connsiteY0-300" fmla="*/ 1027783 h 1050008"/>
              <a:gd name="connsiteX1-301" fmla="*/ 3175 w 2030012"/>
              <a:gd name="connsiteY1-302" fmla="*/ 135608 h 1050008"/>
              <a:gd name="connsiteX2-303" fmla="*/ 60325 w 2030012"/>
              <a:gd name="connsiteY2-304" fmla="*/ 46708 h 1050008"/>
              <a:gd name="connsiteX3-305" fmla="*/ 158750 w 2030012"/>
              <a:gd name="connsiteY3-306" fmla="*/ 2258 h 1050008"/>
              <a:gd name="connsiteX4-307" fmla="*/ 1758950 w 2030012"/>
              <a:gd name="connsiteY4-308" fmla="*/ 2258 h 1050008"/>
              <a:gd name="connsiteX5-309" fmla="*/ 1892300 w 2030012"/>
              <a:gd name="connsiteY5-310" fmla="*/ 145133 h 1050008"/>
              <a:gd name="connsiteX6-311" fmla="*/ 1892300 w 2030012"/>
              <a:gd name="connsiteY6-312" fmla="*/ 1050008 h 1050008"/>
              <a:gd name="connsiteX0-313" fmla="*/ 0 w 1892300"/>
              <a:gd name="connsiteY0-314" fmla="*/ 1035049 h 1057274"/>
              <a:gd name="connsiteX1-315" fmla="*/ 3175 w 1892300"/>
              <a:gd name="connsiteY1-316" fmla="*/ 142874 h 1057274"/>
              <a:gd name="connsiteX2-317" fmla="*/ 60325 w 1892300"/>
              <a:gd name="connsiteY2-318" fmla="*/ 53974 h 1057274"/>
              <a:gd name="connsiteX3-319" fmla="*/ 158750 w 1892300"/>
              <a:gd name="connsiteY3-320" fmla="*/ 9524 h 1057274"/>
              <a:gd name="connsiteX4-321" fmla="*/ 1758950 w 1892300"/>
              <a:gd name="connsiteY4-322" fmla="*/ 9524 h 1057274"/>
              <a:gd name="connsiteX5-323" fmla="*/ 1892300 w 1892300"/>
              <a:gd name="connsiteY5-324" fmla="*/ 152399 h 1057274"/>
              <a:gd name="connsiteX6-325" fmla="*/ 1892300 w 1892300"/>
              <a:gd name="connsiteY6-326" fmla="*/ 1057274 h 1057274"/>
              <a:gd name="connsiteX0-327" fmla="*/ 0 w 1899002"/>
              <a:gd name="connsiteY0-328" fmla="*/ 1035049 h 1057274"/>
              <a:gd name="connsiteX1-329" fmla="*/ 3175 w 1899002"/>
              <a:gd name="connsiteY1-330" fmla="*/ 142874 h 1057274"/>
              <a:gd name="connsiteX2-331" fmla="*/ 60325 w 1899002"/>
              <a:gd name="connsiteY2-332" fmla="*/ 53974 h 1057274"/>
              <a:gd name="connsiteX3-333" fmla="*/ 158750 w 1899002"/>
              <a:gd name="connsiteY3-334" fmla="*/ 9524 h 1057274"/>
              <a:gd name="connsiteX4-335" fmla="*/ 1758950 w 1899002"/>
              <a:gd name="connsiteY4-336" fmla="*/ 9524 h 1057274"/>
              <a:gd name="connsiteX5-337" fmla="*/ 1892300 w 1899002"/>
              <a:gd name="connsiteY5-338" fmla="*/ 152399 h 1057274"/>
              <a:gd name="connsiteX6-339" fmla="*/ 1892300 w 1899002"/>
              <a:gd name="connsiteY6-340" fmla="*/ 1057274 h 1057274"/>
              <a:gd name="connsiteX0-341" fmla="*/ 0 w 1899002"/>
              <a:gd name="connsiteY0-342" fmla="*/ 1035049 h 1057274"/>
              <a:gd name="connsiteX1-343" fmla="*/ 3175 w 1899002"/>
              <a:gd name="connsiteY1-344" fmla="*/ 142874 h 1057274"/>
              <a:gd name="connsiteX2-345" fmla="*/ 158750 w 1899002"/>
              <a:gd name="connsiteY2-346" fmla="*/ 9524 h 1057274"/>
              <a:gd name="connsiteX3-347" fmla="*/ 1758950 w 1899002"/>
              <a:gd name="connsiteY3-348" fmla="*/ 9524 h 1057274"/>
              <a:gd name="connsiteX4-349" fmla="*/ 1892300 w 1899002"/>
              <a:gd name="connsiteY4-350" fmla="*/ 152399 h 1057274"/>
              <a:gd name="connsiteX5-351" fmla="*/ 1892300 w 1899002"/>
              <a:gd name="connsiteY5-352" fmla="*/ 1057274 h 1057274"/>
              <a:gd name="connsiteX0-353" fmla="*/ 0 w 1899002"/>
              <a:gd name="connsiteY0-354" fmla="*/ 1051684 h 1073909"/>
              <a:gd name="connsiteX1-355" fmla="*/ 3175 w 1899002"/>
              <a:gd name="connsiteY1-356" fmla="*/ 159509 h 1073909"/>
              <a:gd name="connsiteX2-357" fmla="*/ 158750 w 1899002"/>
              <a:gd name="connsiteY2-358" fmla="*/ 26159 h 1073909"/>
              <a:gd name="connsiteX3-359" fmla="*/ 1758950 w 1899002"/>
              <a:gd name="connsiteY3-360" fmla="*/ 26159 h 1073909"/>
              <a:gd name="connsiteX4-361" fmla="*/ 1892300 w 1899002"/>
              <a:gd name="connsiteY4-362" fmla="*/ 169034 h 1073909"/>
              <a:gd name="connsiteX5-363" fmla="*/ 1892300 w 1899002"/>
              <a:gd name="connsiteY5-364" fmla="*/ 1073909 h 1073909"/>
              <a:gd name="connsiteX0-365" fmla="*/ 0 w 1899002"/>
              <a:gd name="connsiteY0-366" fmla="*/ 1038327 h 1060552"/>
              <a:gd name="connsiteX1-367" fmla="*/ 3175 w 1899002"/>
              <a:gd name="connsiteY1-368" fmla="*/ 146152 h 1060552"/>
              <a:gd name="connsiteX2-369" fmla="*/ 158750 w 1899002"/>
              <a:gd name="connsiteY2-370" fmla="*/ 12802 h 1060552"/>
              <a:gd name="connsiteX3-371" fmla="*/ 1758950 w 1899002"/>
              <a:gd name="connsiteY3-372" fmla="*/ 12802 h 1060552"/>
              <a:gd name="connsiteX4-373" fmla="*/ 1892300 w 1899002"/>
              <a:gd name="connsiteY4-374" fmla="*/ 155677 h 1060552"/>
              <a:gd name="connsiteX5-375" fmla="*/ 1892300 w 1899002"/>
              <a:gd name="connsiteY5-376" fmla="*/ 1060552 h 1060552"/>
              <a:gd name="connsiteX0-377" fmla="*/ 20477 w 1919479"/>
              <a:gd name="connsiteY0-378" fmla="*/ 1038327 h 1060552"/>
              <a:gd name="connsiteX1-379" fmla="*/ 23652 w 1919479"/>
              <a:gd name="connsiteY1-380" fmla="*/ 146152 h 1060552"/>
              <a:gd name="connsiteX2-381" fmla="*/ 179227 w 1919479"/>
              <a:gd name="connsiteY2-382" fmla="*/ 12802 h 1060552"/>
              <a:gd name="connsiteX3-383" fmla="*/ 1779427 w 1919479"/>
              <a:gd name="connsiteY3-384" fmla="*/ 12802 h 1060552"/>
              <a:gd name="connsiteX4-385" fmla="*/ 1912777 w 1919479"/>
              <a:gd name="connsiteY4-386" fmla="*/ 155677 h 1060552"/>
              <a:gd name="connsiteX5-387" fmla="*/ 1912777 w 1919479"/>
              <a:gd name="connsiteY5-388" fmla="*/ 1060552 h 1060552"/>
              <a:gd name="connsiteX0-389" fmla="*/ 7800 w 1906802"/>
              <a:gd name="connsiteY0-390" fmla="*/ 1038327 h 1060552"/>
              <a:gd name="connsiteX1-391" fmla="*/ 10975 w 1906802"/>
              <a:gd name="connsiteY1-392" fmla="*/ 146152 h 1060552"/>
              <a:gd name="connsiteX2-393" fmla="*/ 166550 w 1906802"/>
              <a:gd name="connsiteY2-394" fmla="*/ 12802 h 1060552"/>
              <a:gd name="connsiteX3-395" fmla="*/ 1766750 w 1906802"/>
              <a:gd name="connsiteY3-396" fmla="*/ 12802 h 1060552"/>
              <a:gd name="connsiteX4-397" fmla="*/ 1900100 w 1906802"/>
              <a:gd name="connsiteY4-398" fmla="*/ 155677 h 1060552"/>
              <a:gd name="connsiteX5-399" fmla="*/ 1900100 w 1906802"/>
              <a:gd name="connsiteY5-400" fmla="*/ 1060552 h 1060552"/>
              <a:gd name="connsiteX0-401" fmla="*/ 7800 w 1906802"/>
              <a:gd name="connsiteY0-402" fmla="*/ 1037300 h 1059525"/>
              <a:gd name="connsiteX1-403" fmla="*/ 10975 w 1906802"/>
              <a:gd name="connsiteY1-404" fmla="*/ 145125 h 1059525"/>
              <a:gd name="connsiteX2-405" fmla="*/ 166550 w 1906802"/>
              <a:gd name="connsiteY2-406" fmla="*/ 11775 h 1059525"/>
              <a:gd name="connsiteX3-407" fmla="*/ 1766750 w 1906802"/>
              <a:gd name="connsiteY3-408" fmla="*/ 11775 h 1059525"/>
              <a:gd name="connsiteX4-409" fmla="*/ 1900100 w 1906802"/>
              <a:gd name="connsiteY4-410" fmla="*/ 154650 h 1059525"/>
              <a:gd name="connsiteX5-411" fmla="*/ 1900100 w 1906802"/>
              <a:gd name="connsiteY5-412" fmla="*/ 1059525 h 1059525"/>
              <a:gd name="connsiteX0-413" fmla="*/ 7800 w 1906802"/>
              <a:gd name="connsiteY0-414" fmla="*/ 1034280 h 1056505"/>
              <a:gd name="connsiteX1-415" fmla="*/ 10975 w 1906802"/>
              <a:gd name="connsiteY1-416" fmla="*/ 142105 h 1056505"/>
              <a:gd name="connsiteX2-417" fmla="*/ 166550 w 1906802"/>
              <a:gd name="connsiteY2-418" fmla="*/ 8755 h 1056505"/>
              <a:gd name="connsiteX3-419" fmla="*/ 1766750 w 1906802"/>
              <a:gd name="connsiteY3-420" fmla="*/ 8755 h 1056505"/>
              <a:gd name="connsiteX4-421" fmla="*/ 1900100 w 1906802"/>
              <a:gd name="connsiteY4-422" fmla="*/ 151630 h 1056505"/>
              <a:gd name="connsiteX5-423" fmla="*/ 1900100 w 1906802"/>
              <a:gd name="connsiteY5-424" fmla="*/ 1056505 h 1056505"/>
              <a:gd name="connsiteX0-425" fmla="*/ 7800 w 1906802"/>
              <a:gd name="connsiteY0-426" fmla="*/ 1034280 h 1056505"/>
              <a:gd name="connsiteX1-427" fmla="*/ 10975 w 1906802"/>
              <a:gd name="connsiteY1-428" fmla="*/ 142105 h 1056505"/>
              <a:gd name="connsiteX2-429" fmla="*/ 166550 w 1906802"/>
              <a:gd name="connsiteY2-430" fmla="*/ 8755 h 1056505"/>
              <a:gd name="connsiteX3-431" fmla="*/ 1766750 w 1906802"/>
              <a:gd name="connsiteY3-432" fmla="*/ 8755 h 1056505"/>
              <a:gd name="connsiteX4-433" fmla="*/ 1900100 w 1906802"/>
              <a:gd name="connsiteY4-434" fmla="*/ 151630 h 1056505"/>
              <a:gd name="connsiteX5-435" fmla="*/ 1900100 w 1906802"/>
              <a:gd name="connsiteY5-436" fmla="*/ 1056505 h 10565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906802" h="1056505">
                <a:moveTo>
                  <a:pt x="7800" y="1034280"/>
                </a:moveTo>
                <a:cubicBezTo>
                  <a:pt x="8858" y="736888"/>
                  <a:pt x="-12308" y="212749"/>
                  <a:pt x="10975" y="142105"/>
                </a:cubicBezTo>
                <a:cubicBezTo>
                  <a:pt x="34258" y="71461"/>
                  <a:pt x="88498" y="17486"/>
                  <a:pt x="166550" y="8755"/>
                </a:cubicBezTo>
                <a:cubicBezTo>
                  <a:pt x="244602" y="24"/>
                  <a:pt x="1683407" y="-5532"/>
                  <a:pt x="1766750" y="8755"/>
                </a:cubicBezTo>
                <a:cubicBezTo>
                  <a:pt x="1850093" y="23042"/>
                  <a:pt x="1885019" y="62730"/>
                  <a:pt x="1900100" y="151630"/>
                </a:cubicBezTo>
                <a:cubicBezTo>
                  <a:pt x="1915181" y="240530"/>
                  <a:pt x="1900100" y="754880"/>
                  <a:pt x="1900100" y="1056505"/>
                </a:cubicBez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890009" y="2384850"/>
            <a:ext cx="1010498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400" dirty="0">
                <a:solidFill>
                  <a:srgbClr val="414042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03</a:t>
            </a:r>
          </a:p>
        </p:txBody>
      </p:sp>
      <p:sp>
        <p:nvSpPr>
          <p:cNvPr id="19" name="矩形 18"/>
          <p:cNvSpPr/>
          <p:nvPr/>
        </p:nvSpPr>
        <p:spPr>
          <a:xfrm>
            <a:off x="6422553" y="4096387"/>
            <a:ext cx="20005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7072765" y="3725871"/>
            <a:ext cx="1350307" cy="4119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" name="Freeform 30"/>
          <p:cNvSpPr>
            <a:spLocks noEditPoints="1"/>
          </p:cNvSpPr>
          <p:nvPr/>
        </p:nvSpPr>
        <p:spPr bwMode="auto">
          <a:xfrm>
            <a:off x="6831045" y="3769447"/>
            <a:ext cx="299362" cy="26464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>
            <a:off x="8959192" y="3244685"/>
            <a:ext cx="2019646" cy="2184502"/>
          </a:xfrm>
          <a:custGeom>
            <a:avLst/>
            <a:gdLst>
              <a:gd name="connsiteX0" fmla="*/ 8078 w 2148028"/>
              <a:gd name="connsiteY0" fmla="*/ 0 h 2311400"/>
              <a:gd name="connsiteX1" fmla="*/ 731978 w 2148028"/>
              <a:gd name="connsiteY1" fmla="*/ 6350 h 2311400"/>
              <a:gd name="connsiteX2" fmla="*/ 1081228 w 2148028"/>
              <a:gd name="connsiteY2" fmla="*/ 349250 h 2311400"/>
              <a:gd name="connsiteX3" fmla="*/ 1417778 w 2148028"/>
              <a:gd name="connsiteY3" fmla="*/ 12700 h 2311400"/>
              <a:gd name="connsiteX4" fmla="*/ 2148028 w 2148028"/>
              <a:gd name="connsiteY4" fmla="*/ 12700 h 2311400"/>
              <a:gd name="connsiteX5" fmla="*/ 2141678 w 2148028"/>
              <a:gd name="connsiteY5" fmla="*/ 2216150 h 2311400"/>
              <a:gd name="connsiteX6" fmla="*/ 2040078 w 2148028"/>
              <a:gd name="connsiteY6" fmla="*/ 2311400 h 2311400"/>
              <a:gd name="connsiteX7" fmla="*/ 116028 w 2148028"/>
              <a:gd name="connsiteY7" fmla="*/ 2305050 h 2311400"/>
              <a:gd name="connsiteX8" fmla="*/ 1728 w 2148028"/>
              <a:gd name="connsiteY8" fmla="*/ 2222500 h 2311400"/>
              <a:gd name="connsiteX9" fmla="*/ 8078 w 2148028"/>
              <a:gd name="connsiteY9" fmla="*/ 0 h 2311400"/>
              <a:gd name="connsiteX0-1" fmla="*/ 60240 w 2200190"/>
              <a:gd name="connsiteY0-2" fmla="*/ 176013 h 2487413"/>
              <a:gd name="connsiteX1-3" fmla="*/ 784140 w 2200190"/>
              <a:gd name="connsiteY1-4" fmla="*/ 182363 h 2487413"/>
              <a:gd name="connsiteX2-5" fmla="*/ 1133390 w 2200190"/>
              <a:gd name="connsiteY2-6" fmla="*/ 525263 h 2487413"/>
              <a:gd name="connsiteX3-7" fmla="*/ 1469940 w 2200190"/>
              <a:gd name="connsiteY3-8" fmla="*/ 188713 h 2487413"/>
              <a:gd name="connsiteX4-9" fmla="*/ 2200190 w 2200190"/>
              <a:gd name="connsiteY4-10" fmla="*/ 188713 h 2487413"/>
              <a:gd name="connsiteX5-11" fmla="*/ 2193840 w 2200190"/>
              <a:gd name="connsiteY5-12" fmla="*/ 2392163 h 2487413"/>
              <a:gd name="connsiteX6-13" fmla="*/ 2092240 w 2200190"/>
              <a:gd name="connsiteY6-14" fmla="*/ 2487413 h 2487413"/>
              <a:gd name="connsiteX7-15" fmla="*/ 168190 w 2200190"/>
              <a:gd name="connsiteY7-16" fmla="*/ 2481063 h 2487413"/>
              <a:gd name="connsiteX8-17" fmla="*/ 53890 w 2200190"/>
              <a:gd name="connsiteY8-18" fmla="*/ 2398513 h 2487413"/>
              <a:gd name="connsiteX9-19" fmla="*/ 60240 w 2200190"/>
              <a:gd name="connsiteY9-20" fmla="*/ 176013 h 2487413"/>
              <a:gd name="connsiteX0-21" fmla="*/ 17737 w 2157687"/>
              <a:gd name="connsiteY0-22" fmla="*/ 31120 h 2342520"/>
              <a:gd name="connsiteX1-23" fmla="*/ 741637 w 2157687"/>
              <a:gd name="connsiteY1-24" fmla="*/ 37470 h 2342520"/>
              <a:gd name="connsiteX2-25" fmla="*/ 1090887 w 2157687"/>
              <a:gd name="connsiteY2-26" fmla="*/ 380370 h 2342520"/>
              <a:gd name="connsiteX3-27" fmla="*/ 1427437 w 2157687"/>
              <a:gd name="connsiteY3-28" fmla="*/ 43820 h 2342520"/>
              <a:gd name="connsiteX4-29" fmla="*/ 2157687 w 2157687"/>
              <a:gd name="connsiteY4-30" fmla="*/ 43820 h 2342520"/>
              <a:gd name="connsiteX5-31" fmla="*/ 2151337 w 2157687"/>
              <a:gd name="connsiteY5-32" fmla="*/ 2247270 h 2342520"/>
              <a:gd name="connsiteX6-33" fmla="*/ 2049737 w 2157687"/>
              <a:gd name="connsiteY6-34" fmla="*/ 2342520 h 2342520"/>
              <a:gd name="connsiteX7-35" fmla="*/ 125687 w 2157687"/>
              <a:gd name="connsiteY7-36" fmla="*/ 2336170 h 2342520"/>
              <a:gd name="connsiteX8-37" fmla="*/ 11387 w 2157687"/>
              <a:gd name="connsiteY8-38" fmla="*/ 2253620 h 2342520"/>
              <a:gd name="connsiteX9-39" fmla="*/ 17737 w 2157687"/>
              <a:gd name="connsiteY9-40" fmla="*/ 31120 h 2342520"/>
              <a:gd name="connsiteX0-41" fmla="*/ 17737 w 2157687"/>
              <a:gd name="connsiteY0-42" fmla="*/ 54711 h 2366111"/>
              <a:gd name="connsiteX1-43" fmla="*/ 741637 w 2157687"/>
              <a:gd name="connsiteY1-44" fmla="*/ 61061 h 2366111"/>
              <a:gd name="connsiteX2-45" fmla="*/ 1090887 w 2157687"/>
              <a:gd name="connsiteY2-46" fmla="*/ 403961 h 2366111"/>
              <a:gd name="connsiteX3-47" fmla="*/ 1427437 w 2157687"/>
              <a:gd name="connsiteY3-48" fmla="*/ 67411 h 2366111"/>
              <a:gd name="connsiteX4-49" fmla="*/ 2157687 w 2157687"/>
              <a:gd name="connsiteY4-50" fmla="*/ 67411 h 2366111"/>
              <a:gd name="connsiteX5-51" fmla="*/ 2151337 w 2157687"/>
              <a:gd name="connsiteY5-52" fmla="*/ 2270861 h 2366111"/>
              <a:gd name="connsiteX6-53" fmla="*/ 2049737 w 2157687"/>
              <a:gd name="connsiteY6-54" fmla="*/ 2366111 h 2366111"/>
              <a:gd name="connsiteX7-55" fmla="*/ 125687 w 2157687"/>
              <a:gd name="connsiteY7-56" fmla="*/ 2359761 h 2366111"/>
              <a:gd name="connsiteX8-57" fmla="*/ 11387 w 2157687"/>
              <a:gd name="connsiteY8-58" fmla="*/ 2277211 h 2366111"/>
              <a:gd name="connsiteX9-59" fmla="*/ 17737 w 2157687"/>
              <a:gd name="connsiteY9-60" fmla="*/ 54711 h 2366111"/>
              <a:gd name="connsiteX0-61" fmla="*/ 17737 w 2157687"/>
              <a:gd name="connsiteY0-62" fmla="*/ 19284 h 2330684"/>
              <a:gd name="connsiteX1-63" fmla="*/ 741637 w 2157687"/>
              <a:gd name="connsiteY1-64" fmla="*/ 25634 h 2330684"/>
              <a:gd name="connsiteX2-65" fmla="*/ 1090887 w 2157687"/>
              <a:gd name="connsiteY2-66" fmla="*/ 368534 h 2330684"/>
              <a:gd name="connsiteX3-67" fmla="*/ 1427437 w 2157687"/>
              <a:gd name="connsiteY3-68" fmla="*/ 31984 h 2330684"/>
              <a:gd name="connsiteX4-69" fmla="*/ 2157687 w 2157687"/>
              <a:gd name="connsiteY4-70" fmla="*/ 31984 h 2330684"/>
              <a:gd name="connsiteX5-71" fmla="*/ 2151337 w 2157687"/>
              <a:gd name="connsiteY5-72" fmla="*/ 2235434 h 2330684"/>
              <a:gd name="connsiteX6-73" fmla="*/ 2049737 w 2157687"/>
              <a:gd name="connsiteY6-74" fmla="*/ 2330684 h 2330684"/>
              <a:gd name="connsiteX7-75" fmla="*/ 125687 w 2157687"/>
              <a:gd name="connsiteY7-76" fmla="*/ 2324334 h 2330684"/>
              <a:gd name="connsiteX8-77" fmla="*/ 11387 w 2157687"/>
              <a:gd name="connsiteY8-78" fmla="*/ 2241784 h 2330684"/>
              <a:gd name="connsiteX9-79" fmla="*/ 17737 w 2157687"/>
              <a:gd name="connsiteY9-80" fmla="*/ 19284 h 2330684"/>
              <a:gd name="connsiteX0-81" fmla="*/ 17737 w 2157687"/>
              <a:gd name="connsiteY0-82" fmla="*/ 19284 h 2330684"/>
              <a:gd name="connsiteX1-83" fmla="*/ 741637 w 2157687"/>
              <a:gd name="connsiteY1-84" fmla="*/ 25634 h 2330684"/>
              <a:gd name="connsiteX2-85" fmla="*/ 1090887 w 2157687"/>
              <a:gd name="connsiteY2-86" fmla="*/ 368534 h 2330684"/>
              <a:gd name="connsiteX3-87" fmla="*/ 1427437 w 2157687"/>
              <a:gd name="connsiteY3-88" fmla="*/ 31984 h 2330684"/>
              <a:gd name="connsiteX4-89" fmla="*/ 2157687 w 2157687"/>
              <a:gd name="connsiteY4-90" fmla="*/ 31984 h 2330684"/>
              <a:gd name="connsiteX5-91" fmla="*/ 2151337 w 2157687"/>
              <a:gd name="connsiteY5-92" fmla="*/ 2235434 h 2330684"/>
              <a:gd name="connsiteX6-93" fmla="*/ 2049737 w 2157687"/>
              <a:gd name="connsiteY6-94" fmla="*/ 2330684 h 2330684"/>
              <a:gd name="connsiteX7-95" fmla="*/ 125687 w 2157687"/>
              <a:gd name="connsiteY7-96" fmla="*/ 2324334 h 2330684"/>
              <a:gd name="connsiteX8-97" fmla="*/ 11387 w 2157687"/>
              <a:gd name="connsiteY8-98" fmla="*/ 2241784 h 2330684"/>
              <a:gd name="connsiteX9-99" fmla="*/ 17737 w 2157687"/>
              <a:gd name="connsiteY9-100" fmla="*/ 19284 h 2330684"/>
              <a:gd name="connsiteX0-101" fmla="*/ 17737 w 2157687"/>
              <a:gd name="connsiteY0-102" fmla="*/ 19284 h 2330684"/>
              <a:gd name="connsiteX1-103" fmla="*/ 741637 w 2157687"/>
              <a:gd name="connsiteY1-104" fmla="*/ 25634 h 2330684"/>
              <a:gd name="connsiteX2-105" fmla="*/ 1090887 w 2157687"/>
              <a:gd name="connsiteY2-106" fmla="*/ 368534 h 2330684"/>
              <a:gd name="connsiteX3-107" fmla="*/ 1427437 w 2157687"/>
              <a:gd name="connsiteY3-108" fmla="*/ 31984 h 2330684"/>
              <a:gd name="connsiteX4-109" fmla="*/ 2157687 w 2157687"/>
              <a:gd name="connsiteY4-110" fmla="*/ 31984 h 2330684"/>
              <a:gd name="connsiteX5-111" fmla="*/ 2151337 w 2157687"/>
              <a:gd name="connsiteY5-112" fmla="*/ 2235434 h 2330684"/>
              <a:gd name="connsiteX6-113" fmla="*/ 2049737 w 2157687"/>
              <a:gd name="connsiteY6-114" fmla="*/ 2330684 h 2330684"/>
              <a:gd name="connsiteX7-115" fmla="*/ 125687 w 2157687"/>
              <a:gd name="connsiteY7-116" fmla="*/ 2324334 h 2330684"/>
              <a:gd name="connsiteX8-117" fmla="*/ 11387 w 2157687"/>
              <a:gd name="connsiteY8-118" fmla="*/ 2241784 h 2330684"/>
              <a:gd name="connsiteX9-119" fmla="*/ 17737 w 2157687"/>
              <a:gd name="connsiteY9-120" fmla="*/ 19284 h 2330684"/>
              <a:gd name="connsiteX0-121" fmla="*/ 17737 w 2157687"/>
              <a:gd name="connsiteY0-122" fmla="*/ 19284 h 2330684"/>
              <a:gd name="connsiteX1-123" fmla="*/ 741637 w 2157687"/>
              <a:gd name="connsiteY1-124" fmla="*/ 25634 h 2330684"/>
              <a:gd name="connsiteX2-125" fmla="*/ 1090887 w 2157687"/>
              <a:gd name="connsiteY2-126" fmla="*/ 368534 h 2330684"/>
              <a:gd name="connsiteX3-127" fmla="*/ 1427437 w 2157687"/>
              <a:gd name="connsiteY3-128" fmla="*/ 31984 h 2330684"/>
              <a:gd name="connsiteX4-129" fmla="*/ 2157687 w 2157687"/>
              <a:gd name="connsiteY4-130" fmla="*/ 31984 h 2330684"/>
              <a:gd name="connsiteX5-131" fmla="*/ 2151337 w 2157687"/>
              <a:gd name="connsiteY5-132" fmla="*/ 2235434 h 2330684"/>
              <a:gd name="connsiteX6-133" fmla="*/ 2049737 w 2157687"/>
              <a:gd name="connsiteY6-134" fmla="*/ 2330684 h 2330684"/>
              <a:gd name="connsiteX7-135" fmla="*/ 125687 w 2157687"/>
              <a:gd name="connsiteY7-136" fmla="*/ 2324334 h 2330684"/>
              <a:gd name="connsiteX8-137" fmla="*/ 11387 w 2157687"/>
              <a:gd name="connsiteY8-138" fmla="*/ 2241784 h 2330684"/>
              <a:gd name="connsiteX9-139" fmla="*/ 17737 w 2157687"/>
              <a:gd name="connsiteY9-140" fmla="*/ 19284 h 2330684"/>
              <a:gd name="connsiteX0-141" fmla="*/ 17737 w 2157687"/>
              <a:gd name="connsiteY0-142" fmla="*/ 19284 h 2330684"/>
              <a:gd name="connsiteX1-143" fmla="*/ 741637 w 2157687"/>
              <a:gd name="connsiteY1-144" fmla="*/ 25634 h 2330684"/>
              <a:gd name="connsiteX2-145" fmla="*/ 1090887 w 2157687"/>
              <a:gd name="connsiteY2-146" fmla="*/ 368534 h 2330684"/>
              <a:gd name="connsiteX3-147" fmla="*/ 1427437 w 2157687"/>
              <a:gd name="connsiteY3-148" fmla="*/ 31984 h 2330684"/>
              <a:gd name="connsiteX4-149" fmla="*/ 2157687 w 2157687"/>
              <a:gd name="connsiteY4-150" fmla="*/ 31984 h 2330684"/>
              <a:gd name="connsiteX5-151" fmla="*/ 2151337 w 2157687"/>
              <a:gd name="connsiteY5-152" fmla="*/ 2235434 h 2330684"/>
              <a:gd name="connsiteX6-153" fmla="*/ 2049737 w 2157687"/>
              <a:gd name="connsiteY6-154" fmla="*/ 2330684 h 2330684"/>
              <a:gd name="connsiteX7-155" fmla="*/ 125687 w 2157687"/>
              <a:gd name="connsiteY7-156" fmla="*/ 2324334 h 2330684"/>
              <a:gd name="connsiteX8-157" fmla="*/ 11387 w 2157687"/>
              <a:gd name="connsiteY8-158" fmla="*/ 2241784 h 2330684"/>
              <a:gd name="connsiteX9-159" fmla="*/ 17737 w 2157687"/>
              <a:gd name="connsiteY9-160" fmla="*/ 19284 h 2330684"/>
              <a:gd name="connsiteX0-161" fmla="*/ 17737 w 2157687"/>
              <a:gd name="connsiteY0-162" fmla="*/ 19284 h 2330684"/>
              <a:gd name="connsiteX1-163" fmla="*/ 741637 w 2157687"/>
              <a:gd name="connsiteY1-164" fmla="*/ 25634 h 2330684"/>
              <a:gd name="connsiteX2-165" fmla="*/ 1090887 w 2157687"/>
              <a:gd name="connsiteY2-166" fmla="*/ 368534 h 2330684"/>
              <a:gd name="connsiteX3-167" fmla="*/ 1427437 w 2157687"/>
              <a:gd name="connsiteY3-168" fmla="*/ 31984 h 2330684"/>
              <a:gd name="connsiteX4-169" fmla="*/ 2157687 w 2157687"/>
              <a:gd name="connsiteY4-170" fmla="*/ 31984 h 2330684"/>
              <a:gd name="connsiteX5-171" fmla="*/ 2151337 w 2157687"/>
              <a:gd name="connsiteY5-172" fmla="*/ 2235434 h 2330684"/>
              <a:gd name="connsiteX6-173" fmla="*/ 2049737 w 2157687"/>
              <a:gd name="connsiteY6-174" fmla="*/ 2330684 h 2330684"/>
              <a:gd name="connsiteX7-175" fmla="*/ 125687 w 2157687"/>
              <a:gd name="connsiteY7-176" fmla="*/ 2324334 h 2330684"/>
              <a:gd name="connsiteX8-177" fmla="*/ 11387 w 2157687"/>
              <a:gd name="connsiteY8-178" fmla="*/ 2241784 h 2330684"/>
              <a:gd name="connsiteX9-179" fmla="*/ 17737 w 2157687"/>
              <a:gd name="connsiteY9-180" fmla="*/ 19284 h 2330684"/>
              <a:gd name="connsiteX0-181" fmla="*/ 17737 w 2157687"/>
              <a:gd name="connsiteY0-182" fmla="*/ 19284 h 2330684"/>
              <a:gd name="connsiteX1-183" fmla="*/ 741637 w 2157687"/>
              <a:gd name="connsiteY1-184" fmla="*/ 25634 h 2330684"/>
              <a:gd name="connsiteX2-185" fmla="*/ 1090887 w 2157687"/>
              <a:gd name="connsiteY2-186" fmla="*/ 368534 h 2330684"/>
              <a:gd name="connsiteX3-187" fmla="*/ 1427437 w 2157687"/>
              <a:gd name="connsiteY3-188" fmla="*/ 31984 h 2330684"/>
              <a:gd name="connsiteX4-189" fmla="*/ 2157687 w 2157687"/>
              <a:gd name="connsiteY4-190" fmla="*/ 31984 h 2330684"/>
              <a:gd name="connsiteX5-191" fmla="*/ 2151337 w 2157687"/>
              <a:gd name="connsiteY5-192" fmla="*/ 2235434 h 2330684"/>
              <a:gd name="connsiteX6-193" fmla="*/ 2049737 w 2157687"/>
              <a:gd name="connsiteY6-194" fmla="*/ 2330684 h 2330684"/>
              <a:gd name="connsiteX7-195" fmla="*/ 125687 w 2157687"/>
              <a:gd name="connsiteY7-196" fmla="*/ 2324334 h 2330684"/>
              <a:gd name="connsiteX8-197" fmla="*/ 11387 w 2157687"/>
              <a:gd name="connsiteY8-198" fmla="*/ 2241784 h 2330684"/>
              <a:gd name="connsiteX9-199" fmla="*/ 17737 w 2157687"/>
              <a:gd name="connsiteY9-200" fmla="*/ 19284 h 2330684"/>
              <a:gd name="connsiteX0-201" fmla="*/ 17737 w 2157687"/>
              <a:gd name="connsiteY0-202" fmla="*/ 19284 h 2330684"/>
              <a:gd name="connsiteX1-203" fmla="*/ 741637 w 2157687"/>
              <a:gd name="connsiteY1-204" fmla="*/ 25634 h 2330684"/>
              <a:gd name="connsiteX2-205" fmla="*/ 1090887 w 2157687"/>
              <a:gd name="connsiteY2-206" fmla="*/ 368534 h 2330684"/>
              <a:gd name="connsiteX3-207" fmla="*/ 1427437 w 2157687"/>
              <a:gd name="connsiteY3-208" fmla="*/ 31984 h 2330684"/>
              <a:gd name="connsiteX4-209" fmla="*/ 2157687 w 2157687"/>
              <a:gd name="connsiteY4-210" fmla="*/ 31984 h 2330684"/>
              <a:gd name="connsiteX5-211" fmla="*/ 2151337 w 2157687"/>
              <a:gd name="connsiteY5-212" fmla="*/ 2235434 h 2330684"/>
              <a:gd name="connsiteX6-213" fmla="*/ 2049737 w 2157687"/>
              <a:gd name="connsiteY6-214" fmla="*/ 2330684 h 2330684"/>
              <a:gd name="connsiteX7-215" fmla="*/ 125687 w 2157687"/>
              <a:gd name="connsiteY7-216" fmla="*/ 2324334 h 2330684"/>
              <a:gd name="connsiteX8-217" fmla="*/ 11387 w 2157687"/>
              <a:gd name="connsiteY8-218" fmla="*/ 2241784 h 2330684"/>
              <a:gd name="connsiteX9-219" fmla="*/ 17737 w 2157687"/>
              <a:gd name="connsiteY9-220" fmla="*/ 19284 h 2330684"/>
              <a:gd name="connsiteX0-221" fmla="*/ 17737 w 2157691"/>
              <a:gd name="connsiteY0-222" fmla="*/ 315863 h 2627263"/>
              <a:gd name="connsiteX1-223" fmla="*/ 741637 w 2157691"/>
              <a:gd name="connsiteY1-224" fmla="*/ 322213 h 2627263"/>
              <a:gd name="connsiteX2-225" fmla="*/ 1090887 w 2157691"/>
              <a:gd name="connsiteY2-226" fmla="*/ 665113 h 2627263"/>
              <a:gd name="connsiteX3-227" fmla="*/ 1427437 w 2157691"/>
              <a:gd name="connsiteY3-228" fmla="*/ 328563 h 2627263"/>
              <a:gd name="connsiteX4-229" fmla="*/ 2157687 w 2157691"/>
              <a:gd name="connsiteY4-230" fmla="*/ 328563 h 2627263"/>
              <a:gd name="connsiteX5-231" fmla="*/ 2151337 w 2157691"/>
              <a:gd name="connsiteY5-232" fmla="*/ 2532013 h 2627263"/>
              <a:gd name="connsiteX6-233" fmla="*/ 2049737 w 2157691"/>
              <a:gd name="connsiteY6-234" fmla="*/ 2627263 h 2627263"/>
              <a:gd name="connsiteX7-235" fmla="*/ 125687 w 2157691"/>
              <a:gd name="connsiteY7-236" fmla="*/ 2620913 h 2627263"/>
              <a:gd name="connsiteX8-237" fmla="*/ 11387 w 2157691"/>
              <a:gd name="connsiteY8-238" fmla="*/ 2538363 h 2627263"/>
              <a:gd name="connsiteX9-239" fmla="*/ 17737 w 2157691"/>
              <a:gd name="connsiteY9-240" fmla="*/ 315863 h 2627263"/>
              <a:gd name="connsiteX0-241" fmla="*/ 17737 w 2164204"/>
              <a:gd name="connsiteY0-242" fmla="*/ 19284 h 2330684"/>
              <a:gd name="connsiteX1-243" fmla="*/ 741637 w 2164204"/>
              <a:gd name="connsiteY1-244" fmla="*/ 25634 h 2330684"/>
              <a:gd name="connsiteX2-245" fmla="*/ 1090887 w 2164204"/>
              <a:gd name="connsiteY2-246" fmla="*/ 368534 h 2330684"/>
              <a:gd name="connsiteX3-247" fmla="*/ 1427437 w 2164204"/>
              <a:gd name="connsiteY3-248" fmla="*/ 31984 h 2330684"/>
              <a:gd name="connsiteX4-249" fmla="*/ 2157687 w 2164204"/>
              <a:gd name="connsiteY4-250" fmla="*/ 31984 h 2330684"/>
              <a:gd name="connsiteX5-251" fmla="*/ 2151337 w 2164204"/>
              <a:gd name="connsiteY5-252" fmla="*/ 2235434 h 2330684"/>
              <a:gd name="connsiteX6-253" fmla="*/ 2049737 w 2164204"/>
              <a:gd name="connsiteY6-254" fmla="*/ 2330684 h 2330684"/>
              <a:gd name="connsiteX7-255" fmla="*/ 125687 w 2164204"/>
              <a:gd name="connsiteY7-256" fmla="*/ 2324334 h 2330684"/>
              <a:gd name="connsiteX8-257" fmla="*/ 11387 w 2164204"/>
              <a:gd name="connsiteY8-258" fmla="*/ 2241784 h 2330684"/>
              <a:gd name="connsiteX9-259" fmla="*/ 17737 w 2164204"/>
              <a:gd name="connsiteY9-260" fmla="*/ 19284 h 2330684"/>
              <a:gd name="connsiteX0-261" fmla="*/ 17737 w 2173594"/>
              <a:gd name="connsiteY0-262" fmla="*/ 19284 h 2330684"/>
              <a:gd name="connsiteX1-263" fmla="*/ 741637 w 2173594"/>
              <a:gd name="connsiteY1-264" fmla="*/ 25634 h 2330684"/>
              <a:gd name="connsiteX2-265" fmla="*/ 1090887 w 2173594"/>
              <a:gd name="connsiteY2-266" fmla="*/ 368534 h 2330684"/>
              <a:gd name="connsiteX3-267" fmla="*/ 1427437 w 2173594"/>
              <a:gd name="connsiteY3-268" fmla="*/ 31984 h 2330684"/>
              <a:gd name="connsiteX4-269" fmla="*/ 2157687 w 2173594"/>
              <a:gd name="connsiteY4-270" fmla="*/ 31984 h 2330684"/>
              <a:gd name="connsiteX5-271" fmla="*/ 2151337 w 2173594"/>
              <a:gd name="connsiteY5-272" fmla="*/ 2235434 h 2330684"/>
              <a:gd name="connsiteX6-273" fmla="*/ 2049737 w 2173594"/>
              <a:gd name="connsiteY6-274" fmla="*/ 2330684 h 2330684"/>
              <a:gd name="connsiteX7-275" fmla="*/ 125687 w 2173594"/>
              <a:gd name="connsiteY7-276" fmla="*/ 2324334 h 2330684"/>
              <a:gd name="connsiteX8-277" fmla="*/ 11387 w 2173594"/>
              <a:gd name="connsiteY8-278" fmla="*/ 2241784 h 2330684"/>
              <a:gd name="connsiteX9-279" fmla="*/ 17737 w 2173594"/>
              <a:gd name="connsiteY9-280" fmla="*/ 19284 h 2330684"/>
              <a:gd name="connsiteX0-281" fmla="*/ 17737 w 2166400"/>
              <a:gd name="connsiteY0-282" fmla="*/ 19284 h 2330684"/>
              <a:gd name="connsiteX1-283" fmla="*/ 741637 w 2166400"/>
              <a:gd name="connsiteY1-284" fmla="*/ 25634 h 2330684"/>
              <a:gd name="connsiteX2-285" fmla="*/ 1090887 w 2166400"/>
              <a:gd name="connsiteY2-286" fmla="*/ 368534 h 2330684"/>
              <a:gd name="connsiteX3-287" fmla="*/ 1427437 w 2166400"/>
              <a:gd name="connsiteY3-288" fmla="*/ 31984 h 2330684"/>
              <a:gd name="connsiteX4-289" fmla="*/ 2157687 w 2166400"/>
              <a:gd name="connsiteY4-290" fmla="*/ 31984 h 2330684"/>
              <a:gd name="connsiteX5-291" fmla="*/ 2151337 w 2166400"/>
              <a:gd name="connsiteY5-292" fmla="*/ 2235434 h 2330684"/>
              <a:gd name="connsiteX6-293" fmla="*/ 2049737 w 2166400"/>
              <a:gd name="connsiteY6-294" fmla="*/ 2330684 h 2330684"/>
              <a:gd name="connsiteX7-295" fmla="*/ 125687 w 2166400"/>
              <a:gd name="connsiteY7-296" fmla="*/ 2324334 h 2330684"/>
              <a:gd name="connsiteX8-297" fmla="*/ 11387 w 2166400"/>
              <a:gd name="connsiteY8-298" fmla="*/ 2241784 h 2330684"/>
              <a:gd name="connsiteX9-299" fmla="*/ 17737 w 2166400"/>
              <a:gd name="connsiteY9-300" fmla="*/ 19284 h 2330684"/>
              <a:gd name="connsiteX0-301" fmla="*/ 17737 w 2360508"/>
              <a:gd name="connsiteY0-302" fmla="*/ 19284 h 2330732"/>
              <a:gd name="connsiteX1-303" fmla="*/ 741637 w 2360508"/>
              <a:gd name="connsiteY1-304" fmla="*/ 25634 h 2330732"/>
              <a:gd name="connsiteX2-305" fmla="*/ 1090887 w 2360508"/>
              <a:gd name="connsiteY2-306" fmla="*/ 368534 h 2330732"/>
              <a:gd name="connsiteX3-307" fmla="*/ 1427437 w 2360508"/>
              <a:gd name="connsiteY3-308" fmla="*/ 31984 h 2330732"/>
              <a:gd name="connsiteX4-309" fmla="*/ 2157687 w 2360508"/>
              <a:gd name="connsiteY4-310" fmla="*/ 31984 h 2330732"/>
              <a:gd name="connsiteX5-311" fmla="*/ 2151337 w 2360508"/>
              <a:gd name="connsiteY5-312" fmla="*/ 2235434 h 2330732"/>
              <a:gd name="connsiteX6-313" fmla="*/ 2049737 w 2360508"/>
              <a:gd name="connsiteY6-314" fmla="*/ 2330684 h 2330732"/>
              <a:gd name="connsiteX7-315" fmla="*/ 125687 w 2360508"/>
              <a:gd name="connsiteY7-316" fmla="*/ 2324334 h 2330732"/>
              <a:gd name="connsiteX8-317" fmla="*/ 11387 w 2360508"/>
              <a:gd name="connsiteY8-318" fmla="*/ 2241784 h 2330732"/>
              <a:gd name="connsiteX9-319" fmla="*/ 17737 w 2360508"/>
              <a:gd name="connsiteY9-320" fmla="*/ 19284 h 2330732"/>
              <a:gd name="connsiteX0-321" fmla="*/ 17737 w 2166400"/>
              <a:gd name="connsiteY0-322" fmla="*/ 19284 h 2339286"/>
              <a:gd name="connsiteX1-323" fmla="*/ 741637 w 2166400"/>
              <a:gd name="connsiteY1-324" fmla="*/ 25634 h 2339286"/>
              <a:gd name="connsiteX2-325" fmla="*/ 1090887 w 2166400"/>
              <a:gd name="connsiteY2-326" fmla="*/ 368534 h 2339286"/>
              <a:gd name="connsiteX3-327" fmla="*/ 1427437 w 2166400"/>
              <a:gd name="connsiteY3-328" fmla="*/ 31984 h 2339286"/>
              <a:gd name="connsiteX4-329" fmla="*/ 2157687 w 2166400"/>
              <a:gd name="connsiteY4-330" fmla="*/ 31984 h 2339286"/>
              <a:gd name="connsiteX5-331" fmla="*/ 2151337 w 2166400"/>
              <a:gd name="connsiteY5-332" fmla="*/ 2235434 h 2339286"/>
              <a:gd name="connsiteX6-333" fmla="*/ 2049737 w 2166400"/>
              <a:gd name="connsiteY6-334" fmla="*/ 2330684 h 2339286"/>
              <a:gd name="connsiteX7-335" fmla="*/ 125687 w 2166400"/>
              <a:gd name="connsiteY7-336" fmla="*/ 2324334 h 2339286"/>
              <a:gd name="connsiteX8-337" fmla="*/ 11387 w 2166400"/>
              <a:gd name="connsiteY8-338" fmla="*/ 2241784 h 2339286"/>
              <a:gd name="connsiteX9-339" fmla="*/ 17737 w 2166400"/>
              <a:gd name="connsiteY9-340" fmla="*/ 19284 h 2339286"/>
              <a:gd name="connsiteX0-341" fmla="*/ 17737 w 2166400"/>
              <a:gd name="connsiteY0-342" fmla="*/ 19284 h 2346054"/>
              <a:gd name="connsiteX1-343" fmla="*/ 741637 w 2166400"/>
              <a:gd name="connsiteY1-344" fmla="*/ 25634 h 2346054"/>
              <a:gd name="connsiteX2-345" fmla="*/ 1090887 w 2166400"/>
              <a:gd name="connsiteY2-346" fmla="*/ 368534 h 2346054"/>
              <a:gd name="connsiteX3-347" fmla="*/ 1427437 w 2166400"/>
              <a:gd name="connsiteY3-348" fmla="*/ 31984 h 2346054"/>
              <a:gd name="connsiteX4-349" fmla="*/ 2157687 w 2166400"/>
              <a:gd name="connsiteY4-350" fmla="*/ 31984 h 2346054"/>
              <a:gd name="connsiteX5-351" fmla="*/ 2151337 w 2166400"/>
              <a:gd name="connsiteY5-352" fmla="*/ 2235434 h 2346054"/>
              <a:gd name="connsiteX6-353" fmla="*/ 2049737 w 2166400"/>
              <a:gd name="connsiteY6-354" fmla="*/ 2330684 h 2346054"/>
              <a:gd name="connsiteX7-355" fmla="*/ 125687 w 2166400"/>
              <a:gd name="connsiteY7-356" fmla="*/ 2324334 h 2346054"/>
              <a:gd name="connsiteX8-357" fmla="*/ 11387 w 2166400"/>
              <a:gd name="connsiteY8-358" fmla="*/ 2241784 h 2346054"/>
              <a:gd name="connsiteX9-359" fmla="*/ 17737 w 2166400"/>
              <a:gd name="connsiteY9-360" fmla="*/ 19284 h 2346054"/>
              <a:gd name="connsiteX0-361" fmla="*/ 17737 w 2166400"/>
              <a:gd name="connsiteY0-362" fmla="*/ 19284 h 2347757"/>
              <a:gd name="connsiteX1-363" fmla="*/ 741637 w 2166400"/>
              <a:gd name="connsiteY1-364" fmla="*/ 25634 h 2347757"/>
              <a:gd name="connsiteX2-365" fmla="*/ 1090887 w 2166400"/>
              <a:gd name="connsiteY2-366" fmla="*/ 368534 h 2347757"/>
              <a:gd name="connsiteX3-367" fmla="*/ 1427437 w 2166400"/>
              <a:gd name="connsiteY3-368" fmla="*/ 31984 h 2347757"/>
              <a:gd name="connsiteX4-369" fmla="*/ 2157687 w 2166400"/>
              <a:gd name="connsiteY4-370" fmla="*/ 31984 h 2347757"/>
              <a:gd name="connsiteX5-371" fmla="*/ 2151337 w 2166400"/>
              <a:gd name="connsiteY5-372" fmla="*/ 2235434 h 2347757"/>
              <a:gd name="connsiteX6-373" fmla="*/ 2049737 w 2166400"/>
              <a:gd name="connsiteY6-374" fmla="*/ 2330684 h 2347757"/>
              <a:gd name="connsiteX7-375" fmla="*/ 125687 w 2166400"/>
              <a:gd name="connsiteY7-376" fmla="*/ 2324334 h 2347757"/>
              <a:gd name="connsiteX8-377" fmla="*/ 11387 w 2166400"/>
              <a:gd name="connsiteY8-378" fmla="*/ 2241784 h 2347757"/>
              <a:gd name="connsiteX9-379" fmla="*/ 17737 w 2166400"/>
              <a:gd name="connsiteY9-380" fmla="*/ 19284 h 2347757"/>
              <a:gd name="connsiteX0-381" fmla="*/ 17737 w 2166400"/>
              <a:gd name="connsiteY0-382" fmla="*/ 19284 h 2428227"/>
              <a:gd name="connsiteX1-383" fmla="*/ 741637 w 2166400"/>
              <a:gd name="connsiteY1-384" fmla="*/ 25634 h 2428227"/>
              <a:gd name="connsiteX2-385" fmla="*/ 1090887 w 2166400"/>
              <a:gd name="connsiteY2-386" fmla="*/ 368534 h 2428227"/>
              <a:gd name="connsiteX3-387" fmla="*/ 1427437 w 2166400"/>
              <a:gd name="connsiteY3-388" fmla="*/ 31984 h 2428227"/>
              <a:gd name="connsiteX4-389" fmla="*/ 2157687 w 2166400"/>
              <a:gd name="connsiteY4-390" fmla="*/ 31984 h 2428227"/>
              <a:gd name="connsiteX5-391" fmla="*/ 2151337 w 2166400"/>
              <a:gd name="connsiteY5-392" fmla="*/ 2235434 h 2428227"/>
              <a:gd name="connsiteX6-393" fmla="*/ 2049737 w 2166400"/>
              <a:gd name="connsiteY6-394" fmla="*/ 2330684 h 2428227"/>
              <a:gd name="connsiteX7-395" fmla="*/ 125687 w 2166400"/>
              <a:gd name="connsiteY7-396" fmla="*/ 2324334 h 2428227"/>
              <a:gd name="connsiteX8-397" fmla="*/ 11387 w 2166400"/>
              <a:gd name="connsiteY8-398" fmla="*/ 2241784 h 2428227"/>
              <a:gd name="connsiteX9-399" fmla="*/ 17737 w 2166400"/>
              <a:gd name="connsiteY9-400" fmla="*/ 19284 h 2428227"/>
              <a:gd name="connsiteX0-401" fmla="*/ 15773 w 2164436"/>
              <a:gd name="connsiteY0-402" fmla="*/ 19284 h 2347757"/>
              <a:gd name="connsiteX1-403" fmla="*/ 739673 w 2164436"/>
              <a:gd name="connsiteY1-404" fmla="*/ 25634 h 2347757"/>
              <a:gd name="connsiteX2-405" fmla="*/ 1088923 w 2164436"/>
              <a:gd name="connsiteY2-406" fmla="*/ 368534 h 2347757"/>
              <a:gd name="connsiteX3-407" fmla="*/ 1425473 w 2164436"/>
              <a:gd name="connsiteY3-408" fmla="*/ 31984 h 2347757"/>
              <a:gd name="connsiteX4-409" fmla="*/ 2155723 w 2164436"/>
              <a:gd name="connsiteY4-410" fmla="*/ 31984 h 2347757"/>
              <a:gd name="connsiteX5-411" fmla="*/ 2149373 w 2164436"/>
              <a:gd name="connsiteY5-412" fmla="*/ 2235434 h 2347757"/>
              <a:gd name="connsiteX6-413" fmla="*/ 2047773 w 2164436"/>
              <a:gd name="connsiteY6-414" fmla="*/ 2330684 h 2347757"/>
              <a:gd name="connsiteX7-415" fmla="*/ 123723 w 2164436"/>
              <a:gd name="connsiteY7-416" fmla="*/ 2324334 h 2347757"/>
              <a:gd name="connsiteX8-417" fmla="*/ 9423 w 2164436"/>
              <a:gd name="connsiteY8-418" fmla="*/ 2241784 h 2347757"/>
              <a:gd name="connsiteX9-419" fmla="*/ 15773 w 2164436"/>
              <a:gd name="connsiteY9-420" fmla="*/ 19284 h 2347757"/>
              <a:gd name="connsiteX0-421" fmla="*/ 15773 w 2164436"/>
              <a:gd name="connsiteY0-422" fmla="*/ 19284 h 2341111"/>
              <a:gd name="connsiteX1-423" fmla="*/ 739673 w 2164436"/>
              <a:gd name="connsiteY1-424" fmla="*/ 25634 h 2341111"/>
              <a:gd name="connsiteX2-425" fmla="*/ 1088923 w 2164436"/>
              <a:gd name="connsiteY2-426" fmla="*/ 368534 h 2341111"/>
              <a:gd name="connsiteX3-427" fmla="*/ 1425473 w 2164436"/>
              <a:gd name="connsiteY3-428" fmla="*/ 31984 h 2341111"/>
              <a:gd name="connsiteX4-429" fmla="*/ 2155723 w 2164436"/>
              <a:gd name="connsiteY4-430" fmla="*/ 31984 h 2341111"/>
              <a:gd name="connsiteX5-431" fmla="*/ 2149373 w 2164436"/>
              <a:gd name="connsiteY5-432" fmla="*/ 2235434 h 2341111"/>
              <a:gd name="connsiteX6-433" fmla="*/ 2047773 w 2164436"/>
              <a:gd name="connsiteY6-434" fmla="*/ 2330684 h 2341111"/>
              <a:gd name="connsiteX7-435" fmla="*/ 123723 w 2164436"/>
              <a:gd name="connsiteY7-436" fmla="*/ 2324334 h 2341111"/>
              <a:gd name="connsiteX8-437" fmla="*/ 9423 w 2164436"/>
              <a:gd name="connsiteY8-438" fmla="*/ 2241784 h 2341111"/>
              <a:gd name="connsiteX9-439" fmla="*/ 15773 w 2164436"/>
              <a:gd name="connsiteY9-440" fmla="*/ 19284 h 23411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164436" h="2341111">
                <a:moveTo>
                  <a:pt x="15773" y="19284"/>
                </a:moveTo>
                <a:cubicBezTo>
                  <a:pt x="35881" y="-13524"/>
                  <a:pt x="705806" y="234"/>
                  <a:pt x="739673" y="25634"/>
                </a:cubicBezTo>
                <a:cubicBezTo>
                  <a:pt x="773540" y="51034"/>
                  <a:pt x="762428" y="372767"/>
                  <a:pt x="1088923" y="368534"/>
                </a:cubicBezTo>
                <a:cubicBezTo>
                  <a:pt x="1415418" y="364301"/>
                  <a:pt x="1408275" y="41509"/>
                  <a:pt x="1425473" y="31984"/>
                </a:cubicBezTo>
                <a:cubicBezTo>
                  <a:pt x="1442671" y="22459"/>
                  <a:pt x="2138790" y="9495"/>
                  <a:pt x="2155723" y="31984"/>
                </a:cubicBezTo>
                <a:cubicBezTo>
                  <a:pt x="2172656" y="54473"/>
                  <a:pt x="2161809" y="2206065"/>
                  <a:pt x="2149373" y="2235434"/>
                </a:cubicBezTo>
                <a:cubicBezTo>
                  <a:pt x="2136937" y="2264803"/>
                  <a:pt x="2148580" y="2308988"/>
                  <a:pt x="2047773" y="2330684"/>
                </a:cubicBezTo>
                <a:cubicBezTo>
                  <a:pt x="1946966" y="2352380"/>
                  <a:pt x="176110" y="2335182"/>
                  <a:pt x="123723" y="2324334"/>
                </a:cubicBezTo>
                <a:cubicBezTo>
                  <a:pt x="71336" y="2313486"/>
                  <a:pt x="22653" y="2314015"/>
                  <a:pt x="9423" y="2241784"/>
                </a:cubicBezTo>
                <a:cubicBezTo>
                  <a:pt x="-3807" y="2169553"/>
                  <a:pt x="-4335" y="52092"/>
                  <a:pt x="15773" y="19284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>
            <a:off x="9073286" y="2276849"/>
            <a:ext cx="1779246" cy="985830"/>
          </a:xfrm>
          <a:custGeom>
            <a:avLst/>
            <a:gdLst>
              <a:gd name="connsiteX0" fmla="*/ 0 w 1892300"/>
              <a:gd name="connsiteY0" fmla="*/ 1025525 h 1047750"/>
              <a:gd name="connsiteX1" fmla="*/ 3175 w 1892300"/>
              <a:gd name="connsiteY1" fmla="*/ 133350 h 1047750"/>
              <a:gd name="connsiteX2" fmla="*/ 60325 w 1892300"/>
              <a:gd name="connsiteY2" fmla="*/ 44450 h 1047750"/>
              <a:gd name="connsiteX3" fmla="*/ 158750 w 1892300"/>
              <a:gd name="connsiteY3" fmla="*/ 0 h 1047750"/>
              <a:gd name="connsiteX4" fmla="*/ 1758950 w 1892300"/>
              <a:gd name="connsiteY4" fmla="*/ 0 h 1047750"/>
              <a:gd name="connsiteX5" fmla="*/ 1841500 w 1892300"/>
              <a:gd name="connsiteY5" fmla="*/ 44450 h 1047750"/>
              <a:gd name="connsiteX6" fmla="*/ 1892300 w 1892300"/>
              <a:gd name="connsiteY6" fmla="*/ 142875 h 1047750"/>
              <a:gd name="connsiteX7" fmla="*/ 1892300 w 1892300"/>
              <a:gd name="connsiteY7" fmla="*/ 1047750 h 1047750"/>
              <a:gd name="connsiteX8" fmla="*/ 0 w 1892300"/>
              <a:gd name="connsiteY8" fmla="*/ 1025525 h 1047750"/>
              <a:gd name="connsiteX0-1" fmla="*/ 0 w 1892300"/>
              <a:gd name="connsiteY0-2" fmla="*/ 1025525 h 1116965"/>
              <a:gd name="connsiteX1-3" fmla="*/ 3175 w 1892300"/>
              <a:gd name="connsiteY1-4" fmla="*/ 133350 h 1116965"/>
              <a:gd name="connsiteX2-5" fmla="*/ 60325 w 1892300"/>
              <a:gd name="connsiteY2-6" fmla="*/ 44450 h 1116965"/>
              <a:gd name="connsiteX3-7" fmla="*/ 158750 w 1892300"/>
              <a:gd name="connsiteY3-8" fmla="*/ 0 h 1116965"/>
              <a:gd name="connsiteX4-9" fmla="*/ 1758950 w 1892300"/>
              <a:gd name="connsiteY4-10" fmla="*/ 0 h 1116965"/>
              <a:gd name="connsiteX5-11" fmla="*/ 1841500 w 1892300"/>
              <a:gd name="connsiteY5-12" fmla="*/ 44450 h 1116965"/>
              <a:gd name="connsiteX6-13" fmla="*/ 1892300 w 1892300"/>
              <a:gd name="connsiteY6-14" fmla="*/ 142875 h 1116965"/>
              <a:gd name="connsiteX7-15" fmla="*/ 1892300 w 1892300"/>
              <a:gd name="connsiteY7-16" fmla="*/ 1047750 h 1116965"/>
              <a:gd name="connsiteX8-17" fmla="*/ 91440 w 1892300"/>
              <a:gd name="connsiteY8-18" fmla="*/ 1116965 h 1116965"/>
              <a:gd name="connsiteX0-19" fmla="*/ 0 w 1892300"/>
              <a:gd name="connsiteY0-20" fmla="*/ 1025525 h 1047750"/>
              <a:gd name="connsiteX1-21" fmla="*/ 3175 w 1892300"/>
              <a:gd name="connsiteY1-22" fmla="*/ 133350 h 1047750"/>
              <a:gd name="connsiteX2-23" fmla="*/ 60325 w 1892300"/>
              <a:gd name="connsiteY2-24" fmla="*/ 44450 h 1047750"/>
              <a:gd name="connsiteX3-25" fmla="*/ 158750 w 1892300"/>
              <a:gd name="connsiteY3-26" fmla="*/ 0 h 1047750"/>
              <a:gd name="connsiteX4-27" fmla="*/ 1758950 w 1892300"/>
              <a:gd name="connsiteY4-28" fmla="*/ 0 h 1047750"/>
              <a:gd name="connsiteX5-29" fmla="*/ 1841500 w 1892300"/>
              <a:gd name="connsiteY5-30" fmla="*/ 44450 h 1047750"/>
              <a:gd name="connsiteX6-31" fmla="*/ 1892300 w 1892300"/>
              <a:gd name="connsiteY6-32" fmla="*/ 142875 h 1047750"/>
              <a:gd name="connsiteX7-33" fmla="*/ 1892300 w 1892300"/>
              <a:gd name="connsiteY7-34" fmla="*/ 1047750 h 1047750"/>
              <a:gd name="connsiteX0-35" fmla="*/ 0 w 1892300"/>
              <a:gd name="connsiteY0-36" fmla="*/ 1025525 h 1047750"/>
              <a:gd name="connsiteX1-37" fmla="*/ 3175 w 1892300"/>
              <a:gd name="connsiteY1-38" fmla="*/ 133350 h 1047750"/>
              <a:gd name="connsiteX2-39" fmla="*/ 60325 w 1892300"/>
              <a:gd name="connsiteY2-40" fmla="*/ 44450 h 1047750"/>
              <a:gd name="connsiteX3-41" fmla="*/ 158750 w 1892300"/>
              <a:gd name="connsiteY3-42" fmla="*/ 0 h 1047750"/>
              <a:gd name="connsiteX4-43" fmla="*/ 1758950 w 1892300"/>
              <a:gd name="connsiteY4-44" fmla="*/ 0 h 1047750"/>
              <a:gd name="connsiteX5-45" fmla="*/ 1841500 w 1892300"/>
              <a:gd name="connsiteY5-46" fmla="*/ 44450 h 1047750"/>
              <a:gd name="connsiteX6-47" fmla="*/ 1892300 w 1892300"/>
              <a:gd name="connsiteY6-48" fmla="*/ 142875 h 1047750"/>
              <a:gd name="connsiteX7-49" fmla="*/ 1892300 w 1892300"/>
              <a:gd name="connsiteY7-50" fmla="*/ 1047750 h 1047750"/>
              <a:gd name="connsiteX0-51" fmla="*/ 0 w 1902769"/>
              <a:gd name="connsiteY0-52" fmla="*/ 1025525 h 1047750"/>
              <a:gd name="connsiteX1-53" fmla="*/ 3175 w 1902769"/>
              <a:gd name="connsiteY1-54" fmla="*/ 133350 h 1047750"/>
              <a:gd name="connsiteX2-55" fmla="*/ 60325 w 1902769"/>
              <a:gd name="connsiteY2-56" fmla="*/ 44450 h 1047750"/>
              <a:gd name="connsiteX3-57" fmla="*/ 158750 w 1902769"/>
              <a:gd name="connsiteY3-58" fmla="*/ 0 h 1047750"/>
              <a:gd name="connsiteX4-59" fmla="*/ 1758950 w 1902769"/>
              <a:gd name="connsiteY4-60" fmla="*/ 0 h 1047750"/>
              <a:gd name="connsiteX5-61" fmla="*/ 1841500 w 1902769"/>
              <a:gd name="connsiteY5-62" fmla="*/ 44450 h 1047750"/>
              <a:gd name="connsiteX6-63" fmla="*/ 1892300 w 1902769"/>
              <a:gd name="connsiteY6-64" fmla="*/ 142875 h 1047750"/>
              <a:gd name="connsiteX7-65" fmla="*/ 1892300 w 1902769"/>
              <a:gd name="connsiteY7-66" fmla="*/ 1047750 h 1047750"/>
              <a:gd name="connsiteX0-67" fmla="*/ 0 w 1902769"/>
              <a:gd name="connsiteY0-68" fmla="*/ 1025525 h 1047750"/>
              <a:gd name="connsiteX1-69" fmla="*/ 3175 w 1902769"/>
              <a:gd name="connsiteY1-70" fmla="*/ 133350 h 1047750"/>
              <a:gd name="connsiteX2-71" fmla="*/ 60325 w 1902769"/>
              <a:gd name="connsiteY2-72" fmla="*/ 44450 h 1047750"/>
              <a:gd name="connsiteX3-73" fmla="*/ 158750 w 1902769"/>
              <a:gd name="connsiteY3-74" fmla="*/ 0 h 1047750"/>
              <a:gd name="connsiteX4-75" fmla="*/ 1758950 w 1902769"/>
              <a:gd name="connsiteY4-76" fmla="*/ 0 h 1047750"/>
              <a:gd name="connsiteX5-77" fmla="*/ 1841500 w 1902769"/>
              <a:gd name="connsiteY5-78" fmla="*/ 44450 h 1047750"/>
              <a:gd name="connsiteX6-79" fmla="*/ 1892300 w 1902769"/>
              <a:gd name="connsiteY6-80" fmla="*/ 142875 h 1047750"/>
              <a:gd name="connsiteX7-81" fmla="*/ 1892300 w 1902769"/>
              <a:gd name="connsiteY7-82" fmla="*/ 1047750 h 1047750"/>
              <a:gd name="connsiteX0-83" fmla="*/ 0 w 1902769"/>
              <a:gd name="connsiteY0-84" fmla="*/ 1025525 h 1047750"/>
              <a:gd name="connsiteX1-85" fmla="*/ 3175 w 1902769"/>
              <a:gd name="connsiteY1-86" fmla="*/ 133350 h 1047750"/>
              <a:gd name="connsiteX2-87" fmla="*/ 60325 w 1902769"/>
              <a:gd name="connsiteY2-88" fmla="*/ 44450 h 1047750"/>
              <a:gd name="connsiteX3-89" fmla="*/ 158750 w 1902769"/>
              <a:gd name="connsiteY3-90" fmla="*/ 0 h 1047750"/>
              <a:gd name="connsiteX4-91" fmla="*/ 1758950 w 1902769"/>
              <a:gd name="connsiteY4-92" fmla="*/ 0 h 1047750"/>
              <a:gd name="connsiteX5-93" fmla="*/ 1841500 w 1902769"/>
              <a:gd name="connsiteY5-94" fmla="*/ 44450 h 1047750"/>
              <a:gd name="connsiteX6-95" fmla="*/ 1892300 w 1902769"/>
              <a:gd name="connsiteY6-96" fmla="*/ 142875 h 1047750"/>
              <a:gd name="connsiteX7-97" fmla="*/ 1892300 w 1902769"/>
              <a:gd name="connsiteY7-98" fmla="*/ 1047750 h 1047750"/>
              <a:gd name="connsiteX0-99" fmla="*/ 0 w 1892300"/>
              <a:gd name="connsiteY0-100" fmla="*/ 1025525 h 1047750"/>
              <a:gd name="connsiteX1-101" fmla="*/ 3175 w 1892300"/>
              <a:gd name="connsiteY1-102" fmla="*/ 133350 h 1047750"/>
              <a:gd name="connsiteX2-103" fmla="*/ 60325 w 1892300"/>
              <a:gd name="connsiteY2-104" fmla="*/ 44450 h 1047750"/>
              <a:gd name="connsiteX3-105" fmla="*/ 158750 w 1892300"/>
              <a:gd name="connsiteY3-106" fmla="*/ 0 h 1047750"/>
              <a:gd name="connsiteX4-107" fmla="*/ 1758950 w 1892300"/>
              <a:gd name="connsiteY4-108" fmla="*/ 0 h 1047750"/>
              <a:gd name="connsiteX5-109" fmla="*/ 1841500 w 1892300"/>
              <a:gd name="connsiteY5-110" fmla="*/ 44450 h 1047750"/>
              <a:gd name="connsiteX6-111" fmla="*/ 1892300 w 1892300"/>
              <a:gd name="connsiteY6-112" fmla="*/ 142875 h 1047750"/>
              <a:gd name="connsiteX7-113" fmla="*/ 1892300 w 1892300"/>
              <a:gd name="connsiteY7-114" fmla="*/ 1047750 h 1047750"/>
              <a:gd name="connsiteX0-115" fmla="*/ 0 w 1892300"/>
              <a:gd name="connsiteY0-116" fmla="*/ 1025525 h 1047750"/>
              <a:gd name="connsiteX1-117" fmla="*/ 3175 w 1892300"/>
              <a:gd name="connsiteY1-118" fmla="*/ 133350 h 1047750"/>
              <a:gd name="connsiteX2-119" fmla="*/ 60325 w 1892300"/>
              <a:gd name="connsiteY2-120" fmla="*/ 44450 h 1047750"/>
              <a:gd name="connsiteX3-121" fmla="*/ 158750 w 1892300"/>
              <a:gd name="connsiteY3-122" fmla="*/ 0 h 1047750"/>
              <a:gd name="connsiteX4-123" fmla="*/ 1758950 w 1892300"/>
              <a:gd name="connsiteY4-124" fmla="*/ 0 h 1047750"/>
              <a:gd name="connsiteX5-125" fmla="*/ 1841500 w 1892300"/>
              <a:gd name="connsiteY5-126" fmla="*/ 44450 h 1047750"/>
              <a:gd name="connsiteX6-127" fmla="*/ 1892300 w 1892300"/>
              <a:gd name="connsiteY6-128" fmla="*/ 142875 h 1047750"/>
              <a:gd name="connsiteX7-129" fmla="*/ 1892300 w 1892300"/>
              <a:gd name="connsiteY7-130" fmla="*/ 1047750 h 1047750"/>
              <a:gd name="connsiteX0-131" fmla="*/ 0 w 1902769"/>
              <a:gd name="connsiteY0-132" fmla="*/ 1025525 h 1047750"/>
              <a:gd name="connsiteX1-133" fmla="*/ 3175 w 1902769"/>
              <a:gd name="connsiteY1-134" fmla="*/ 133350 h 1047750"/>
              <a:gd name="connsiteX2-135" fmla="*/ 60325 w 1902769"/>
              <a:gd name="connsiteY2-136" fmla="*/ 44450 h 1047750"/>
              <a:gd name="connsiteX3-137" fmla="*/ 158750 w 1902769"/>
              <a:gd name="connsiteY3-138" fmla="*/ 0 h 1047750"/>
              <a:gd name="connsiteX4-139" fmla="*/ 1758950 w 1902769"/>
              <a:gd name="connsiteY4-140" fmla="*/ 0 h 1047750"/>
              <a:gd name="connsiteX5-141" fmla="*/ 1841500 w 1902769"/>
              <a:gd name="connsiteY5-142" fmla="*/ 44450 h 1047750"/>
              <a:gd name="connsiteX6-143" fmla="*/ 1892300 w 1902769"/>
              <a:gd name="connsiteY6-144" fmla="*/ 142875 h 1047750"/>
              <a:gd name="connsiteX7-145" fmla="*/ 1892300 w 1902769"/>
              <a:gd name="connsiteY7-146" fmla="*/ 1047750 h 1047750"/>
              <a:gd name="connsiteX0-147" fmla="*/ 0 w 1892300"/>
              <a:gd name="connsiteY0-148" fmla="*/ 1025525 h 1047750"/>
              <a:gd name="connsiteX1-149" fmla="*/ 3175 w 1892300"/>
              <a:gd name="connsiteY1-150" fmla="*/ 133350 h 1047750"/>
              <a:gd name="connsiteX2-151" fmla="*/ 60325 w 1892300"/>
              <a:gd name="connsiteY2-152" fmla="*/ 44450 h 1047750"/>
              <a:gd name="connsiteX3-153" fmla="*/ 158750 w 1892300"/>
              <a:gd name="connsiteY3-154" fmla="*/ 0 h 1047750"/>
              <a:gd name="connsiteX4-155" fmla="*/ 1758950 w 1892300"/>
              <a:gd name="connsiteY4-156" fmla="*/ 0 h 1047750"/>
              <a:gd name="connsiteX5-157" fmla="*/ 1841500 w 1892300"/>
              <a:gd name="connsiteY5-158" fmla="*/ 44450 h 1047750"/>
              <a:gd name="connsiteX6-159" fmla="*/ 1892300 w 1892300"/>
              <a:gd name="connsiteY6-160" fmla="*/ 142875 h 1047750"/>
              <a:gd name="connsiteX7-161" fmla="*/ 1892300 w 1892300"/>
              <a:gd name="connsiteY7-162" fmla="*/ 1047750 h 1047750"/>
              <a:gd name="connsiteX0-163" fmla="*/ 0 w 1892300"/>
              <a:gd name="connsiteY0-164" fmla="*/ 1025525 h 1047750"/>
              <a:gd name="connsiteX1-165" fmla="*/ 3175 w 1892300"/>
              <a:gd name="connsiteY1-166" fmla="*/ 133350 h 1047750"/>
              <a:gd name="connsiteX2-167" fmla="*/ 60325 w 1892300"/>
              <a:gd name="connsiteY2-168" fmla="*/ 44450 h 1047750"/>
              <a:gd name="connsiteX3-169" fmla="*/ 158750 w 1892300"/>
              <a:gd name="connsiteY3-170" fmla="*/ 0 h 1047750"/>
              <a:gd name="connsiteX4-171" fmla="*/ 1758950 w 1892300"/>
              <a:gd name="connsiteY4-172" fmla="*/ 0 h 1047750"/>
              <a:gd name="connsiteX5-173" fmla="*/ 1841500 w 1892300"/>
              <a:gd name="connsiteY5-174" fmla="*/ 44450 h 1047750"/>
              <a:gd name="connsiteX6-175" fmla="*/ 1892300 w 1892300"/>
              <a:gd name="connsiteY6-176" fmla="*/ 142875 h 1047750"/>
              <a:gd name="connsiteX7-177" fmla="*/ 1892300 w 1892300"/>
              <a:gd name="connsiteY7-178" fmla="*/ 1047750 h 1047750"/>
              <a:gd name="connsiteX0-179" fmla="*/ 0 w 1902769"/>
              <a:gd name="connsiteY0-180" fmla="*/ 1025525 h 1047750"/>
              <a:gd name="connsiteX1-181" fmla="*/ 3175 w 1902769"/>
              <a:gd name="connsiteY1-182" fmla="*/ 133350 h 1047750"/>
              <a:gd name="connsiteX2-183" fmla="*/ 60325 w 1902769"/>
              <a:gd name="connsiteY2-184" fmla="*/ 44450 h 1047750"/>
              <a:gd name="connsiteX3-185" fmla="*/ 158750 w 1902769"/>
              <a:gd name="connsiteY3-186" fmla="*/ 0 h 1047750"/>
              <a:gd name="connsiteX4-187" fmla="*/ 1758950 w 1902769"/>
              <a:gd name="connsiteY4-188" fmla="*/ 0 h 1047750"/>
              <a:gd name="connsiteX5-189" fmla="*/ 1841500 w 1902769"/>
              <a:gd name="connsiteY5-190" fmla="*/ 44450 h 1047750"/>
              <a:gd name="connsiteX6-191" fmla="*/ 1892300 w 1902769"/>
              <a:gd name="connsiteY6-192" fmla="*/ 142875 h 1047750"/>
              <a:gd name="connsiteX7-193" fmla="*/ 1892300 w 1902769"/>
              <a:gd name="connsiteY7-194" fmla="*/ 1047750 h 1047750"/>
              <a:gd name="connsiteX0-195" fmla="*/ 0 w 1900085"/>
              <a:gd name="connsiteY0-196" fmla="*/ 1025525 h 1047750"/>
              <a:gd name="connsiteX1-197" fmla="*/ 3175 w 1900085"/>
              <a:gd name="connsiteY1-198" fmla="*/ 133350 h 1047750"/>
              <a:gd name="connsiteX2-199" fmla="*/ 60325 w 1900085"/>
              <a:gd name="connsiteY2-200" fmla="*/ 44450 h 1047750"/>
              <a:gd name="connsiteX3-201" fmla="*/ 158750 w 1900085"/>
              <a:gd name="connsiteY3-202" fmla="*/ 0 h 1047750"/>
              <a:gd name="connsiteX4-203" fmla="*/ 1758950 w 1900085"/>
              <a:gd name="connsiteY4-204" fmla="*/ 0 h 1047750"/>
              <a:gd name="connsiteX5-205" fmla="*/ 1841500 w 1900085"/>
              <a:gd name="connsiteY5-206" fmla="*/ 44450 h 1047750"/>
              <a:gd name="connsiteX6-207" fmla="*/ 1892300 w 1900085"/>
              <a:gd name="connsiteY6-208" fmla="*/ 142875 h 1047750"/>
              <a:gd name="connsiteX7-209" fmla="*/ 1892300 w 1900085"/>
              <a:gd name="connsiteY7-210" fmla="*/ 1047750 h 1047750"/>
              <a:gd name="connsiteX0-211" fmla="*/ 0 w 1903374"/>
              <a:gd name="connsiteY0-212" fmla="*/ 1025525 h 1047750"/>
              <a:gd name="connsiteX1-213" fmla="*/ 3175 w 1903374"/>
              <a:gd name="connsiteY1-214" fmla="*/ 133350 h 1047750"/>
              <a:gd name="connsiteX2-215" fmla="*/ 60325 w 1903374"/>
              <a:gd name="connsiteY2-216" fmla="*/ 44450 h 1047750"/>
              <a:gd name="connsiteX3-217" fmla="*/ 158750 w 1903374"/>
              <a:gd name="connsiteY3-218" fmla="*/ 0 h 1047750"/>
              <a:gd name="connsiteX4-219" fmla="*/ 1758950 w 1903374"/>
              <a:gd name="connsiteY4-220" fmla="*/ 0 h 1047750"/>
              <a:gd name="connsiteX5-221" fmla="*/ 1851025 w 1903374"/>
              <a:gd name="connsiteY5-222" fmla="*/ 51594 h 1047750"/>
              <a:gd name="connsiteX6-223" fmla="*/ 1892300 w 1903374"/>
              <a:gd name="connsiteY6-224" fmla="*/ 142875 h 1047750"/>
              <a:gd name="connsiteX7-225" fmla="*/ 1892300 w 1903374"/>
              <a:gd name="connsiteY7-226" fmla="*/ 1047750 h 1047750"/>
              <a:gd name="connsiteX0-227" fmla="*/ 0 w 1892300"/>
              <a:gd name="connsiteY0-228" fmla="*/ 1025525 h 1047750"/>
              <a:gd name="connsiteX1-229" fmla="*/ 3175 w 1892300"/>
              <a:gd name="connsiteY1-230" fmla="*/ 133350 h 1047750"/>
              <a:gd name="connsiteX2-231" fmla="*/ 60325 w 1892300"/>
              <a:gd name="connsiteY2-232" fmla="*/ 44450 h 1047750"/>
              <a:gd name="connsiteX3-233" fmla="*/ 158750 w 1892300"/>
              <a:gd name="connsiteY3-234" fmla="*/ 0 h 1047750"/>
              <a:gd name="connsiteX4-235" fmla="*/ 1758950 w 1892300"/>
              <a:gd name="connsiteY4-236" fmla="*/ 0 h 1047750"/>
              <a:gd name="connsiteX5-237" fmla="*/ 1851025 w 1892300"/>
              <a:gd name="connsiteY5-238" fmla="*/ 51594 h 1047750"/>
              <a:gd name="connsiteX6-239" fmla="*/ 1892300 w 1892300"/>
              <a:gd name="connsiteY6-240" fmla="*/ 142875 h 1047750"/>
              <a:gd name="connsiteX7-241" fmla="*/ 1892300 w 1892300"/>
              <a:gd name="connsiteY7-242" fmla="*/ 1047750 h 1047750"/>
              <a:gd name="connsiteX0-243" fmla="*/ 0 w 1926290"/>
              <a:gd name="connsiteY0-244" fmla="*/ 1025525 h 1047750"/>
              <a:gd name="connsiteX1-245" fmla="*/ 3175 w 1926290"/>
              <a:gd name="connsiteY1-246" fmla="*/ 133350 h 1047750"/>
              <a:gd name="connsiteX2-247" fmla="*/ 60325 w 1926290"/>
              <a:gd name="connsiteY2-248" fmla="*/ 44450 h 1047750"/>
              <a:gd name="connsiteX3-249" fmla="*/ 158750 w 1926290"/>
              <a:gd name="connsiteY3-250" fmla="*/ 0 h 1047750"/>
              <a:gd name="connsiteX4-251" fmla="*/ 1758950 w 1926290"/>
              <a:gd name="connsiteY4-252" fmla="*/ 0 h 1047750"/>
              <a:gd name="connsiteX5-253" fmla="*/ 1892300 w 1926290"/>
              <a:gd name="connsiteY5-254" fmla="*/ 142875 h 1047750"/>
              <a:gd name="connsiteX6-255" fmla="*/ 1892300 w 1926290"/>
              <a:gd name="connsiteY6-256" fmla="*/ 1047750 h 1047750"/>
              <a:gd name="connsiteX0-257" fmla="*/ 0 w 1923043"/>
              <a:gd name="connsiteY0-258" fmla="*/ 1025525 h 1047750"/>
              <a:gd name="connsiteX1-259" fmla="*/ 3175 w 1923043"/>
              <a:gd name="connsiteY1-260" fmla="*/ 133350 h 1047750"/>
              <a:gd name="connsiteX2-261" fmla="*/ 60325 w 1923043"/>
              <a:gd name="connsiteY2-262" fmla="*/ 44450 h 1047750"/>
              <a:gd name="connsiteX3-263" fmla="*/ 158750 w 1923043"/>
              <a:gd name="connsiteY3-264" fmla="*/ 0 h 1047750"/>
              <a:gd name="connsiteX4-265" fmla="*/ 1758950 w 1923043"/>
              <a:gd name="connsiteY4-266" fmla="*/ 0 h 1047750"/>
              <a:gd name="connsiteX5-267" fmla="*/ 1892300 w 1923043"/>
              <a:gd name="connsiteY5-268" fmla="*/ 142875 h 1047750"/>
              <a:gd name="connsiteX6-269" fmla="*/ 1892300 w 1923043"/>
              <a:gd name="connsiteY6-270" fmla="*/ 1047750 h 1047750"/>
              <a:gd name="connsiteX0-271" fmla="*/ 0 w 1934128"/>
              <a:gd name="connsiteY0-272" fmla="*/ 1058770 h 1080995"/>
              <a:gd name="connsiteX1-273" fmla="*/ 3175 w 1934128"/>
              <a:gd name="connsiteY1-274" fmla="*/ 166595 h 1080995"/>
              <a:gd name="connsiteX2-275" fmla="*/ 60325 w 1934128"/>
              <a:gd name="connsiteY2-276" fmla="*/ 77695 h 1080995"/>
              <a:gd name="connsiteX3-277" fmla="*/ 158750 w 1934128"/>
              <a:gd name="connsiteY3-278" fmla="*/ 33245 h 1080995"/>
              <a:gd name="connsiteX4-279" fmla="*/ 1758950 w 1934128"/>
              <a:gd name="connsiteY4-280" fmla="*/ 33245 h 1080995"/>
              <a:gd name="connsiteX5-281" fmla="*/ 1892300 w 1934128"/>
              <a:gd name="connsiteY5-282" fmla="*/ 176120 h 1080995"/>
              <a:gd name="connsiteX6-283" fmla="*/ 1892300 w 1934128"/>
              <a:gd name="connsiteY6-284" fmla="*/ 1080995 h 1080995"/>
              <a:gd name="connsiteX0-285" fmla="*/ 0 w 1892300"/>
              <a:gd name="connsiteY0-286" fmla="*/ 1055483 h 1077708"/>
              <a:gd name="connsiteX1-287" fmla="*/ 3175 w 1892300"/>
              <a:gd name="connsiteY1-288" fmla="*/ 163308 h 1077708"/>
              <a:gd name="connsiteX2-289" fmla="*/ 60325 w 1892300"/>
              <a:gd name="connsiteY2-290" fmla="*/ 74408 h 1077708"/>
              <a:gd name="connsiteX3-291" fmla="*/ 158750 w 1892300"/>
              <a:gd name="connsiteY3-292" fmla="*/ 29958 h 1077708"/>
              <a:gd name="connsiteX4-293" fmla="*/ 1758950 w 1892300"/>
              <a:gd name="connsiteY4-294" fmla="*/ 29958 h 1077708"/>
              <a:gd name="connsiteX5-295" fmla="*/ 1892300 w 1892300"/>
              <a:gd name="connsiteY5-296" fmla="*/ 172833 h 1077708"/>
              <a:gd name="connsiteX6-297" fmla="*/ 1892300 w 1892300"/>
              <a:gd name="connsiteY6-298" fmla="*/ 1077708 h 1077708"/>
              <a:gd name="connsiteX0-299" fmla="*/ 0 w 2030012"/>
              <a:gd name="connsiteY0-300" fmla="*/ 1027783 h 1050008"/>
              <a:gd name="connsiteX1-301" fmla="*/ 3175 w 2030012"/>
              <a:gd name="connsiteY1-302" fmla="*/ 135608 h 1050008"/>
              <a:gd name="connsiteX2-303" fmla="*/ 60325 w 2030012"/>
              <a:gd name="connsiteY2-304" fmla="*/ 46708 h 1050008"/>
              <a:gd name="connsiteX3-305" fmla="*/ 158750 w 2030012"/>
              <a:gd name="connsiteY3-306" fmla="*/ 2258 h 1050008"/>
              <a:gd name="connsiteX4-307" fmla="*/ 1758950 w 2030012"/>
              <a:gd name="connsiteY4-308" fmla="*/ 2258 h 1050008"/>
              <a:gd name="connsiteX5-309" fmla="*/ 1892300 w 2030012"/>
              <a:gd name="connsiteY5-310" fmla="*/ 145133 h 1050008"/>
              <a:gd name="connsiteX6-311" fmla="*/ 1892300 w 2030012"/>
              <a:gd name="connsiteY6-312" fmla="*/ 1050008 h 1050008"/>
              <a:gd name="connsiteX0-313" fmla="*/ 0 w 1892300"/>
              <a:gd name="connsiteY0-314" fmla="*/ 1035049 h 1057274"/>
              <a:gd name="connsiteX1-315" fmla="*/ 3175 w 1892300"/>
              <a:gd name="connsiteY1-316" fmla="*/ 142874 h 1057274"/>
              <a:gd name="connsiteX2-317" fmla="*/ 60325 w 1892300"/>
              <a:gd name="connsiteY2-318" fmla="*/ 53974 h 1057274"/>
              <a:gd name="connsiteX3-319" fmla="*/ 158750 w 1892300"/>
              <a:gd name="connsiteY3-320" fmla="*/ 9524 h 1057274"/>
              <a:gd name="connsiteX4-321" fmla="*/ 1758950 w 1892300"/>
              <a:gd name="connsiteY4-322" fmla="*/ 9524 h 1057274"/>
              <a:gd name="connsiteX5-323" fmla="*/ 1892300 w 1892300"/>
              <a:gd name="connsiteY5-324" fmla="*/ 152399 h 1057274"/>
              <a:gd name="connsiteX6-325" fmla="*/ 1892300 w 1892300"/>
              <a:gd name="connsiteY6-326" fmla="*/ 1057274 h 1057274"/>
              <a:gd name="connsiteX0-327" fmla="*/ 0 w 1899002"/>
              <a:gd name="connsiteY0-328" fmla="*/ 1035049 h 1057274"/>
              <a:gd name="connsiteX1-329" fmla="*/ 3175 w 1899002"/>
              <a:gd name="connsiteY1-330" fmla="*/ 142874 h 1057274"/>
              <a:gd name="connsiteX2-331" fmla="*/ 60325 w 1899002"/>
              <a:gd name="connsiteY2-332" fmla="*/ 53974 h 1057274"/>
              <a:gd name="connsiteX3-333" fmla="*/ 158750 w 1899002"/>
              <a:gd name="connsiteY3-334" fmla="*/ 9524 h 1057274"/>
              <a:gd name="connsiteX4-335" fmla="*/ 1758950 w 1899002"/>
              <a:gd name="connsiteY4-336" fmla="*/ 9524 h 1057274"/>
              <a:gd name="connsiteX5-337" fmla="*/ 1892300 w 1899002"/>
              <a:gd name="connsiteY5-338" fmla="*/ 152399 h 1057274"/>
              <a:gd name="connsiteX6-339" fmla="*/ 1892300 w 1899002"/>
              <a:gd name="connsiteY6-340" fmla="*/ 1057274 h 1057274"/>
              <a:gd name="connsiteX0-341" fmla="*/ 0 w 1899002"/>
              <a:gd name="connsiteY0-342" fmla="*/ 1035049 h 1057274"/>
              <a:gd name="connsiteX1-343" fmla="*/ 3175 w 1899002"/>
              <a:gd name="connsiteY1-344" fmla="*/ 142874 h 1057274"/>
              <a:gd name="connsiteX2-345" fmla="*/ 158750 w 1899002"/>
              <a:gd name="connsiteY2-346" fmla="*/ 9524 h 1057274"/>
              <a:gd name="connsiteX3-347" fmla="*/ 1758950 w 1899002"/>
              <a:gd name="connsiteY3-348" fmla="*/ 9524 h 1057274"/>
              <a:gd name="connsiteX4-349" fmla="*/ 1892300 w 1899002"/>
              <a:gd name="connsiteY4-350" fmla="*/ 152399 h 1057274"/>
              <a:gd name="connsiteX5-351" fmla="*/ 1892300 w 1899002"/>
              <a:gd name="connsiteY5-352" fmla="*/ 1057274 h 1057274"/>
              <a:gd name="connsiteX0-353" fmla="*/ 0 w 1899002"/>
              <a:gd name="connsiteY0-354" fmla="*/ 1051684 h 1073909"/>
              <a:gd name="connsiteX1-355" fmla="*/ 3175 w 1899002"/>
              <a:gd name="connsiteY1-356" fmla="*/ 159509 h 1073909"/>
              <a:gd name="connsiteX2-357" fmla="*/ 158750 w 1899002"/>
              <a:gd name="connsiteY2-358" fmla="*/ 26159 h 1073909"/>
              <a:gd name="connsiteX3-359" fmla="*/ 1758950 w 1899002"/>
              <a:gd name="connsiteY3-360" fmla="*/ 26159 h 1073909"/>
              <a:gd name="connsiteX4-361" fmla="*/ 1892300 w 1899002"/>
              <a:gd name="connsiteY4-362" fmla="*/ 169034 h 1073909"/>
              <a:gd name="connsiteX5-363" fmla="*/ 1892300 w 1899002"/>
              <a:gd name="connsiteY5-364" fmla="*/ 1073909 h 1073909"/>
              <a:gd name="connsiteX0-365" fmla="*/ 0 w 1899002"/>
              <a:gd name="connsiteY0-366" fmla="*/ 1038327 h 1060552"/>
              <a:gd name="connsiteX1-367" fmla="*/ 3175 w 1899002"/>
              <a:gd name="connsiteY1-368" fmla="*/ 146152 h 1060552"/>
              <a:gd name="connsiteX2-369" fmla="*/ 158750 w 1899002"/>
              <a:gd name="connsiteY2-370" fmla="*/ 12802 h 1060552"/>
              <a:gd name="connsiteX3-371" fmla="*/ 1758950 w 1899002"/>
              <a:gd name="connsiteY3-372" fmla="*/ 12802 h 1060552"/>
              <a:gd name="connsiteX4-373" fmla="*/ 1892300 w 1899002"/>
              <a:gd name="connsiteY4-374" fmla="*/ 155677 h 1060552"/>
              <a:gd name="connsiteX5-375" fmla="*/ 1892300 w 1899002"/>
              <a:gd name="connsiteY5-376" fmla="*/ 1060552 h 1060552"/>
              <a:gd name="connsiteX0-377" fmla="*/ 20477 w 1919479"/>
              <a:gd name="connsiteY0-378" fmla="*/ 1038327 h 1060552"/>
              <a:gd name="connsiteX1-379" fmla="*/ 23652 w 1919479"/>
              <a:gd name="connsiteY1-380" fmla="*/ 146152 h 1060552"/>
              <a:gd name="connsiteX2-381" fmla="*/ 179227 w 1919479"/>
              <a:gd name="connsiteY2-382" fmla="*/ 12802 h 1060552"/>
              <a:gd name="connsiteX3-383" fmla="*/ 1779427 w 1919479"/>
              <a:gd name="connsiteY3-384" fmla="*/ 12802 h 1060552"/>
              <a:gd name="connsiteX4-385" fmla="*/ 1912777 w 1919479"/>
              <a:gd name="connsiteY4-386" fmla="*/ 155677 h 1060552"/>
              <a:gd name="connsiteX5-387" fmla="*/ 1912777 w 1919479"/>
              <a:gd name="connsiteY5-388" fmla="*/ 1060552 h 1060552"/>
              <a:gd name="connsiteX0-389" fmla="*/ 7800 w 1906802"/>
              <a:gd name="connsiteY0-390" fmla="*/ 1038327 h 1060552"/>
              <a:gd name="connsiteX1-391" fmla="*/ 10975 w 1906802"/>
              <a:gd name="connsiteY1-392" fmla="*/ 146152 h 1060552"/>
              <a:gd name="connsiteX2-393" fmla="*/ 166550 w 1906802"/>
              <a:gd name="connsiteY2-394" fmla="*/ 12802 h 1060552"/>
              <a:gd name="connsiteX3-395" fmla="*/ 1766750 w 1906802"/>
              <a:gd name="connsiteY3-396" fmla="*/ 12802 h 1060552"/>
              <a:gd name="connsiteX4-397" fmla="*/ 1900100 w 1906802"/>
              <a:gd name="connsiteY4-398" fmla="*/ 155677 h 1060552"/>
              <a:gd name="connsiteX5-399" fmla="*/ 1900100 w 1906802"/>
              <a:gd name="connsiteY5-400" fmla="*/ 1060552 h 1060552"/>
              <a:gd name="connsiteX0-401" fmla="*/ 7800 w 1906802"/>
              <a:gd name="connsiteY0-402" fmla="*/ 1037300 h 1059525"/>
              <a:gd name="connsiteX1-403" fmla="*/ 10975 w 1906802"/>
              <a:gd name="connsiteY1-404" fmla="*/ 145125 h 1059525"/>
              <a:gd name="connsiteX2-405" fmla="*/ 166550 w 1906802"/>
              <a:gd name="connsiteY2-406" fmla="*/ 11775 h 1059525"/>
              <a:gd name="connsiteX3-407" fmla="*/ 1766750 w 1906802"/>
              <a:gd name="connsiteY3-408" fmla="*/ 11775 h 1059525"/>
              <a:gd name="connsiteX4-409" fmla="*/ 1900100 w 1906802"/>
              <a:gd name="connsiteY4-410" fmla="*/ 154650 h 1059525"/>
              <a:gd name="connsiteX5-411" fmla="*/ 1900100 w 1906802"/>
              <a:gd name="connsiteY5-412" fmla="*/ 1059525 h 1059525"/>
              <a:gd name="connsiteX0-413" fmla="*/ 7800 w 1906802"/>
              <a:gd name="connsiteY0-414" fmla="*/ 1034280 h 1056505"/>
              <a:gd name="connsiteX1-415" fmla="*/ 10975 w 1906802"/>
              <a:gd name="connsiteY1-416" fmla="*/ 142105 h 1056505"/>
              <a:gd name="connsiteX2-417" fmla="*/ 166550 w 1906802"/>
              <a:gd name="connsiteY2-418" fmla="*/ 8755 h 1056505"/>
              <a:gd name="connsiteX3-419" fmla="*/ 1766750 w 1906802"/>
              <a:gd name="connsiteY3-420" fmla="*/ 8755 h 1056505"/>
              <a:gd name="connsiteX4-421" fmla="*/ 1900100 w 1906802"/>
              <a:gd name="connsiteY4-422" fmla="*/ 151630 h 1056505"/>
              <a:gd name="connsiteX5-423" fmla="*/ 1900100 w 1906802"/>
              <a:gd name="connsiteY5-424" fmla="*/ 1056505 h 1056505"/>
              <a:gd name="connsiteX0-425" fmla="*/ 7800 w 1906802"/>
              <a:gd name="connsiteY0-426" fmla="*/ 1034280 h 1056505"/>
              <a:gd name="connsiteX1-427" fmla="*/ 10975 w 1906802"/>
              <a:gd name="connsiteY1-428" fmla="*/ 142105 h 1056505"/>
              <a:gd name="connsiteX2-429" fmla="*/ 166550 w 1906802"/>
              <a:gd name="connsiteY2-430" fmla="*/ 8755 h 1056505"/>
              <a:gd name="connsiteX3-431" fmla="*/ 1766750 w 1906802"/>
              <a:gd name="connsiteY3-432" fmla="*/ 8755 h 1056505"/>
              <a:gd name="connsiteX4-433" fmla="*/ 1900100 w 1906802"/>
              <a:gd name="connsiteY4-434" fmla="*/ 151630 h 1056505"/>
              <a:gd name="connsiteX5-435" fmla="*/ 1900100 w 1906802"/>
              <a:gd name="connsiteY5-436" fmla="*/ 1056505 h 10565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906802" h="1056505">
                <a:moveTo>
                  <a:pt x="7800" y="1034280"/>
                </a:moveTo>
                <a:cubicBezTo>
                  <a:pt x="8858" y="736888"/>
                  <a:pt x="-12308" y="212749"/>
                  <a:pt x="10975" y="142105"/>
                </a:cubicBezTo>
                <a:cubicBezTo>
                  <a:pt x="34258" y="71461"/>
                  <a:pt x="88498" y="17486"/>
                  <a:pt x="166550" y="8755"/>
                </a:cubicBezTo>
                <a:cubicBezTo>
                  <a:pt x="244602" y="24"/>
                  <a:pt x="1683407" y="-5532"/>
                  <a:pt x="1766750" y="8755"/>
                </a:cubicBezTo>
                <a:cubicBezTo>
                  <a:pt x="1850093" y="23042"/>
                  <a:pt x="1885019" y="62730"/>
                  <a:pt x="1900100" y="151630"/>
                </a:cubicBezTo>
                <a:cubicBezTo>
                  <a:pt x="1915181" y="240530"/>
                  <a:pt x="1900100" y="754880"/>
                  <a:pt x="1900100" y="1056505"/>
                </a:cubicBez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9454483" y="2384850"/>
            <a:ext cx="1056756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400" dirty="0">
                <a:solidFill>
                  <a:srgbClr val="414042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04</a:t>
            </a:r>
          </a:p>
        </p:txBody>
      </p:sp>
      <p:sp>
        <p:nvSpPr>
          <p:cNvPr id="25" name="矩形 24"/>
          <p:cNvSpPr/>
          <p:nvPr/>
        </p:nvSpPr>
        <p:spPr>
          <a:xfrm>
            <a:off x="8978318" y="4096387"/>
            <a:ext cx="20005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zh-CN" altLang="en-US" sz="1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Enter the text here. Enter the text here.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9628530" y="3725871"/>
            <a:ext cx="1350307" cy="4119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Subtitle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7" name="Freeform 30"/>
          <p:cNvSpPr>
            <a:spLocks noEditPoints="1"/>
          </p:cNvSpPr>
          <p:nvPr/>
        </p:nvSpPr>
        <p:spPr bwMode="auto">
          <a:xfrm>
            <a:off x="9386810" y="3769447"/>
            <a:ext cx="299362" cy="26464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29" name="组合 28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38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9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0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1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30" name="直接连接符 29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矩形 31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Here's the title of this page.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6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7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文本框 218"/>
          <p:cNvSpPr txBox="1"/>
          <p:nvPr/>
        </p:nvSpPr>
        <p:spPr>
          <a:xfrm>
            <a:off x="5350321" y="2735228"/>
            <a:ext cx="475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Add this chapter here</a:t>
            </a:r>
            <a:r>
              <a:rPr lang="zh-CN" altLang="en-US" sz="2800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Title</a:t>
            </a:r>
          </a:p>
        </p:txBody>
      </p:sp>
      <p:sp>
        <p:nvSpPr>
          <p:cNvPr id="220" name="文本框 16"/>
          <p:cNvSpPr txBox="1">
            <a:spLocks noChangeArrowheads="1"/>
          </p:cNvSpPr>
          <p:nvPr/>
        </p:nvSpPr>
        <p:spPr bwMode="auto">
          <a:xfrm>
            <a:off x="5438950" y="3458202"/>
            <a:ext cx="4735907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text text to simulate what text will will look look like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A designer can use text text to simulate what text will will look look like.</a:t>
            </a:r>
            <a:endParaRPr lang="en-US" altLang="zh-CN" sz="1700" dirty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258" name="组合 257"/>
          <p:cNvGrpSpPr/>
          <p:nvPr/>
        </p:nvGrpSpPr>
        <p:grpSpPr>
          <a:xfrm>
            <a:off x="1790886" y="2481905"/>
            <a:ext cx="3123159" cy="2208487"/>
            <a:chOff x="1917632" y="2436639"/>
            <a:chExt cx="3123159" cy="2208487"/>
          </a:xfrm>
        </p:grpSpPr>
        <p:sp>
          <p:nvSpPr>
            <p:cNvPr id="218" name="文本框 217"/>
            <p:cNvSpPr txBox="1"/>
            <p:nvPr/>
          </p:nvSpPr>
          <p:spPr>
            <a:xfrm>
              <a:off x="2627937" y="2653685"/>
              <a:ext cx="162719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7200">
                  <a:solidFill>
                    <a:srgbClr val="414042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7200" dirty="0">
                <a:solidFill>
                  <a:srgbClr val="414042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1917632" y="2436639"/>
              <a:ext cx="3123159" cy="2208487"/>
              <a:chOff x="4410075" y="3001645"/>
              <a:chExt cx="3138487" cy="2219326"/>
            </a:xfrm>
          </p:grpSpPr>
          <p:sp>
            <p:nvSpPr>
              <p:cNvPr id="244" name="Freeform 121"/>
              <p:cNvSpPr>
                <a:spLocks noEditPoints="1"/>
              </p:cNvSpPr>
              <p:nvPr/>
            </p:nvSpPr>
            <p:spPr bwMode="auto">
              <a:xfrm>
                <a:off x="5330825" y="4558983"/>
                <a:ext cx="1296987" cy="661988"/>
              </a:xfrm>
              <a:custGeom>
                <a:avLst/>
                <a:gdLst>
                  <a:gd name="T0" fmla="*/ 817 w 817"/>
                  <a:gd name="T1" fmla="*/ 417 h 417"/>
                  <a:gd name="T2" fmla="*/ 0 w 817"/>
                  <a:gd name="T3" fmla="*/ 417 h 417"/>
                  <a:gd name="T4" fmla="*/ 108 w 817"/>
                  <a:gd name="T5" fmla="*/ 0 h 417"/>
                  <a:gd name="T6" fmla="*/ 716 w 817"/>
                  <a:gd name="T7" fmla="*/ 0 h 417"/>
                  <a:gd name="T8" fmla="*/ 817 w 817"/>
                  <a:gd name="T9" fmla="*/ 417 h 417"/>
                  <a:gd name="T10" fmla="*/ 18 w 817"/>
                  <a:gd name="T11" fmla="*/ 403 h 417"/>
                  <a:gd name="T12" fmla="*/ 799 w 817"/>
                  <a:gd name="T13" fmla="*/ 403 h 417"/>
                  <a:gd name="T14" fmla="*/ 705 w 817"/>
                  <a:gd name="T15" fmla="*/ 14 h 417"/>
                  <a:gd name="T16" fmla="*/ 118 w 817"/>
                  <a:gd name="T17" fmla="*/ 14 h 417"/>
                  <a:gd name="T18" fmla="*/ 18 w 817"/>
                  <a:gd name="T19" fmla="*/ 40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7" h="417">
                    <a:moveTo>
                      <a:pt x="817" y="417"/>
                    </a:moveTo>
                    <a:lnTo>
                      <a:pt x="0" y="417"/>
                    </a:lnTo>
                    <a:lnTo>
                      <a:pt x="108" y="0"/>
                    </a:lnTo>
                    <a:lnTo>
                      <a:pt x="716" y="0"/>
                    </a:lnTo>
                    <a:lnTo>
                      <a:pt x="817" y="417"/>
                    </a:lnTo>
                    <a:close/>
                    <a:moveTo>
                      <a:pt x="18" y="403"/>
                    </a:moveTo>
                    <a:lnTo>
                      <a:pt x="799" y="403"/>
                    </a:lnTo>
                    <a:lnTo>
                      <a:pt x="705" y="14"/>
                    </a:lnTo>
                    <a:lnTo>
                      <a:pt x="118" y="14"/>
                    </a:lnTo>
                    <a:lnTo>
                      <a:pt x="18" y="403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23"/>
              <p:cNvSpPr>
                <a:spLocks noEditPoints="1"/>
              </p:cNvSpPr>
              <p:nvPr/>
            </p:nvSpPr>
            <p:spPr bwMode="auto">
              <a:xfrm>
                <a:off x="4410075" y="3001645"/>
                <a:ext cx="3138487" cy="1601788"/>
              </a:xfrm>
              <a:custGeom>
                <a:avLst/>
                <a:gdLst>
                  <a:gd name="T0" fmla="*/ 559 w 569"/>
                  <a:gd name="T1" fmla="*/ 290 h 290"/>
                  <a:gd name="T2" fmla="*/ 11 w 569"/>
                  <a:gd name="T3" fmla="*/ 290 h 290"/>
                  <a:gd name="T4" fmla="*/ 0 w 569"/>
                  <a:gd name="T5" fmla="*/ 280 h 290"/>
                  <a:gd name="T6" fmla="*/ 0 w 569"/>
                  <a:gd name="T7" fmla="*/ 11 h 290"/>
                  <a:gd name="T8" fmla="*/ 11 w 569"/>
                  <a:gd name="T9" fmla="*/ 0 h 290"/>
                  <a:gd name="T10" fmla="*/ 559 w 569"/>
                  <a:gd name="T11" fmla="*/ 0 h 290"/>
                  <a:gd name="T12" fmla="*/ 569 w 569"/>
                  <a:gd name="T13" fmla="*/ 11 h 290"/>
                  <a:gd name="T14" fmla="*/ 569 w 569"/>
                  <a:gd name="T15" fmla="*/ 280 h 290"/>
                  <a:gd name="T16" fmla="*/ 559 w 569"/>
                  <a:gd name="T17" fmla="*/ 290 h 290"/>
                  <a:gd name="T18" fmla="*/ 11 w 569"/>
                  <a:gd name="T19" fmla="*/ 4 h 290"/>
                  <a:gd name="T20" fmla="*/ 4 w 569"/>
                  <a:gd name="T21" fmla="*/ 11 h 290"/>
                  <a:gd name="T22" fmla="*/ 4 w 569"/>
                  <a:gd name="T23" fmla="*/ 280 h 290"/>
                  <a:gd name="T24" fmla="*/ 11 w 569"/>
                  <a:gd name="T25" fmla="*/ 286 h 290"/>
                  <a:gd name="T26" fmla="*/ 559 w 569"/>
                  <a:gd name="T27" fmla="*/ 286 h 290"/>
                  <a:gd name="T28" fmla="*/ 565 w 569"/>
                  <a:gd name="T29" fmla="*/ 280 h 290"/>
                  <a:gd name="T30" fmla="*/ 565 w 569"/>
                  <a:gd name="T31" fmla="*/ 11 h 290"/>
                  <a:gd name="T32" fmla="*/ 559 w 569"/>
                  <a:gd name="T33" fmla="*/ 4 h 290"/>
                  <a:gd name="T34" fmla="*/ 11 w 569"/>
                  <a:gd name="T35" fmla="*/ 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9" h="290">
                    <a:moveTo>
                      <a:pt x="559" y="290"/>
                    </a:moveTo>
                    <a:cubicBezTo>
                      <a:pt x="11" y="290"/>
                      <a:pt x="11" y="290"/>
                      <a:pt x="11" y="290"/>
                    </a:cubicBezTo>
                    <a:cubicBezTo>
                      <a:pt x="5" y="290"/>
                      <a:pt x="0" y="286"/>
                      <a:pt x="0" y="28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64" y="0"/>
                      <a:pt x="569" y="5"/>
                      <a:pt x="569" y="11"/>
                    </a:cubicBezTo>
                    <a:cubicBezTo>
                      <a:pt x="569" y="280"/>
                      <a:pt x="569" y="280"/>
                      <a:pt x="569" y="280"/>
                    </a:cubicBezTo>
                    <a:cubicBezTo>
                      <a:pt x="569" y="286"/>
                      <a:pt x="564" y="290"/>
                      <a:pt x="559" y="290"/>
                    </a:cubicBezTo>
                    <a:close/>
                    <a:moveTo>
                      <a:pt x="11" y="4"/>
                    </a:moveTo>
                    <a:cubicBezTo>
                      <a:pt x="7" y="4"/>
                      <a:pt x="4" y="7"/>
                      <a:pt x="4" y="11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3"/>
                      <a:pt x="7" y="286"/>
                      <a:pt x="11" y="286"/>
                    </a:cubicBezTo>
                    <a:cubicBezTo>
                      <a:pt x="559" y="286"/>
                      <a:pt x="559" y="286"/>
                      <a:pt x="559" y="286"/>
                    </a:cubicBezTo>
                    <a:cubicBezTo>
                      <a:pt x="562" y="286"/>
                      <a:pt x="565" y="283"/>
                      <a:pt x="565" y="280"/>
                    </a:cubicBezTo>
                    <a:cubicBezTo>
                      <a:pt x="565" y="11"/>
                      <a:pt x="565" y="11"/>
                      <a:pt x="565" y="11"/>
                    </a:cubicBezTo>
                    <a:cubicBezTo>
                      <a:pt x="565" y="7"/>
                      <a:pt x="562" y="4"/>
                      <a:pt x="559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24"/>
              <p:cNvSpPr/>
              <p:nvPr/>
            </p:nvSpPr>
            <p:spPr bwMode="auto">
              <a:xfrm>
                <a:off x="4421188" y="4509770"/>
                <a:ext cx="3116262" cy="319088"/>
              </a:xfrm>
              <a:custGeom>
                <a:avLst/>
                <a:gdLst>
                  <a:gd name="T0" fmla="*/ 565 w 565"/>
                  <a:gd name="T1" fmla="*/ 0 h 58"/>
                  <a:gd name="T2" fmla="*/ 565 w 565"/>
                  <a:gd name="T3" fmla="*/ 35 h 58"/>
                  <a:gd name="T4" fmla="*/ 543 w 565"/>
                  <a:gd name="T5" fmla="*/ 58 h 58"/>
                  <a:gd name="T6" fmla="*/ 23 w 565"/>
                  <a:gd name="T7" fmla="*/ 58 h 58"/>
                  <a:gd name="T8" fmla="*/ 0 w 565"/>
                  <a:gd name="T9" fmla="*/ 35 h 58"/>
                  <a:gd name="T10" fmla="*/ 0 w 565"/>
                  <a:gd name="T11" fmla="*/ 0 h 58"/>
                  <a:gd name="T12" fmla="*/ 565 w 5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5" h="58">
                    <a:moveTo>
                      <a:pt x="565" y="0"/>
                    </a:moveTo>
                    <a:cubicBezTo>
                      <a:pt x="565" y="35"/>
                      <a:pt x="565" y="35"/>
                      <a:pt x="565" y="35"/>
                    </a:cubicBezTo>
                    <a:cubicBezTo>
                      <a:pt x="565" y="48"/>
                      <a:pt x="555" y="58"/>
                      <a:pt x="54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0" y="58"/>
                      <a:pt x="0" y="48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25"/>
              <p:cNvSpPr/>
              <p:nvPr/>
            </p:nvSpPr>
            <p:spPr bwMode="auto">
              <a:xfrm>
                <a:off x="4410075" y="4509770"/>
                <a:ext cx="3138487" cy="330200"/>
              </a:xfrm>
              <a:custGeom>
                <a:avLst/>
                <a:gdLst>
                  <a:gd name="T0" fmla="*/ 545 w 569"/>
                  <a:gd name="T1" fmla="*/ 60 h 60"/>
                  <a:gd name="T2" fmla="*/ 25 w 569"/>
                  <a:gd name="T3" fmla="*/ 60 h 60"/>
                  <a:gd name="T4" fmla="*/ 0 w 569"/>
                  <a:gd name="T5" fmla="*/ 35 h 60"/>
                  <a:gd name="T6" fmla="*/ 0 w 569"/>
                  <a:gd name="T7" fmla="*/ 0 h 60"/>
                  <a:gd name="T8" fmla="*/ 4 w 569"/>
                  <a:gd name="T9" fmla="*/ 0 h 60"/>
                  <a:gd name="T10" fmla="*/ 4 w 569"/>
                  <a:gd name="T11" fmla="*/ 35 h 60"/>
                  <a:gd name="T12" fmla="*/ 25 w 569"/>
                  <a:gd name="T13" fmla="*/ 56 h 60"/>
                  <a:gd name="T14" fmla="*/ 545 w 569"/>
                  <a:gd name="T15" fmla="*/ 56 h 60"/>
                  <a:gd name="T16" fmla="*/ 565 w 569"/>
                  <a:gd name="T17" fmla="*/ 35 h 60"/>
                  <a:gd name="T18" fmla="*/ 565 w 569"/>
                  <a:gd name="T19" fmla="*/ 0 h 60"/>
                  <a:gd name="T20" fmla="*/ 569 w 569"/>
                  <a:gd name="T21" fmla="*/ 0 h 60"/>
                  <a:gd name="T22" fmla="*/ 569 w 569"/>
                  <a:gd name="T23" fmla="*/ 35 h 60"/>
                  <a:gd name="T24" fmla="*/ 545 w 569"/>
                  <a:gd name="T2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9" h="60">
                    <a:moveTo>
                      <a:pt x="545" y="60"/>
                    </a:moveTo>
                    <a:cubicBezTo>
                      <a:pt x="25" y="60"/>
                      <a:pt x="25" y="60"/>
                      <a:pt x="25" y="60"/>
                    </a:cubicBezTo>
                    <a:cubicBezTo>
                      <a:pt x="11" y="60"/>
                      <a:pt x="0" y="49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7"/>
                      <a:pt x="13" y="56"/>
                      <a:pt x="25" y="56"/>
                    </a:cubicBezTo>
                    <a:cubicBezTo>
                      <a:pt x="545" y="56"/>
                      <a:pt x="545" y="56"/>
                      <a:pt x="545" y="56"/>
                    </a:cubicBezTo>
                    <a:cubicBezTo>
                      <a:pt x="556" y="56"/>
                      <a:pt x="565" y="47"/>
                      <a:pt x="565" y="35"/>
                    </a:cubicBezTo>
                    <a:cubicBezTo>
                      <a:pt x="565" y="0"/>
                      <a:pt x="565" y="0"/>
                      <a:pt x="565" y="0"/>
                    </a:cubicBezTo>
                    <a:cubicBezTo>
                      <a:pt x="569" y="0"/>
                      <a:pt x="569" y="0"/>
                      <a:pt x="569" y="0"/>
                    </a:cubicBezTo>
                    <a:cubicBezTo>
                      <a:pt x="569" y="35"/>
                      <a:pt x="569" y="35"/>
                      <a:pt x="569" y="35"/>
                    </a:cubicBezTo>
                    <a:cubicBezTo>
                      <a:pt x="569" y="49"/>
                      <a:pt x="558" y="60"/>
                      <a:pt x="545" y="6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27"/>
              <p:cNvSpPr>
                <a:spLocks noEditPoints="1"/>
              </p:cNvSpPr>
              <p:nvPr/>
            </p:nvSpPr>
            <p:spPr bwMode="auto">
              <a:xfrm>
                <a:off x="4492625" y="3112770"/>
                <a:ext cx="2962275" cy="1495425"/>
              </a:xfrm>
              <a:custGeom>
                <a:avLst/>
                <a:gdLst>
                  <a:gd name="T0" fmla="*/ 1866 w 1866"/>
                  <a:gd name="T1" fmla="*/ 942 h 942"/>
                  <a:gd name="T2" fmla="*/ 0 w 1866"/>
                  <a:gd name="T3" fmla="*/ 942 h 942"/>
                  <a:gd name="T4" fmla="*/ 0 w 1866"/>
                  <a:gd name="T5" fmla="*/ 0 h 942"/>
                  <a:gd name="T6" fmla="*/ 1866 w 1866"/>
                  <a:gd name="T7" fmla="*/ 0 h 942"/>
                  <a:gd name="T8" fmla="*/ 1866 w 1866"/>
                  <a:gd name="T9" fmla="*/ 942 h 942"/>
                  <a:gd name="T10" fmla="*/ 14 w 1866"/>
                  <a:gd name="T11" fmla="*/ 928 h 942"/>
                  <a:gd name="T12" fmla="*/ 1852 w 1866"/>
                  <a:gd name="T13" fmla="*/ 928 h 942"/>
                  <a:gd name="T14" fmla="*/ 1852 w 1866"/>
                  <a:gd name="T15" fmla="*/ 14 h 942"/>
                  <a:gd name="T16" fmla="*/ 14 w 1866"/>
                  <a:gd name="T17" fmla="*/ 14 h 942"/>
                  <a:gd name="T18" fmla="*/ 14 w 1866"/>
                  <a:gd name="T19" fmla="*/ 928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66" h="942">
                    <a:moveTo>
                      <a:pt x="1866" y="942"/>
                    </a:moveTo>
                    <a:lnTo>
                      <a:pt x="0" y="942"/>
                    </a:lnTo>
                    <a:lnTo>
                      <a:pt x="0" y="0"/>
                    </a:lnTo>
                    <a:lnTo>
                      <a:pt x="1866" y="0"/>
                    </a:lnTo>
                    <a:lnTo>
                      <a:pt x="1866" y="942"/>
                    </a:lnTo>
                    <a:close/>
                    <a:moveTo>
                      <a:pt x="14" y="928"/>
                    </a:moveTo>
                    <a:lnTo>
                      <a:pt x="1852" y="928"/>
                    </a:lnTo>
                    <a:lnTo>
                      <a:pt x="1852" y="14"/>
                    </a:lnTo>
                    <a:lnTo>
                      <a:pt x="14" y="14"/>
                    </a:lnTo>
                    <a:lnTo>
                      <a:pt x="14" y="928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4" name="Rectangle 128"/>
            <p:cNvSpPr>
              <a:spLocks noChangeArrowheads="1"/>
            </p:cNvSpPr>
            <p:nvPr/>
          </p:nvSpPr>
          <p:spPr bwMode="auto">
            <a:xfrm>
              <a:off x="2076158" y="2600428"/>
              <a:ext cx="462263" cy="1354734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Rectangle 132"/>
            <p:cNvSpPr>
              <a:spLocks noChangeArrowheads="1"/>
            </p:cNvSpPr>
            <p:nvPr/>
          </p:nvSpPr>
          <p:spPr bwMode="auto">
            <a:xfrm>
              <a:off x="4127616" y="3127035"/>
              <a:ext cx="738946" cy="816552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Rectangle 132"/>
            <p:cNvSpPr>
              <a:spLocks noChangeArrowheads="1"/>
            </p:cNvSpPr>
            <p:nvPr/>
          </p:nvSpPr>
          <p:spPr bwMode="auto">
            <a:xfrm>
              <a:off x="4127616" y="2639362"/>
              <a:ext cx="738946" cy="408276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132"/>
            <p:cNvSpPr>
              <a:spLocks noChangeArrowheads="1"/>
            </p:cNvSpPr>
            <p:nvPr/>
          </p:nvSpPr>
          <p:spPr bwMode="auto">
            <a:xfrm>
              <a:off x="2574035" y="2600428"/>
              <a:ext cx="138685" cy="135473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7984390" y="1552390"/>
            <a:ext cx="795208" cy="712316"/>
            <a:chOff x="6946900" y="1965008"/>
            <a:chExt cx="898525" cy="804863"/>
          </a:xfrm>
        </p:grpSpPr>
        <p:sp>
          <p:nvSpPr>
            <p:cNvPr id="260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1" name="组合 260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262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Freeform 84"/>
          <p:cNvSpPr/>
          <p:nvPr/>
        </p:nvSpPr>
        <p:spPr bwMode="auto">
          <a:xfrm>
            <a:off x="9513871" y="2028804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Freeform 178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9" name="Freeform 179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0" name="Freeform 183"/>
          <p:cNvSpPr>
            <a:spLocks noEditPoints="1"/>
          </p:cNvSpPr>
          <p:nvPr/>
        </p:nvSpPr>
        <p:spPr bwMode="auto">
          <a:xfrm>
            <a:off x="11166880" y="2841527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1" name="组合 270"/>
          <p:cNvGrpSpPr/>
          <p:nvPr/>
        </p:nvGrpSpPr>
        <p:grpSpPr>
          <a:xfrm>
            <a:off x="1028617" y="5354410"/>
            <a:ext cx="1288937" cy="293554"/>
            <a:chOff x="4046538" y="2588895"/>
            <a:chExt cx="1212850" cy="276225"/>
          </a:xfrm>
        </p:grpSpPr>
        <p:sp>
          <p:nvSpPr>
            <p:cNvPr id="27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4" name="Freeform 87"/>
          <p:cNvSpPr/>
          <p:nvPr/>
        </p:nvSpPr>
        <p:spPr bwMode="auto">
          <a:xfrm>
            <a:off x="-116640" y="3010097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5" name="Freeform 185"/>
          <p:cNvSpPr>
            <a:spLocks noEditPoints="1"/>
          </p:cNvSpPr>
          <p:nvPr/>
        </p:nvSpPr>
        <p:spPr bwMode="auto">
          <a:xfrm>
            <a:off x="979963" y="2586637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6" name="Freeform 98"/>
          <p:cNvSpPr/>
          <p:nvPr/>
        </p:nvSpPr>
        <p:spPr bwMode="auto">
          <a:xfrm>
            <a:off x="2118478" y="1420140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87" name="组合 286"/>
          <p:cNvGrpSpPr/>
          <p:nvPr/>
        </p:nvGrpSpPr>
        <p:grpSpPr>
          <a:xfrm>
            <a:off x="1802175" y="1656333"/>
            <a:ext cx="350914" cy="92791"/>
            <a:chOff x="4421188" y="1661795"/>
            <a:chExt cx="330199" cy="87313"/>
          </a:xfrm>
        </p:grpSpPr>
        <p:sp>
          <p:nvSpPr>
            <p:cNvPr id="288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1" name="Freeform 93"/>
          <p:cNvSpPr/>
          <p:nvPr/>
        </p:nvSpPr>
        <p:spPr bwMode="auto">
          <a:xfrm>
            <a:off x="9665337" y="4839255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2" name="Freeform 94"/>
          <p:cNvSpPr/>
          <p:nvPr/>
        </p:nvSpPr>
        <p:spPr bwMode="auto">
          <a:xfrm>
            <a:off x="9430831" y="4839255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3" name="组合 292"/>
          <p:cNvGrpSpPr/>
          <p:nvPr/>
        </p:nvGrpSpPr>
        <p:grpSpPr>
          <a:xfrm>
            <a:off x="10012805" y="5155006"/>
            <a:ext cx="827590" cy="685611"/>
            <a:chOff x="3770313" y="4289108"/>
            <a:chExt cx="882650" cy="728663"/>
          </a:xfrm>
        </p:grpSpPr>
        <p:sp>
          <p:nvSpPr>
            <p:cNvPr id="294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</TotalTime>
  <Words>1251</Words>
  <Application>Microsoft Office PowerPoint</Application>
  <PresentationFormat>宽屏</PresentationFormat>
  <Paragraphs>237</Paragraphs>
  <Slides>29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7" baseType="lpstr">
      <vt:lpstr>方正静蕾简体</vt:lpstr>
      <vt:lpstr>华文细黑</vt:lpstr>
      <vt:lpstr>新蒂黑板报</vt:lpstr>
      <vt:lpstr>新蒂下午茶基本版</vt:lpstr>
      <vt:lpstr>Arial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https://www.freeppt7.com</dc:creator>
  <cp:lastModifiedBy>宇 之灵</cp:lastModifiedBy>
  <cp:revision>20</cp:revision>
  <dcterms:created xsi:type="dcterms:W3CDTF">2017-10-07T06:24:00Z</dcterms:created>
  <dcterms:modified xsi:type="dcterms:W3CDTF">2019-10-07T14:40:54Z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2052-10.1.0.7106</vt:lpwstr>
  </property>
</Properties>
</file>