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9" r:id="rId5"/>
    <p:sldId id="304" r:id="rId6"/>
    <p:sldId id="308" r:id="rId7"/>
    <p:sldId id="298" r:id="rId8"/>
    <p:sldId id="327" r:id="rId9"/>
    <p:sldId id="305" r:id="rId10"/>
    <p:sldId id="260" r:id="rId11"/>
    <p:sldId id="258" r:id="rId12"/>
    <p:sldId id="262" r:id="rId13"/>
    <p:sldId id="343" r:id="rId14"/>
    <p:sldId id="296" r:id="rId15"/>
    <p:sldId id="369" r:id="rId16"/>
    <p:sldId id="370" r:id="rId17"/>
    <p:sldId id="299" r:id="rId18"/>
    <p:sldId id="350" r:id="rId19"/>
    <p:sldId id="360" r:id="rId20"/>
    <p:sldId id="358" r:id="rId21"/>
    <p:sldId id="349" r:id="rId22"/>
    <p:sldId id="371" r:id="rId23"/>
    <p:sldId id="361" r:id="rId24"/>
    <p:sldId id="364" r:id="rId25"/>
    <p:sldId id="362" r:id="rId26"/>
    <p:sldId id="271" r:id="rId27"/>
    <p:sldId id="372" r:id="rId28"/>
    <p:sldId id="313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6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ACF"/>
    <a:srgbClr val="F9C4F1"/>
    <a:srgbClr val="FFBAD3"/>
    <a:srgbClr val="B584DB"/>
    <a:srgbClr val="4A9DF8"/>
    <a:srgbClr val="D7C7FF"/>
    <a:srgbClr val="F2D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96" y="96"/>
      </p:cViewPr>
      <p:guideLst>
        <p:guide orient="horz" pos="2160"/>
        <p:guide pos="66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3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3-4C6B-9358-A15B03DC49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3-4C6B-9358-A15B03DC4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04672"/>
        <c:axId val="47605216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6350"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 w="3175">
                <a:noFill/>
              </a:ln>
            </c:spPr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E3-4C6B-9358-A15B03DC49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6350"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42268</c:v>
                </c:pt>
                <c:pt idx="1">
                  <c:v>42269</c:v>
                </c:pt>
                <c:pt idx="2">
                  <c:v>42270</c:v>
                </c:pt>
                <c:pt idx="3">
                  <c:v>42271</c:v>
                </c:pt>
                <c:pt idx="4">
                  <c:v>42272</c:v>
                </c:pt>
                <c:pt idx="5">
                  <c:v>42273</c:v>
                </c:pt>
                <c:pt idx="6">
                  <c:v>42274</c:v>
                </c:pt>
                <c:pt idx="7">
                  <c:v>42275</c:v>
                </c:pt>
                <c:pt idx="8">
                  <c:v>42276</c:v>
                </c:pt>
                <c:pt idx="9">
                  <c:v>42277</c:v>
                </c:pt>
                <c:pt idx="10">
                  <c:v>42278</c:v>
                </c:pt>
                <c:pt idx="11">
                  <c:v>42279</c:v>
                </c:pt>
                <c:pt idx="12">
                  <c:v>42280</c:v>
                </c:pt>
                <c:pt idx="13">
                  <c:v>42281</c:v>
                </c:pt>
                <c:pt idx="14">
                  <c:v>42282</c:v>
                </c:pt>
                <c:pt idx="15">
                  <c:v>42283</c:v>
                </c:pt>
                <c:pt idx="16">
                  <c:v>42284</c:v>
                </c:pt>
                <c:pt idx="17">
                  <c:v>42285</c:v>
                </c:pt>
                <c:pt idx="18">
                  <c:v>42286</c:v>
                </c:pt>
                <c:pt idx="19">
                  <c:v>42287</c:v>
                </c:pt>
                <c:pt idx="20">
                  <c:v>42288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42294</c:v>
                </c:pt>
                <c:pt idx="27">
                  <c:v>42295</c:v>
                </c:pt>
                <c:pt idx="28">
                  <c:v>42296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E3-4C6B-9358-A15B03DC4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04672"/>
        <c:axId val="47605216"/>
      </c:lineChart>
      <c:dateAx>
        <c:axId val="4760467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47605216"/>
        <c:crosses val="autoZero"/>
        <c:auto val="1"/>
        <c:lblOffset val="100"/>
        <c:baseTimeUnit val="days"/>
        <c:majorUnit val="7"/>
        <c:majorTimeUnit val="days"/>
      </c:dateAx>
      <c:valAx>
        <c:axId val="47605216"/>
        <c:scaling>
          <c:orientation val="minMax"/>
          <c:max val="160"/>
        </c:scaling>
        <c:delete val="1"/>
        <c:axPos val="l"/>
        <c:numFmt formatCode="General" sourceLinked="1"/>
        <c:majorTickMark val="none"/>
        <c:minorTickMark val="none"/>
        <c:tickLblPos val="nextTo"/>
        <c:crossAx val="47604672"/>
        <c:crosses val="autoZero"/>
        <c:crossBetween val="midCat"/>
        <c:majorUnit val="40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200">
          <a:solidFill>
            <a:schemeClr val="bg1"/>
          </a:solidFill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45F5E-9DF6-416D-9F95-6292D9D91E80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E7500-6516-4FFC-9EF1-FE977AA225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00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9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00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37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74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801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485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3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959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0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1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34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97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603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33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904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325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6503B-F299-42B6-952D-F53C7303606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03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40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27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5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0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0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95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36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78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E7500-6516-4FFC-9EF1-FE977AA2252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36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0C21EB-8B30-4D7B-BB5F-0101FD957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571F8-6E3B-48F9-927B-B4C0CC57D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1A932F-376A-4B1C-93B5-36B37BC2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5AEAE1-10C9-41DC-815C-4C25CE1C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071AB-F24E-40A3-9468-0089BF22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1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3C2E7-1E60-4D70-A37C-C9922524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7D3C00-BE1C-46F2-A5C4-46B977121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5BF459-82FB-45C6-9DC8-BF7901B2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7A7903-7D60-4CE5-97EC-F0BA173A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468CB-E325-48DC-A3BD-A5416D07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40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55E6F1-B09C-4EDB-8C6B-66545559B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9690E6-0020-4970-A547-468FB61C7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B8DBC-1FBC-4C43-A504-8487ADAC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84640-AF7F-4EE0-A188-93DEBA3B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1E0330-8605-4434-AE39-8B0FC104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08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945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08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03266" y="900386"/>
            <a:ext cx="5888033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03266" y="2245763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Creative Business</a:t>
            </a:r>
          </a:p>
        </p:txBody>
      </p:sp>
    </p:spTree>
    <p:extLst>
      <p:ext uri="{BB962C8B-B14F-4D97-AF65-F5344CB8AC3E}">
        <p14:creationId xmlns:p14="http://schemas.microsoft.com/office/powerpoint/2010/main" val="4138813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4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618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25486" y="525769"/>
            <a:ext cx="1045028" cy="1045028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621486" y="3954769"/>
            <a:ext cx="1045028" cy="1045028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4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1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5755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Rectangle 2"/>
          <p:cNvSpPr/>
          <p:nvPr userDrawn="1"/>
        </p:nvSpPr>
        <p:spPr>
          <a:xfrm>
            <a:off x="3257551" y="0"/>
            <a:ext cx="319054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105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685800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6858000" y="0"/>
                </a:move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03266" y="900386"/>
            <a:ext cx="5646733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03266" y="2245763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Creative Business</a:t>
            </a:r>
          </a:p>
        </p:txBody>
      </p:sp>
    </p:spTree>
    <p:extLst>
      <p:ext uri="{BB962C8B-B14F-4D97-AF65-F5344CB8AC3E}">
        <p14:creationId xmlns:p14="http://schemas.microsoft.com/office/powerpoint/2010/main" val="506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0CD34-E8D9-449C-901E-CA9B69D8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6E8CF1-9567-40D4-9230-567A8077B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458A8B-2A58-4C57-AF48-D601FB9A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918C50-5F29-4603-8D09-1AC4B945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AD500-7F0A-464E-AD51-E55B8E3B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16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5159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-1828011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6342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994616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-3778577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8395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-3778577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-5703062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-184614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84614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0566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2281382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189656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416463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293435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416463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45654" y="1585896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034889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34889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10357962" y="15858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05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949825" y="3814763"/>
            <a:ext cx="2774950" cy="30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850900" y="3814763"/>
            <a:ext cx="4341100" cy="30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86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31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444148" y="0"/>
            <a:ext cx="2443163" cy="357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887804" y="0"/>
            <a:ext cx="2443163" cy="35787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64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04088" y="0"/>
            <a:ext cx="4887912" cy="3279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56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87912" cy="3279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4995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644571" y="0"/>
            <a:ext cx="75474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38169" y="322113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38169" y="4675202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598828" y="2498657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27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1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207766" cy="6095551"/>
          </a:xfrm>
          <a:custGeom>
            <a:avLst/>
            <a:gdLst>
              <a:gd name="connsiteX0" fmla="*/ 0 w 12207766"/>
              <a:gd name="connsiteY0" fmla="*/ 0 h 5947636"/>
              <a:gd name="connsiteX1" fmla="*/ 12192000 w 12207766"/>
              <a:gd name="connsiteY1" fmla="*/ 0 h 5947636"/>
              <a:gd name="connsiteX2" fmla="*/ 12207766 w 12207766"/>
              <a:gd name="connsiteY2" fmla="*/ 2995448 h 5947636"/>
              <a:gd name="connsiteX3" fmla="*/ 3200399 w 12207766"/>
              <a:gd name="connsiteY3" fmla="*/ 5943600 h 5947636"/>
              <a:gd name="connsiteX4" fmla="*/ 0 w 12207766"/>
              <a:gd name="connsiteY4" fmla="*/ 5108028 h 5947636"/>
              <a:gd name="connsiteX0" fmla="*/ 0 w 12207766"/>
              <a:gd name="connsiteY0" fmla="*/ 0 h 6096859"/>
              <a:gd name="connsiteX1" fmla="*/ 12192000 w 12207766"/>
              <a:gd name="connsiteY1" fmla="*/ 0 h 6096859"/>
              <a:gd name="connsiteX2" fmla="*/ 12207766 w 12207766"/>
              <a:gd name="connsiteY2" fmla="*/ 2995448 h 6096859"/>
              <a:gd name="connsiteX3" fmla="*/ 3230379 w 12207766"/>
              <a:gd name="connsiteY3" fmla="*/ 6093502 h 6096859"/>
              <a:gd name="connsiteX4" fmla="*/ 0 w 12207766"/>
              <a:gd name="connsiteY4" fmla="*/ 5108028 h 6096859"/>
              <a:gd name="connsiteX5" fmla="*/ 0 w 12207766"/>
              <a:gd name="connsiteY5" fmla="*/ 0 h 6096859"/>
              <a:gd name="connsiteX0" fmla="*/ 0 w 12207766"/>
              <a:gd name="connsiteY0" fmla="*/ 0 h 6095837"/>
              <a:gd name="connsiteX1" fmla="*/ 12192000 w 12207766"/>
              <a:gd name="connsiteY1" fmla="*/ 0 h 6095837"/>
              <a:gd name="connsiteX2" fmla="*/ 12207766 w 12207766"/>
              <a:gd name="connsiteY2" fmla="*/ 2995448 h 6095837"/>
              <a:gd name="connsiteX3" fmla="*/ 3230379 w 12207766"/>
              <a:gd name="connsiteY3" fmla="*/ 6093502 h 6095837"/>
              <a:gd name="connsiteX4" fmla="*/ 0 w 12207766"/>
              <a:gd name="connsiteY4" fmla="*/ 4718284 h 6095837"/>
              <a:gd name="connsiteX5" fmla="*/ 0 w 12207766"/>
              <a:gd name="connsiteY5" fmla="*/ 0 h 6095837"/>
              <a:gd name="connsiteX0" fmla="*/ 0 w 12207766"/>
              <a:gd name="connsiteY0" fmla="*/ 0 h 6095551"/>
              <a:gd name="connsiteX1" fmla="*/ 12192000 w 12207766"/>
              <a:gd name="connsiteY1" fmla="*/ 0 h 6095551"/>
              <a:gd name="connsiteX2" fmla="*/ 12207766 w 12207766"/>
              <a:gd name="connsiteY2" fmla="*/ 2995448 h 6095551"/>
              <a:gd name="connsiteX3" fmla="*/ 3230379 w 12207766"/>
              <a:gd name="connsiteY3" fmla="*/ 6093502 h 6095551"/>
              <a:gd name="connsiteX4" fmla="*/ 0 w 12207766"/>
              <a:gd name="connsiteY4" fmla="*/ 4718284 h 6095551"/>
              <a:gd name="connsiteX5" fmla="*/ 0 w 12207766"/>
              <a:gd name="connsiteY5" fmla="*/ 0 h 609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5551">
                <a:moveTo>
                  <a:pt x="0" y="0"/>
                </a:moveTo>
                <a:lnTo>
                  <a:pt x="12192000" y="0"/>
                </a:lnTo>
                <a:cubicBezTo>
                  <a:pt x="12197255" y="998483"/>
                  <a:pt x="12202511" y="1996965"/>
                  <a:pt x="12207766" y="2995448"/>
                </a:cubicBezTo>
                <a:cubicBezTo>
                  <a:pt x="12206015" y="2969172"/>
                  <a:pt x="3232130" y="6119778"/>
                  <a:pt x="3230379" y="6093502"/>
                </a:cubicBezTo>
                <a:cubicBezTo>
                  <a:pt x="3267165" y="6156563"/>
                  <a:pt x="8184" y="4743354"/>
                  <a:pt x="0" y="471828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40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7025505" y="1984655"/>
            <a:ext cx="1321208" cy="2312307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" fmla="*/ 0 w 1253859"/>
              <a:gd name="connsiteY0" fmla="*/ 7736 h 2179448"/>
              <a:gd name="connsiteX1" fmla="*/ 1253859 w 1253859"/>
              <a:gd name="connsiteY1" fmla="*/ 0 h 2179448"/>
              <a:gd name="connsiteX2" fmla="*/ 1235810 w 1253859"/>
              <a:gd name="connsiteY2" fmla="*/ 2179448 h 2179448"/>
              <a:gd name="connsiteX3" fmla="*/ 0 w 1253859"/>
              <a:gd name="connsiteY3" fmla="*/ 2179448 h 2179448"/>
              <a:gd name="connsiteX4" fmla="*/ 0 w 1253859"/>
              <a:gd name="connsiteY4" fmla="*/ 7736 h 2179448"/>
              <a:gd name="connsiteX0" fmla="*/ 0 w 1263262"/>
              <a:gd name="connsiteY0" fmla="*/ 9253 h 2180965"/>
              <a:gd name="connsiteX1" fmla="*/ 1263262 w 1263262"/>
              <a:gd name="connsiteY1" fmla="*/ 0 h 2180965"/>
              <a:gd name="connsiteX2" fmla="*/ 1235810 w 1263262"/>
              <a:gd name="connsiteY2" fmla="*/ 2180965 h 2180965"/>
              <a:gd name="connsiteX3" fmla="*/ 0 w 1263262"/>
              <a:gd name="connsiteY3" fmla="*/ 2180965 h 2180965"/>
              <a:gd name="connsiteX4" fmla="*/ 0 w 1263262"/>
              <a:gd name="connsiteY4" fmla="*/ 9253 h 2180965"/>
              <a:gd name="connsiteX0" fmla="*/ 0 w 1277368"/>
              <a:gd name="connsiteY0" fmla="*/ 11528 h 2183240"/>
              <a:gd name="connsiteX1" fmla="*/ 1277368 w 1277368"/>
              <a:gd name="connsiteY1" fmla="*/ 0 h 2183240"/>
              <a:gd name="connsiteX2" fmla="*/ 1235810 w 1277368"/>
              <a:gd name="connsiteY2" fmla="*/ 2183240 h 2183240"/>
              <a:gd name="connsiteX3" fmla="*/ 0 w 1277368"/>
              <a:gd name="connsiteY3" fmla="*/ 2183240 h 2183240"/>
              <a:gd name="connsiteX4" fmla="*/ 0 w 1277368"/>
              <a:gd name="connsiteY4" fmla="*/ 11528 h 2183240"/>
              <a:gd name="connsiteX0" fmla="*/ 0 w 1298150"/>
              <a:gd name="connsiteY0" fmla="*/ 11528 h 2240720"/>
              <a:gd name="connsiteX1" fmla="*/ 1277368 w 1298150"/>
              <a:gd name="connsiteY1" fmla="*/ 0 h 2240720"/>
              <a:gd name="connsiteX2" fmla="*/ 1298150 w 1298150"/>
              <a:gd name="connsiteY2" fmla="*/ 2240720 h 2240720"/>
              <a:gd name="connsiteX3" fmla="*/ 0 w 1298150"/>
              <a:gd name="connsiteY3" fmla="*/ 2183240 h 2240720"/>
              <a:gd name="connsiteX4" fmla="*/ 0 w 1298150"/>
              <a:gd name="connsiteY4" fmla="*/ 11528 h 2240720"/>
              <a:gd name="connsiteX0" fmla="*/ 0 w 1306495"/>
              <a:gd name="connsiteY0" fmla="*/ 11528 h 2292439"/>
              <a:gd name="connsiteX1" fmla="*/ 1277368 w 1306495"/>
              <a:gd name="connsiteY1" fmla="*/ 0 h 2292439"/>
              <a:gd name="connsiteX2" fmla="*/ 1306495 w 1306495"/>
              <a:gd name="connsiteY2" fmla="*/ 2292439 h 2292439"/>
              <a:gd name="connsiteX3" fmla="*/ 0 w 1306495"/>
              <a:gd name="connsiteY3" fmla="*/ 2183240 h 2292439"/>
              <a:gd name="connsiteX4" fmla="*/ 0 w 1306495"/>
              <a:gd name="connsiteY4" fmla="*/ 11528 h 2292439"/>
              <a:gd name="connsiteX0" fmla="*/ 12438 w 1318933"/>
              <a:gd name="connsiteY0" fmla="*/ 11528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12438 w 1318933"/>
              <a:gd name="connsiteY4" fmla="*/ 11528 h 2292439"/>
              <a:gd name="connsiteX0" fmla="*/ 24426 w 1318933"/>
              <a:gd name="connsiteY0" fmla="*/ 1157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426 w 1318933"/>
              <a:gd name="connsiteY4" fmla="*/ 115724 h 2292439"/>
              <a:gd name="connsiteX0" fmla="*/ 27911 w 1318933"/>
              <a:gd name="connsiteY0" fmla="*/ 476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7911 w 1318933"/>
              <a:gd name="connsiteY4" fmla="*/ 47624 h 2292439"/>
              <a:gd name="connsiteX0" fmla="*/ 24877 w 1318933"/>
              <a:gd name="connsiteY0" fmla="*/ 28817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877 w 1318933"/>
              <a:gd name="connsiteY4" fmla="*/ 28817 h 2292439"/>
              <a:gd name="connsiteX0" fmla="*/ 0 w 1321208"/>
              <a:gd name="connsiteY0" fmla="*/ 0 h 2312307"/>
              <a:gd name="connsiteX1" fmla="*/ 1292081 w 1321208"/>
              <a:gd name="connsiteY1" fmla="*/ 19868 h 2312307"/>
              <a:gd name="connsiteX2" fmla="*/ 1321208 w 1321208"/>
              <a:gd name="connsiteY2" fmla="*/ 2312307 h 2312307"/>
              <a:gd name="connsiteX3" fmla="*/ 2275 w 1321208"/>
              <a:gd name="connsiteY3" fmla="*/ 2185819 h 2312307"/>
              <a:gd name="connsiteX4" fmla="*/ 0 w 1321208"/>
              <a:gd name="connsiteY4" fmla="*/ 0 h 23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0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3805C-17A0-441C-B2DA-E360817B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96DB9E-1506-4361-BA05-C9E8D21DD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77695-8895-4BB4-A775-293BD899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709E8E-688A-4A75-A782-6C733A20D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5D017D-AF63-490E-864B-747F689D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125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072438" y="0"/>
            <a:ext cx="411956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94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4350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54349" y="2286001"/>
            <a:ext cx="3030323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84671" y="4572001"/>
            <a:ext cx="3042681" cy="228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7366132" y="196643"/>
            <a:ext cx="90063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  <a:cs typeface="Segoe UI" panose="020B0502040204020203" pitchFamily="34" charset="0"/>
              </a:rPr>
              <a:t>Special</a:t>
            </a:r>
          </a:p>
          <a:p>
            <a:r>
              <a:rPr lang="en-US" sz="9600" b="1" dirty="0">
                <a:solidFill>
                  <a:schemeClr val="bg1">
                    <a:lumMod val="95000"/>
                    <a:alpha val="60000"/>
                  </a:schemeClr>
                </a:solidFill>
                <a:latin typeface="Montserrat" panose="00000500000000000000" pitchFamily="50" charset="0"/>
                <a:cs typeface="Segoe UI" panose="020B0502040204020203" pitchFamily="34" charset="0"/>
              </a:rPr>
              <a:t>        event </a:t>
            </a:r>
          </a:p>
        </p:txBody>
      </p:sp>
    </p:spTree>
    <p:extLst>
      <p:ext uri="{BB962C8B-B14F-4D97-AF65-F5344CB8AC3E}">
        <p14:creationId xmlns:p14="http://schemas.microsoft.com/office/powerpoint/2010/main" val="7356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699196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56482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813770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1910" y="3017784"/>
            <a:ext cx="2236320" cy="1605016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70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337071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964155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09987" y="1161144"/>
            <a:ext cx="2502127" cy="3280228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2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509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39545" y="4381788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6979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97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4888" y="0"/>
            <a:ext cx="6107112" cy="4965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9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99200" y="1002777"/>
            <a:ext cx="4804229" cy="4852446"/>
          </a:xfrm>
          <a:custGeom>
            <a:avLst/>
            <a:gdLst>
              <a:gd name="connsiteX0" fmla="*/ 76291 w 4804229"/>
              <a:gd name="connsiteY0" fmla="*/ 0 h 4852446"/>
              <a:gd name="connsiteX1" fmla="*/ 4727938 w 4804229"/>
              <a:gd name="connsiteY1" fmla="*/ 0 h 4852446"/>
              <a:gd name="connsiteX2" fmla="*/ 4804229 w 4804229"/>
              <a:gd name="connsiteY2" fmla="*/ 76291 h 4852446"/>
              <a:gd name="connsiteX3" fmla="*/ 4804229 w 4804229"/>
              <a:gd name="connsiteY3" fmla="*/ 4776155 h 4852446"/>
              <a:gd name="connsiteX4" fmla="*/ 4727938 w 4804229"/>
              <a:gd name="connsiteY4" fmla="*/ 4852446 h 4852446"/>
              <a:gd name="connsiteX5" fmla="*/ 76291 w 4804229"/>
              <a:gd name="connsiteY5" fmla="*/ 4852446 h 4852446"/>
              <a:gd name="connsiteX6" fmla="*/ 0 w 4804229"/>
              <a:gd name="connsiteY6" fmla="*/ 4776155 h 4852446"/>
              <a:gd name="connsiteX7" fmla="*/ 0 w 4804229"/>
              <a:gd name="connsiteY7" fmla="*/ 76291 h 4852446"/>
              <a:gd name="connsiteX8" fmla="*/ 76291 w 4804229"/>
              <a:gd name="connsiteY8" fmla="*/ 0 h 48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4229" h="4852446">
                <a:moveTo>
                  <a:pt x="76291" y="0"/>
                </a:moveTo>
                <a:lnTo>
                  <a:pt x="4727938" y="0"/>
                </a:lnTo>
                <a:cubicBezTo>
                  <a:pt x="4770072" y="0"/>
                  <a:pt x="4804229" y="34157"/>
                  <a:pt x="4804229" y="76291"/>
                </a:cubicBezTo>
                <a:lnTo>
                  <a:pt x="4804229" y="4776155"/>
                </a:lnTo>
                <a:cubicBezTo>
                  <a:pt x="4804229" y="4818289"/>
                  <a:pt x="4770072" y="4852446"/>
                  <a:pt x="4727938" y="4852446"/>
                </a:cubicBezTo>
                <a:lnTo>
                  <a:pt x="76291" y="4852446"/>
                </a:lnTo>
                <a:cubicBezTo>
                  <a:pt x="34157" y="4852446"/>
                  <a:pt x="0" y="4818289"/>
                  <a:pt x="0" y="4776155"/>
                </a:cubicBezTo>
                <a:lnTo>
                  <a:pt x="0" y="76291"/>
                </a:lnTo>
                <a:cubicBezTo>
                  <a:pt x="0" y="34157"/>
                  <a:pt x="34157" y="0"/>
                  <a:pt x="76291" y="0"/>
                </a:cubicBezTo>
                <a:close/>
              </a:path>
            </a:pathLst>
          </a:custGeom>
          <a:effectLst>
            <a:outerShdw blurRad="1905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32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34267" y="1101570"/>
            <a:ext cx="11512859" cy="5756430"/>
          </a:xfrm>
          <a:custGeom>
            <a:avLst/>
            <a:gdLst>
              <a:gd name="connsiteX0" fmla="*/ 5756430 w 11512859"/>
              <a:gd name="connsiteY0" fmla="*/ 0 h 5756430"/>
              <a:gd name="connsiteX1" fmla="*/ 11512859 w 11512859"/>
              <a:gd name="connsiteY1" fmla="*/ 5756430 h 5756430"/>
              <a:gd name="connsiteX2" fmla="*/ 0 w 11512859"/>
              <a:gd name="connsiteY2" fmla="*/ 5756430 h 57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2859" h="5756430">
                <a:moveTo>
                  <a:pt x="5756430" y="0"/>
                </a:moveTo>
                <a:lnTo>
                  <a:pt x="11512859" y="5756430"/>
                </a:lnTo>
                <a:lnTo>
                  <a:pt x="0" y="57564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6077" y="2440215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405626" y="2440215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68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49197" y="2"/>
            <a:ext cx="11512859" cy="5756429"/>
          </a:xfrm>
          <a:custGeom>
            <a:avLst/>
            <a:gdLst>
              <a:gd name="connsiteX0" fmla="*/ 0 w 11512859"/>
              <a:gd name="connsiteY0" fmla="*/ 0 h 5756429"/>
              <a:gd name="connsiteX1" fmla="*/ 11512859 w 11512859"/>
              <a:gd name="connsiteY1" fmla="*/ 0 h 5756429"/>
              <a:gd name="connsiteX2" fmla="*/ 5756430 w 11512859"/>
              <a:gd name="connsiteY2" fmla="*/ 5756429 h 575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2859" h="5756429">
                <a:moveTo>
                  <a:pt x="0" y="0"/>
                </a:moveTo>
                <a:lnTo>
                  <a:pt x="11512859" y="0"/>
                </a:lnTo>
                <a:lnTo>
                  <a:pt x="5756430" y="57564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6077" y="1714501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405626" y="1714501"/>
            <a:ext cx="2694620" cy="2694621"/>
          </a:xfrm>
          <a:custGeom>
            <a:avLst/>
            <a:gdLst>
              <a:gd name="connsiteX0" fmla="*/ 1347310 w 2694620"/>
              <a:gd name="connsiteY0" fmla="*/ 0 h 2694621"/>
              <a:gd name="connsiteX1" fmla="*/ 2694620 w 2694620"/>
              <a:gd name="connsiteY1" fmla="*/ 1347311 h 2694621"/>
              <a:gd name="connsiteX2" fmla="*/ 1347310 w 2694620"/>
              <a:gd name="connsiteY2" fmla="*/ 2694621 h 2694621"/>
              <a:gd name="connsiteX3" fmla="*/ 0 w 2694620"/>
              <a:gd name="connsiteY3" fmla="*/ 1347311 h 269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620" h="2694621">
                <a:moveTo>
                  <a:pt x="1347310" y="0"/>
                </a:moveTo>
                <a:lnTo>
                  <a:pt x="2694620" y="1347311"/>
                </a:lnTo>
                <a:lnTo>
                  <a:pt x="1347310" y="2694621"/>
                </a:lnTo>
                <a:lnTo>
                  <a:pt x="0" y="1347311"/>
                </a:lnTo>
                <a:close/>
              </a:path>
            </a:pathLst>
          </a:custGeom>
          <a:effectLst>
            <a:outerShdw blurRad="190500" dist="63500" dir="16200000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81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75364" y="1930735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255362" y="1441904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87049" y="1039976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77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8A5D9-8F63-495E-85E2-F68C5199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1849DE-7B35-44A4-9B75-96CC0DC18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1F5432-4C10-4BB9-9686-AD3E30C76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5A7F6F-9F3A-441D-A576-D488BFE8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D0FA91-D6F7-48BD-A51E-1B92F192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A0B69-50BC-410E-AC98-8CB6098E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91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5334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533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00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862286"/>
            <a:ext cx="12192000" cy="1995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6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647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4070211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974335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782583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166088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4974335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6782583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261963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5878459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66088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1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1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10492" y="689470"/>
            <a:ext cx="1246416" cy="1248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786743" y="4935582"/>
            <a:ext cx="1246416" cy="1248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38710" y="2059939"/>
            <a:ext cx="2871130" cy="2875643"/>
          </a:xfrm>
          <a:prstGeom prst="rect">
            <a:avLst/>
          </a:prstGeom>
          <a:effectLst>
            <a:outerShdw blurRad="381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756288"/>
            <a:ext cx="2113380" cy="5345425"/>
            <a:chOff x="-946491" y="4049540"/>
            <a:chExt cx="4117956" cy="1435123"/>
          </a:xfrm>
        </p:grpSpPr>
        <p:sp>
          <p:nvSpPr>
            <p:cNvPr id="10" name="Rectangle 9"/>
            <p:cNvSpPr/>
            <p:nvPr/>
          </p:nvSpPr>
          <p:spPr>
            <a:xfrm>
              <a:off x="-946491" y="4175282"/>
              <a:ext cx="2518773" cy="1309381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lumMod val="95000"/>
                      <a:alpha val="50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Business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2692" y="4049540"/>
              <a:ext cx="2518773" cy="1015663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lumMod val="95000"/>
                      <a:alpha val="50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startup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2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66088" y="0"/>
            <a:ext cx="22701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28968" y="4697412"/>
            <a:ext cx="22701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066088" y="2536824"/>
            <a:ext cx="3064367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60820" y="1710558"/>
            <a:ext cx="1871826" cy="1780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10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0"/>
          </p:nvPr>
        </p:nvSpPr>
        <p:spPr>
          <a:xfrm>
            <a:off x="794900" y="2565298"/>
            <a:ext cx="10602200" cy="1727404"/>
          </a:xfrm>
          <a:custGeom>
            <a:avLst/>
            <a:gdLst>
              <a:gd name="connsiteX0" fmla="*/ 33425 w 10731060"/>
              <a:gd name="connsiteY0" fmla="*/ 0 h 1727404"/>
              <a:gd name="connsiteX1" fmla="*/ 10697635 w 10731060"/>
              <a:gd name="connsiteY1" fmla="*/ 0 h 1727404"/>
              <a:gd name="connsiteX2" fmla="*/ 10731060 w 10731060"/>
              <a:gd name="connsiteY2" fmla="*/ 33425 h 1727404"/>
              <a:gd name="connsiteX3" fmla="*/ 10731060 w 10731060"/>
              <a:gd name="connsiteY3" fmla="*/ 1693979 h 1727404"/>
              <a:gd name="connsiteX4" fmla="*/ 10697635 w 10731060"/>
              <a:gd name="connsiteY4" fmla="*/ 1727404 h 1727404"/>
              <a:gd name="connsiteX5" fmla="*/ 33425 w 10731060"/>
              <a:gd name="connsiteY5" fmla="*/ 1727404 h 1727404"/>
              <a:gd name="connsiteX6" fmla="*/ 0 w 10731060"/>
              <a:gd name="connsiteY6" fmla="*/ 1693979 h 1727404"/>
              <a:gd name="connsiteX7" fmla="*/ 0 w 10731060"/>
              <a:gd name="connsiteY7" fmla="*/ 33425 h 1727404"/>
              <a:gd name="connsiteX8" fmla="*/ 33425 w 10731060"/>
              <a:gd name="connsiteY8" fmla="*/ 0 h 172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1060" h="1727404">
                <a:moveTo>
                  <a:pt x="33425" y="0"/>
                </a:moveTo>
                <a:lnTo>
                  <a:pt x="10697635" y="0"/>
                </a:lnTo>
                <a:cubicBezTo>
                  <a:pt x="10716095" y="0"/>
                  <a:pt x="10731060" y="14965"/>
                  <a:pt x="10731060" y="33425"/>
                </a:cubicBezTo>
                <a:lnTo>
                  <a:pt x="10731060" y="1693979"/>
                </a:lnTo>
                <a:cubicBezTo>
                  <a:pt x="10731060" y="1712439"/>
                  <a:pt x="10716095" y="1727404"/>
                  <a:pt x="10697635" y="1727404"/>
                </a:cubicBezTo>
                <a:lnTo>
                  <a:pt x="33425" y="1727404"/>
                </a:lnTo>
                <a:cubicBezTo>
                  <a:pt x="14965" y="1727404"/>
                  <a:pt x="0" y="1712439"/>
                  <a:pt x="0" y="1693979"/>
                </a:cubicBezTo>
                <a:lnTo>
                  <a:pt x="0" y="33425"/>
                </a:lnTo>
                <a:cubicBezTo>
                  <a:pt x="0" y="14965"/>
                  <a:pt x="14965" y="0"/>
                  <a:pt x="33425" y="0"/>
                </a:cubicBezTo>
                <a:close/>
              </a:path>
            </a:pathLst>
          </a:custGeom>
          <a:effectLst>
            <a:outerShdw blurRad="381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3526" y="369296"/>
            <a:ext cx="1612823" cy="403600"/>
            <a:chOff x="3045639" y="5407564"/>
            <a:chExt cx="1612823" cy="403600"/>
          </a:xfrm>
          <a:solidFill>
            <a:schemeClr val="bg1"/>
          </a:solidFill>
        </p:grpSpPr>
        <p:sp>
          <p:nvSpPr>
            <p:cNvPr id="15" name="Freeform: Shape 14"/>
            <p:cNvSpPr/>
            <p:nvPr/>
          </p:nvSpPr>
          <p:spPr>
            <a:xfrm>
              <a:off x="3045639" y="5407564"/>
              <a:ext cx="421374" cy="403600"/>
            </a:xfrm>
            <a:custGeom>
              <a:avLst/>
              <a:gdLst>
                <a:gd name="connsiteX0" fmla="*/ 960120 w 1202877"/>
                <a:gd name="connsiteY0" fmla="*/ 334292 h 1152144"/>
                <a:gd name="connsiteX1" fmla="*/ 1082418 w 1202877"/>
                <a:gd name="connsiteY1" fmla="*/ 366608 h 1152144"/>
                <a:gd name="connsiteX2" fmla="*/ 1169620 w 1202877"/>
                <a:gd name="connsiteY2" fmla="*/ 452436 h 1152144"/>
                <a:gd name="connsiteX3" fmla="*/ 1202877 w 1202877"/>
                <a:gd name="connsiteY3" fmla="*/ 575095 h 1152144"/>
                <a:gd name="connsiteX4" fmla="*/ 1169620 w 1202877"/>
                <a:gd name="connsiteY4" fmla="*/ 698261 h 1152144"/>
                <a:gd name="connsiteX5" fmla="*/ 1082418 w 1202877"/>
                <a:gd name="connsiteY5" fmla="*/ 785031 h 1152144"/>
                <a:gd name="connsiteX6" fmla="*/ 960120 w 1202877"/>
                <a:gd name="connsiteY6" fmla="*/ 817853 h 1152144"/>
                <a:gd name="connsiteX7" fmla="*/ 837063 w 1202877"/>
                <a:gd name="connsiteY7" fmla="*/ 785031 h 1152144"/>
                <a:gd name="connsiteX8" fmla="*/ 748455 w 1202877"/>
                <a:gd name="connsiteY8" fmla="*/ 698261 h 1152144"/>
                <a:gd name="connsiteX9" fmla="*/ 714441 w 1202877"/>
                <a:gd name="connsiteY9" fmla="*/ 575095 h 1152144"/>
                <a:gd name="connsiteX10" fmla="*/ 748237 w 1202877"/>
                <a:gd name="connsiteY10" fmla="*/ 452436 h 1152144"/>
                <a:gd name="connsiteX11" fmla="*/ 836630 w 1202877"/>
                <a:gd name="connsiteY11" fmla="*/ 366608 h 1152144"/>
                <a:gd name="connsiteX12" fmla="*/ 960120 w 1202877"/>
                <a:gd name="connsiteY12" fmla="*/ 334292 h 1152144"/>
                <a:gd name="connsiteX13" fmla="*/ 569775 w 1202877"/>
                <a:gd name="connsiteY13" fmla="*/ 0 h 1152144"/>
                <a:gd name="connsiteX14" fmla="*/ 628525 w 1202877"/>
                <a:gd name="connsiteY14" fmla="*/ 0 h 1152144"/>
                <a:gd name="connsiteX15" fmla="*/ 1106213 w 1202877"/>
                <a:gd name="connsiteY15" fmla="*/ 253985 h 1152144"/>
                <a:gd name="connsiteX16" fmla="*/ 1112012 w 1202877"/>
                <a:gd name="connsiteY16" fmla="*/ 264669 h 1152144"/>
                <a:gd name="connsiteX17" fmla="*/ 1056676 w 1202877"/>
                <a:gd name="connsiteY17" fmla="*/ 243039 h 1152144"/>
                <a:gd name="connsiteX18" fmla="*/ 959144 w 1202877"/>
                <a:gd name="connsiteY18" fmla="*/ 231098 h 1152144"/>
                <a:gd name="connsiteX19" fmla="*/ 774852 w 1202877"/>
                <a:gd name="connsiteY19" fmla="*/ 276735 h 1152144"/>
                <a:gd name="connsiteX20" fmla="*/ 646055 w 1202877"/>
                <a:gd name="connsiteY20" fmla="*/ 398818 h 1152144"/>
                <a:gd name="connsiteX21" fmla="*/ 597600 w 1202877"/>
                <a:gd name="connsiteY21" fmla="*/ 575095 h 1152144"/>
                <a:gd name="connsiteX22" fmla="*/ 646055 w 1202877"/>
                <a:gd name="connsiteY22" fmla="*/ 751448 h 1152144"/>
                <a:gd name="connsiteX23" fmla="*/ 774852 w 1202877"/>
                <a:gd name="connsiteY23" fmla="*/ 874686 h 1152144"/>
                <a:gd name="connsiteX24" fmla="*/ 959144 w 1202877"/>
                <a:gd name="connsiteY24" fmla="*/ 921047 h 1152144"/>
                <a:gd name="connsiteX25" fmla="*/ 1056676 w 1202877"/>
                <a:gd name="connsiteY25" fmla="*/ 908962 h 1152144"/>
                <a:gd name="connsiteX26" fmla="*/ 1112271 w 1202877"/>
                <a:gd name="connsiteY26" fmla="*/ 886999 h 1152144"/>
                <a:gd name="connsiteX27" fmla="*/ 1106213 w 1202877"/>
                <a:gd name="connsiteY27" fmla="*/ 898160 h 1152144"/>
                <a:gd name="connsiteX28" fmla="*/ 628525 w 1202877"/>
                <a:gd name="connsiteY28" fmla="*/ 1152144 h 1152144"/>
                <a:gd name="connsiteX29" fmla="*/ 569775 w 1202877"/>
                <a:gd name="connsiteY29" fmla="*/ 1152144 h 1152144"/>
                <a:gd name="connsiteX30" fmla="*/ 92087 w 1202877"/>
                <a:gd name="connsiteY30" fmla="*/ 898160 h 1152144"/>
                <a:gd name="connsiteX31" fmla="*/ 85562 w 1202877"/>
                <a:gd name="connsiteY31" fmla="*/ 886137 h 1152144"/>
                <a:gd name="connsiteX32" fmla="*/ 142172 w 1202877"/>
                <a:gd name="connsiteY32" fmla="*/ 908957 h 1152144"/>
                <a:gd name="connsiteX33" fmla="*/ 237821 w 1202877"/>
                <a:gd name="connsiteY33" fmla="*/ 921047 h 1152144"/>
                <a:gd name="connsiteX34" fmla="*/ 380126 w 1202877"/>
                <a:gd name="connsiteY34" fmla="*/ 890622 h 1152144"/>
                <a:gd name="connsiteX35" fmla="*/ 501961 w 1202877"/>
                <a:gd name="connsiteY35" fmla="*/ 809079 h 1152144"/>
                <a:gd name="connsiteX36" fmla="*/ 433733 w 1202877"/>
                <a:gd name="connsiteY36" fmla="*/ 733035 h 1152144"/>
                <a:gd name="connsiteX37" fmla="*/ 344916 w 1202877"/>
                <a:gd name="connsiteY37" fmla="*/ 792140 h 1152144"/>
                <a:gd name="connsiteX38" fmla="*/ 243670 w 1202877"/>
                <a:gd name="connsiteY38" fmla="*/ 813955 h 1152144"/>
                <a:gd name="connsiteX39" fmla="*/ 119849 w 1202877"/>
                <a:gd name="connsiteY39" fmla="*/ 781420 h 1152144"/>
                <a:gd name="connsiteX40" fmla="*/ 32850 w 1202877"/>
                <a:gd name="connsiteY40" fmla="*/ 695374 h 1152144"/>
                <a:gd name="connsiteX41" fmla="*/ 0 w 1202877"/>
                <a:gd name="connsiteY41" fmla="*/ 573146 h 1152144"/>
                <a:gd name="connsiteX42" fmla="*/ 70664 w 1202877"/>
                <a:gd name="connsiteY42" fmla="*/ 402779 h 1152144"/>
                <a:gd name="connsiteX43" fmla="*/ 243670 w 1202877"/>
                <a:gd name="connsiteY43" fmla="*/ 333317 h 1152144"/>
                <a:gd name="connsiteX44" fmla="*/ 346012 w 1202877"/>
                <a:gd name="connsiteY44" fmla="*/ 356592 h 1152144"/>
                <a:gd name="connsiteX45" fmla="*/ 433733 w 1202877"/>
                <a:gd name="connsiteY45" fmla="*/ 420083 h 1152144"/>
                <a:gd name="connsiteX46" fmla="*/ 500986 w 1202877"/>
                <a:gd name="connsiteY46" fmla="*/ 336239 h 1152144"/>
                <a:gd name="connsiteX47" fmla="*/ 382684 w 1202877"/>
                <a:gd name="connsiteY47" fmla="*/ 259208 h 1152144"/>
                <a:gd name="connsiteX48" fmla="*/ 241720 w 1202877"/>
                <a:gd name="connsiteY48" fmla="*/ 231098 h 1152144"/>
                <a:gd name="connsiteX49" fmla="*/ 145105 w 1202877"/>
                <a:gd name="connsiteY49" fmla="*/ 243035 h 1152144"/>
                <a:gd name="connsiteX50" fmla="*/ 85229 w 1202877"/>
                <a:gd name="connsiteY50" fmla="*/ 266621 h 1152144"/>
                <a:gd name="connsiteX51" fmla="*/ 92087 w 1202877"/>
                <a:gd name="connsiteY51" fmla="*/ 253985 h 1152144"/>
                <a:gd name="connsiteX52" fmla="*/ 569775 w 1202877"/>
                <a:gd name="connsiteY52" fmla="*/ 0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877" h="1152144">
                  <a:moveTo>
                    <a:pt x="960120" y="334292"/>
                  </a:moveTo>
                  <a:cubicBezTo>
                    <a:pt x="1005164" y="334756"/>
                    <a:pt x="1045931" y="345528"/>
                    <a:pt x="1082418" y="366608"/>
                  </a:cubicBezTo>
                  <a:cubicBezTo>
                    <a:pt x="1118906" y="387689"/>
                    <a:pt x="1147973" y="416298"/>
                    <a:pt x="1169620" y="452436"/>
                  </a:cubicBezTo>
                  <a:cubicBezTo>
                    <a:pt x="1191268" y="488575"/>
                    <a:pt x="1202353" y="529460"/>
                    <a:pt x="1202877" y="575095"/>
                  </a:cubicBezTo>
                  <a:cubicBezTo>
                    <a:pt x="1202353" y="620755"/>
                    <a:pt x="1191268" y="661810"/>
                    <a:pt x="1169620" y="698261"/>
                  </a:cubicBezTo>
                  <a:cubicBezTo>
                    <a:pt x="1147973" y="734713"/>
                    <a:pt x="1118906" y="763636"/>
                    <a:pt x="1082418" y="785031"/>
                  </a:cubicBezTo>
                  <a:cubicBezTo>
                    <a:pt x="1045931" y="806425"/>
                    <a:pt x="1005164" y="817366"/>
                    <a:pt x="960120" y="817853"/>
                  </a:cubicBezTo>
                  <a:cubicBezTo>
                    <a:pt x="915039" y="817366"/>
                    <a:pt x="874020" y="806425"/>
                    <a:pt x="837063" y="785031"/>
                  </a:cubicBezTo>
                  <a:cubicBezTo>
                    <a:pt x="800107" y="763636"/>
                    <a:pt x="770570" y="734713"/>
                    <a:pt x="748455" y="698261"/>
                  </a:cubicBezTo>
                  <a:cubicBezTo>
                    <a:pt x="726338" y="661810"/>
                    <a:pt x="715000" y="620755"/>
                    <a:pt x="714441" y="575095"/>
                  </a:cubicBezTo>
                  <a:cubicBezTo>
                    <a:pt x="714981" y="529460"/>
                    <a:pt x="726248" y="488575"/>
                    <a:pt x="748237" y="452436"/>
                  </a:cubicBezTo>
                  <a:cubicBezTo>
                    <a:pt x="770227" y="416298"/>
                    <a:pt x="799691" y="387689"/>
                    <a:pt x="836630" y="366608"/>
                  </a:cubicBezTo>
                  <a:cubicBezTo>
                    <a:pt x="873569" y="345528"/>
                    <a:pt x="914732" y="334756"/>
                    <a:pt x="960120" y="334292"/>
                  </a:cubicBezTo>
                  <a:close/>
                  <a:moveTo>
                    <a:pt x="569775" y="0"/>
                  </a:moveTo>
                  <a:lnTo>
                    <a:pt x="628525" y="0"/>
                  </a:lnTo>
                  <a:cubicBezTo>
                    <a:pt x="827373" y="0"/>
                    <a:pt x="1002689" y="100749"/>
                    <a:pt x="1106213" y="253985"/>
                  </a:cubicBezTo>
                  <a:lnTo>
                    <a:pt x="1112012" y="264669"/>
                  </a:lnTo>
                  <a:lnTo>
                    <a:pt x="1056676" y="243039"/>
                  </a:lnTo>
                  <a:cubicBezTo>
                    <a:pt x="1025960" y="235396"/>
                    <a:pt x="993450" y="231416"/>
                    <a:pt x="959144" y="231098"/>
                  </a:cubicBezTo>
                  <a:cubicBezTo>
                    <a:pt x="890535" y="231716"/>
                    <a:pt x="829105" y="246929"/>
                    <a:pt x="774852" y="276735"/>
                  </a:cubicBezTo>
                  <a:cubicBezTo>
                    <a:pt x="720600" y="306543"/>
                    <a:pt x="677668" y="347237"/>
                    <a:pt x="646055" y="398818"/>
                  </a:cubicBezTo>
                  <a:cubicBezTo>
                    <a:pt x="614442" y="450398"/>
                    <a:pt x="598291" y="509158"/>
                    <a:pt x="597600" y="575095"/>
                  </a:cubicBezTo>
                  <a:cubicBezTo>
                    <a:pt x="598291" y="640752"/>
                    <a:pt x="614442" y="699535"/>
                    <a:pt x="646055" y="751448"/>
                  </a:cubicBezTo>
                  <a:cubicBezTo>
                    <a:pt x="677668" y="803359"/>
                    <a:pt x="720600" y="844439"/>
                    <a:pt x="774852" y="874686"/>
                  </a:cubicBezTo>
                  <a:cubicBezTo>
                    <a:pt x="829105" y="904933"/>
                    <a:pt x="890535" y="920387"/>
                    <a:pt x="959144" y="921047"/>
                  </a:cubicBezTo>
                  <a:cubicBezTo>
                    <a:pt x="993450" y="920717"/>
                    <a:pt x="1025960" y="916689"/>
                    <a:pt x="1056676" y="908962"/>
                  </a:cubicBezTo>
                  <a:lnTo>
                    <a:pt x="1112271" y="886999"/>
                  </a:lnTo>
                  <a:lnTo>
                    <a:pt x="1106213" y="898160"/>
                  </a:lnTo>
                  <a:cubicBezTo>
                    <a:pt x="1002689" y="1051396"/>
                    <a:pt x="827373" y="1152144"/>
                    <a:pt x="628525" y="1152144"/>
                  </a:cubicBezTo>
                  <a:lnTo>
                    <a:pt x="569775" y="1152144"/>
                  </a:lnTo>
                  <a:cubicBezTo>
                    <a:pt x="370928" y="1152144"/>
                    <a:pt x="195611" y="1051396"/>
                    <a:pt x="92087" y="898160"/>
                  </a:cubicBezTo>
                  <a:lnTo>
                    <a:pt x="85562" y="886137"/>
                  </a:lnTo>
                  <a:lnTo>
                    <a:pt x="142172" y="908957"/>
                  </a:lnTo>
                  <a:cubicBezTo>
                    <a:pt x="172298" y="916690"/>
                    <a:pt x="204181" y="920720"/>
                    <a:pt x="237821" y="921047"/>
                  </a:cubicBezTo>
                  <a:cubicBezTo>
                    <a:pt x="286718" y="920641"/>
                    <a:pt x="334152" y="910499"/>
                    <a:pt x="380126" y="890622"/>
                  </a:cubicBezTo>
                  <a:cubicBezTo>
                    <a:pt x="426098" y="870744"/>
                    <a:pt x="466710" y="843564"/>
                    <a:pt x="501961" y="809079"/>
                  </a:cubicBezTo>
                  <a:lnTo>
                    <a:pt x="433733" y="733035"/>
                  </a:lnTo>
                  <a:cubicBezTo>
                    <a:pt x="407478" y="758161"/>
                    <a:pt x="377871" y="777862"/>
                    <a:pt x="344916" y="792140"/>
                  </a:cubicBezTo>
                  <a:cubicBezTo>
                    <a:pt x="311959" y="806419"/>
                    <a:pt x="278210" y="813690"/>
                    <a:pt x="243670" y="813955"/>
                  </a:cubicBezTo>
                  <a:cubicBezTo>
                    <a:pt x="197704" y="813474"/>
                    <a:pt x="156429" y="802628"/>
                    <a:pt x="119849" y="781420"/>
                  </a:cubicBezTo>
                  <a:cubicBezTo>
                    <a:pt x="83269" y="760213"/>
                    <a:pt x="54269" y="731531"/>
                    <a:pt x="32850" y="695374"/>
                  </a:cubicBezTo>
                  <a:cubicBezTo>
                    <a:pt x="11431" y="659217"/>
                    <a:pt x="480" y="618476"/>
                    <a:pt x="0" y="573146"/>
                  </a:cubicBezTo>
                  <a:cubicBezTo>
                    <a:pt x="1624" y="504292"/>
                    <a:pt x="25179" y="447504"/>
                    <a:pt x="70664" y="402779"/>
                  </a:cubicBezTo>
                  <a:cubicBezTo>
                    <a:pt x="116149" y="358055"/>
                    <a:pt x="173818" y="334901"/>
                    <a:pt x="243670" y="333317"/>
                  </a:cubicBezTo>
                  <a:cubicBezTo>
                    <a:pt x="278759" y="333581"/>
                    <a:pt x="312873" y="341339"/>
                    <a:pt x="346012" y="356592"/>
                  </a:cubicBezTo>
                  <a:cubicBezTo>
                    <a:pt x="379150" y="371845"/>
                    <a:pt x="408391" y="393008"/>
                    <a:pt x="433733" y="420083"/>
                  </a:cubicBezTo>
                  <a:lnTo>
                    <a:pt x="500986" y="336239"/>
                  </a:lnTo>
                  <a:cubicBezTo>
                    <a:pt x="467217" y="303321"/>
                    <a:pt x="427783" y="277645"/>
                    <a:pt x="382684" y="259208"/>
                  </a:cubicBezTo>
                  <a:cubicBezTo>
                    <a:pt x="337585" y="240773"/>
                    <a:pt x="290596" y="231402"/>
                    <a:pt x="241720" y="231098"/>
                  </a:cubicBezTo>
                  <a:cubicBezTo>
                    <a:pt x="207749" y="231419"/>
                    <a:pt x="175544" y="235398"/>
                    <a:pt x="145105" y="243035"/>
                  </a:cubicBezTo>
                  <a:lnTo>
                    <a:pt x="85229" y="266621"/>
                  </a:lnTo>
                  <a:lnTo>
                    <a:pt x="92087" y="253985"/>
                  </a:lnTo>
                  <a:cubicBezTo>
                    <a:pt x="195611" y="100749"/>
                    <a:pt x="370928" y="0"/>
                    <a:pt x="569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sz="1400" dirty="0">
                <a:latin typeface="Montserrat Light" panose="00000400000000000000" pitchFamily="50" charset="0"/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3794651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216458" y="5544793"/>
              <a:ext cx="117445" cy="129143"/>
            </a:xfrm>
            <a:custGeom>
              <a:avLst/>
              <a:gdLst/>
              <a:ahLst/>
              <a:cxnLst/>
              <a:rect l="l" t="t" r="r" b="b"/>
              <a:pathLst>
                <a:path w="110157" h="121130">
                  <a:moveTo>
                    <a:pt x="64455" y="0"/>
                  </a:moveTo>
                  <a:cubicBezTo>
                    <a:pt x="78965" y="137"/>
                    <a:pt x="90183" y="4314"/>
                    <a:pt x="98111" y="12531"/>
                  </a:cubicBezTo>
                  <a:cubicBezTo>
                    <a:pt x="106038" y="20747"/>
                    <a:pt x="110054" y="32182"/>
                    <a:pt x="110157" y="46835"/>
                  </a:cubicBezTo>
                  <a:lnTo>
                    <a:pt x="110157" y="121130"/>
                  </a:lnTo>
                  <a:lnTo>
                    <a:pt x="92355" y="121130"/>
                  </a:lnTo>
                  <a:lnTo>
                    <a:pt x="92355" y="51636"/>
                  </a:lnTo>
                  <a:cubicBezTo>
                    <a:pt x="92264" y="40925"/>
                    <a:pt x="89244" y="32628"/>
                    <a:pt x="83293" y="26747"/>
                  </a:cubicBezTo>
                  <a:cubicBezTo>
                    <a:pt x="77342" y="20865"/>
                    <a:pt x="69005" y="17884"/>
                    <a:pt x="58280" y="17803"/>
                  </a:cubicBezTo>
                  <a:cubicBezTo>
                    <a:pt x="46317" y="18083"/>
                    <a:pt x="36855" y="21694"/>
                    <a:pt x="29894" y="28635"/>
                  </a:cubicBezTo>
                  <a:cubicBezTo>
                    <a:pt x="22934" y="35575"/>
                    <a:pt x="18903" y="44848"/>
                    <a:pt x="17803" y="56452"/>
                  </a:cubicBezTo>
                  <a:lnTo>
                    <a:pt x="17803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803" y="686"/>
                  </a:lnTo>
                  <a:lnTo>
                    <a:pt x="17803" y="27175"/>
                  </a:lnTo>
                  <a:cubicBezTo>
                    <a:pt x="22076" y="18062"/>
                    <a:pt x="28165" y="11278"/>
                    <a:pt x="36069" y="6821"/>
                  </a:cubicBezTo>
                  <a:cubicBezTo>
                    <a:pt x="43973" y="2364"/>
                    <a:pt x="53435" y="90"/>
                    <a:pt x="644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4049852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6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1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5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4376851" y="5544548"/>
              <a:ext cx="115007" cy="129633"/>
            </a:xfrm>
            <a:custGeom>
              <a:avLst/>
              <a:gdLst/>
              <a:ahLst/>
              <a:cxnLst/>
              <a:rect l="l" t="t" r="r" b="b"/>
              <a:pathLst>
                <a:path w="107870" h="121590">
                  <a:moveTo>
                    <a:pt x="59636" y="3"/>
                  </a:moveTo>
                  <a:cubicBezTo>
                    <a:pt x="69384" y="-69"/>
                    <a:pt x="78176" y="1443"/>
                    <a:pt x="86010" y="4539"/>
                  </a:cubicBezTo>
                  <a:cubicBezTo>
                    <a:pt x="93845" y="7634"/>
                    <a:pt x="100522" y="12056"/>
                    <a:pt x="106041" y="17806"/>
                  </a:cubicBezTo>
                  <a:lnTo>
                    <a:pt x="96212" y="30383"/>
                  </a:lnTo>
                  <a:cubicBezTo>
                    <a:pt x="91630" y="26000"/>
                    <a:pt x="86334" y="22589"/>
                    <a:pt x="80324" y="20150"/>
                  </a:cubicBezTo>
                  <a:cubicBezTo>
                    <a:pt x="74314" y="17710"/>
                    <a:pt x="67646" y="16472"/>
                    <a:pt x="60322" y="16434"/>
                  </a:cubicBezTo>
                  <a:cubicBezTo>
                    <a:pt x="47639" y="16638"/>
                    <a:pt x="37400" y="20745"/>
                    <a:pt x="29603" y="28753"/>
                  </a:cubicBezTo>
                  <a:cubicBezTo>
                    <a:pt x="21807" y="36762"/>
                    <a:pt x="17797" y="47443"/>
                    <a:pt x="17573" y="60796"/>
                  </a:cubicBezTo>
                  <a:cubicBezTo>
                    <a:pt x="17797" y="74160"/>
                    <a:pt x="21807" y="84879"/>
                    <a:pt x="29603" y="92954"/>
                  </a:cubicBezTo>
                  <a:cubicBezTo>
                    <a:pt x="37400" y="101029"/>
                    <a:pt x="47639" y="105173"/>
                    <a:pt x="60322" y="105388"/>
                  </a:cubicBezTo>
                  <a:cubicBezTo>
                    <a:pt x="68246" y="105369"/>
                    <a:pt x="75371" y="104035"/>
                    <a:pt x="81696" y="101386"/>
                  </a:cubicBezTo>
                  <a:cubicBezTo>
                    <a:pt x="88020" y="98737"/>
                    <a:pt x="93316" y="94888"/>
                    <a:pt x="97583" y="89838"/>
                  </a:cubicBezTo>
                  <a:lnTo>
                    <a:pt x="107870" y="100814"/>
                  </a:lnTo>
                  <a:cubicBezTo>
                    <a:pt x="102460" y="107375"/>
                    <a:pt x="95678" y="112464"/>
                    <a:pt x="87525" y="116083"/>
                  </a:cubicBezTo>
                  <a:cubicBezTo>
                    <a:pt x="79371" y="119702"/>
                    <a:pt x="70075" y="121538"/>
                    <a:pt x="59636" y="121590"/>
                  </a:cubicBezTo>
                  <a:cubicBezTo>
                    <a:pt x="41849" y="121301"/>
                    <a:pt x="27538" y="115656"/>
                    <a:pt x="16702" y="104656"/>
                  </a:cubicBezTo>
                  <a:cubicBezTo>
                    <a:pt x="5866" y="93656"/>
                    <a:pt x="299" y="79036"/>
                    <a:pt x="0" y="60796"/>
                  </a:cubicBezTo>
                  <a:cubicBezTo>
                    <a:pt x="313" y="42556"/>
                    <a:pt x="5909" y="27936"/>
                    <a:pt x="16787" y="16937"/>
                  </a:cubicBezTo>
                  <a:cubicBezTo>
                    <a:pt x="27666" y="5937"/>
                    <a:pt x="41949" y="292"/>
                    <a:pt x="59636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534804" y="5544549"/>
              <a:ext cx="123658" cy="129630"/>
            </a:xfrm>
            <a:custGeom>
              <a:avLst/>
              <a:gdLst/>
              <a:ahLst/>
              <a:cxnLst/>
              <a:rect l="l" t="t" r="r" b="b"/>
              <a:pathLst>
                <a:path w="115985" h="121587">
                  <a:moveTo>
                    <a:pt x="59650" y="0"/>
                  </a:moveTo>
                  <a:cubicBezTo>
                    <a:pt x="79115" y="161"/>
                    <a:pt x="93574" y="6292"/>
                    <a:pt x="103025" y="18391"/>
                  </a:cubicBezTo>
                  <a:cubicBezTo>
                    <a:pt x="112477" y="30491"/>
                    <a:pt x="116759" y="46906"/>
                    <a:pt x="115871" y="67637"/>
                  </a:cubicBezTo>
                  <a:lnTo>
                    <a:pt x="17573" y="67637"/>
                  </a:lnTo>
                  <a:cubicBezTo>
                    <a:pt x="19336" y="79547"/>
                    <a:pt x="24100" y="88898"/>
                    <a:pt x="31866" y="95690"/>
                  </a:cubicBezTo>
                  <a:cubicBezTo>
                    <a:pt x="39631" y="102482"/>
                    <a:pt x="49427" y="105942"/>
                    <a:pt x="61251" y="106071"/>
                  </a:cubicBezTo>
                  <a:cubicBezTo>
                    <a:pt x="68722" y="106056"/>
                    <a:pt x="75620" y="104769"/>
                    <a:pt x="81947" y="102210"/>
                  </a:cubicBezTo>
                  <a:cubicBezTo>
                    <a:pt x="88274" y="99651"/>
                    <a:pt x="93800" y="95905"/>
                    <a:pt x="98526" y="90972"/>
                  </a:cubicBezTo>
                  <a:lnTo>
                    <a:pt x="108341" y="101495"/>
                  </a:lnTo>
                  <a:cubicBezTo>
                    <a:pt x="102585" y="107928"/>
                    <a:pt x="95597" y="112875"/>
                    <a:pt x="87376" y="116337"/>
                  </a:cubicBezTo>
                  <a:cubicBezTo>
                    <a:pt x="79155" y="119799"/>
                    <a:pt x="69989" y="121549"/>
                    <a:pt x="59879" y="121587"/>
                  </a:cubicBezTo>
                  <a:cubicBezTo>
                    <a:pt x="41877" y="121297"/>
                    <a:pt x="27466" y="115652"/>
                    <a:pt x="16647" y="104652"/>
                  </a:cubicBezTo>
                  <a:cubicBezTo>
                    <a:pt x="5828" y="93651"/>
                    <a:pt x="279" y="79031"/>
                    <a:pt x="0" y="60793"/>
                  </a:cubicBezTo>
                  <a:cubicBezTo>
                    <a:pt x="298" y="42555"/>
                    <a:pt x="5867" y="27936"/>
                    <a:pt x="16704" y="16935"/>
                  </a:cubicBezTo>
                  <a:cubicBezTo>
                    <a:pt x="27542" y="5935"/>
                    <a:pt x="41858" y="290"/>
                    <a:pt x="59650" y="0"/>
                  </a:cubicBezTo>
                  <a:close/>
                  <a:moveTo>
                    <a:pt x="59650" y="15288"/>
                  </a:moveTo>
                  <a:cubicBezTo>
                    <a:pt x="48064" y="15431"/>
                    <a:pt x="38536" y="18862"/>
                    <a:pt x="31065" y="25582"/>
                  </a:cubicBezTo>
                  <a:cubicBezTo>
                    <a:pt x="23595" y="32303"/>
                    <a:pt x="19098" y="41454"/>
                    <a:pt x="17573" y="53035"/>
                  </a:cubicBezTo>
                  <a:lnTo>
                    <a:pt x="99898" y="53035"/>
                  </a:lnTo>
                  <a:cubicBezTo>
                    <a:pt x="99193" y="41354"/>
                    <a:pt x="95286" y="32174"/>
                    <a:pt x="88178" y="25497"/>
                  </a:cubicBezTo>
                  <a:cubicBezTo>
                    <a:pt x="81070" y="18819"/>
                    <a:pt x="71561" y="15416"/>
                    <a:pt x="59650" y="15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539450" y="5544793"/>
              <a:ext cx="212253" cy="129143"/>
            </a:xfrm>
            <a:custGeom>
              <a:avLst/>
              <a:gdLst/>
              <a:ahLst/>
              <a:cxnLst/>
              <a:rect l="l" t="t" r="r" b="b"/>
              <a:pathLst>
                <a:path w="199082" h="121130">
                  <a:moveTo>
                    <a:pt x="63541" y="0"/>
                  </a:moveTo>
                  <a:cubicBezTo>
                    <a:pt x="74932" y="71"/>
                    <a:pt x="84333" y="2839"/>
                    <a:pt x="91743" y="8305"/>
                  </a:cubicBezTo>
                  <a:cubicBezTo>
                    <a:pt x="99154" y="13771"/>
                    <a:pt x="104150" y="21509"/>
                    <a:pt x="106731" y="31519"/>
                  </a:cubicBezTo>
                  <a:cubicBezTo>
                    <a:pt x="110569" y="20924"/>
                    <a:pt x="116552" y="13043"/>
                    <a:pt x="124680" y="7877"/>
                  </a:cubicBezTo>
                  <a:cubicBezTo>
                    <a:pt x="132808" y="2711"/>
                    <a:pt x="142679" y="85"/>
                    <a:pt x="154295" y="0"/>
                  </a:cubicBezTo>
                  <a:cubicBezTo>
                    <a:pt x="168466" y="137"/>
                    <a:pt x="179447" y="4314"/>
                    <a:pt x="187236" y="12531"/>
                  </a:cubicBezTo>
                  <a:cubicBezTo>
                    <a:pt x="195025" y="20747"/>
                    <a:pt x="198974" y="32182"/>
                    <a:pt x="199082" y="46835"/>
                  </a:cubicBezTo>
                  <a:lnTo>
                    <a:pt x="199082" y="121130"/>
                  </a:lnTo>
                  <a:lnTo>
                    <a:pt x="181280" y="121130"/>
                  </a:lnTo>
                  <a:lnTo>
                    <a:pt x="181280" y="51636"/>
                  </a:lnTo>
                  <a:cubicBezTo>
                    <a:pt x="181190" y="40815"/>
                    <a:pt x="178226" y="32452"/>
                    <a:pt x="172390" y="26547"/>
                  </a:cubicBezTo>
                  <a:cubicBezTo>
                    <a:pt x="166554" y="20641"/>
                    <a:pt x="158388" y="17650"/>
                    <a:pt x="147892" y="17574"/>
                  </a:cubicBezTo>
                  <a:cubicBezTo>
                    <a:pt x="135347" y="18107"/>
                    <a:pt x="125675" y="22356"/>
                    <a:pt x="118877" y="30318"/>
                  </a:cubicBezTo>
                  <a:cubicBezTo>
                    <a:pt x="112078" y="38282"/>
                    <a:pt x="108638" y="48816"/>
                    <a:pt x="108557" y="61923"/>
                  </a:cubicBezTo>
                  <a:lnTo>
                    <a:pt x="108557" y="121130"/>
                  </a:lnTo>
                  <a:lnTo>
                    <a:pt x="90526" y="121130"/>
                  </a:lnTo>
                  <a:lnTo>
                    <a:pt x="90526" y="51636"/>
                  </a:lnTo>
                  <a:cubicBezTo>
                    <a:pt x="90450" y="40815"/>
                    <a:pt x="87515" y="32452"/>
                    <a:pt x="81722" y="26547"/>
                  </a:cubicBezTo>
                  <a:cubicBezTo>
                    <a:pt x="75928" y="20641"/>
                    <a:pt x="67734" y="17650"/>
                    <a:pt x="57138" y="17574"/>
                  </a:cubicBezTo>
                  <a:cubicBezTo>
                    <a:pt x="44683" y="18107"/>
                    <a:pt x="35002" y="22356"/>
                    <a:pt x="28094" y="30320"/>
                  </a:cubicBezTo>
                  <a:cubicBezTo>
                    <a:pt x="21185" y="38285"/>
                    <a:pt x="17679" y="48824"/>
                    <a:pt x="17574" y="61937"/>
                  </a:cubicBezTo>
                  <a:lnTo>
                    <a:pt x="17574" y="121130"/>
                  </a:lnTo>
                  <a:lnTo>
                    <a:pt x="0" y="121130"/>
                  </a:lnTo>
                  <a:lnTo>
                    <a:pt x="0" y="686"/>
                  </a:lnTo>
                  <a:lnTo>
                    <a:pt x="17574" y="686"/>
                  </a:lnTo>
                  <a:lnTo>
                    <a:pt x="17574" y="27861"/>
                  </a:lnTo>
                  <a:cubicBezTo>
                    <a:pt x="21633" y="18519"/>
                    <a:pt x="27579" y="11563"/>
                    <a:pt x="35412" y="6992"/>
                  </a:cubicBezTo>
                  <a:cubicBezTo>
                    <a:pt x="43245" y="2421"/>
                    <a:pt x="52621" y="90"/>
                    <a:pt x="6354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373526" y="6363884"/>
            <a:ext cx="2494478" cy="261610"/>
            <a:chOff x="242614" y="6328854"/>
            <a:chExt cx="2494478" cy="261610"/>
          </a:xfrm>
        </p:grpSpPr>
        <p:sp>
          <p:nvSpPr>
            <p:cNvPr id="23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6236" y="6328854"/>
              <a:ext cx="2420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2017Commence.All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  <a:alpha val="30000"/>
                </a:scheme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794766" y="414088"/>
            <a:ext cx="1023708" cy="314016"/>
            <a:chOff x="10513920" y="6272665"/>
            <a:chExt cx="1453380" cy="445816"/>
          </a:xfrm>
        </p:grpSpPr>
        <p:sp>
          <p:nvSpPr>
            <p:cNvPr id="27" name="Rectangle: Rounded Corners 26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0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2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618288" y="1143000"/>
            <a:ext cx="4373562" cy="2609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874985" y="3774225"/>
            <a:ext cx="1743303" cy="1541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18740" y="5337487"/>
            <a:ext cx="1743303" cy="1541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993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96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-403123" y="-2795981"/>
            <a:ext cx="12998246" cy="12449962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60000"/>
                </a:schemeClr>
              </a:gs>
              <a:gs pos="0">
                <a:schemeClr val="bg1">
                  <a:lumMod val="95000"/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3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EB49E6-65FA-431C-9FD0-8CD68E19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C56A52-3099-4772-BC97-5DBECF7D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260B67-0555-4E57-9141-D9EC4C133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8A79E6-5978-4419-933E-966D9581C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497CCD9-9AEA-4896-B903-237F5D210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E6DAA3A-F27B-4C1B-B207-FF532E1A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8D75C0-AF2C-4A52-A656-C6CBF222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F01607-4FDC-4794-8679-E495A738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396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94558" y="0"/>
            <a:ext cx="47782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668720" y="812460"/>
            <a:ext cx="3760480" cy="5233080"/>
          </a:xfrm>
          <a:custGeom>
            <a:avLst/>
            <a:gdLst>
              <a:gd name="connsiteX0" fmla="*/ 1738398 w 3760480"/>
              <a:gd name="connsiteY0" fmla="*/ 3106527 h 5233080"/>
              <a:gd name="connsiteX1" fmla="*/ 3393987 w 3760480"/>
              <a:gd name="connsiteY1" fmla="*/ 3106527 h 5233080"/>
              <a:gd name="connsiteX2" fmla="*/ 3393987 w 3760480"/>
              <a:gd name="connsiteY2" fmla="*/ 3473856 h 5233080"/>
              <a:gd name="connsiteX3" fmla="*/ 2610060 w 3760480"/>
              <a:gd name="connsiteY3" fmla="*/ 5233080 h 5233080"/>
              <a:gd name="connsiteX4" fmla="*/ 2038963 w 3760480"/>
              <a:gd name="connsiteY4" fmla="*/ 5233080 h 5233080"/>
              <a:gd name="connsiteX5" fmla="*/ 2798445 w 3760480"/>
              <a:gd name="connsiteY5" fmla="*/ 3534572 h 5233080"/>
              <a:gd name="connsiteX6" fmla="*/ 2212020 w 3760480"/>
              <a:gd name="connsiteY6" fmla="*/ 3534572 h 5233080"/>
              <a:gd name="connsiteX7" fmla="*/ 2212020 w 3760480"/>
              <a:gd name="connsiteY7" fmla="*/ 3832342 h 5233080"/>
              <a:gd name="connsiteX8" fmla="*/ 1738398 w 3760480"/>
              <a:gd name="connsiteY8" fmla="*/ 3832342 h 5233080"/>
              <a:gd name="connsiteX9" fmla="*/ 411623 w 3760480"/>
              <a:gd name="connsiteY9" fmla="*/ 3103488 h 5233080"/>
              <a:gd name="connsiteX10" fmla="*/ 1344054 w 3760480"/>
              <a:gd name="connsiteY10" fmla="*/ 3103488 h 5233080"/>
              <a:gd name="connsiteX11" fmla="*/ 1344054 w 3760480"/>
              <a:gd name="connsiteY11" fmla="*/ 5233080 h 5233080"/>
              <a:gd name="connsiteX12" fmla="*/ 803586 w 3760480"/>
              <a:gd name="connsiteY12" fmla="*/ 5233080 h 5233080"/>
              <a:gd name="connsiteX13" fmla="*/ 803586 w 3760480"/>
              <a:gd name="connsiteY13" fmla="*/ 3537610 h 5233080"/>
              <a:gd name="connsiteX14" fmla="*/ 411623 w 3760480"/>
              <a:gd name="connsiteY14" fmla="*/ 3537610 h 5233080"/>
              <a:gd name="connsiteX15" fmla="*/ 2821781 w 3760480"/>
              <a:gd name="connsiteY15" fmla="*/ 400699 h 5233080"/>
              <a:gd name="connsiteX16" fmla="*/ 2524625 w 3760480"/>
              <a:gd name="connsiteY16" fmla="*/ 560264 h 5233080"/>
              <a:gd name="connsiteX17" fmla="*/ 2432667 w 3760480"/>
              <a:gd name="connsiteY17" fmla="*/ 1084547 h 5233080"/>
              <a:gd name="connsiteX18" fmla="*/ 2524625 w 3760480"/>
              <a:gd name="connsiteY18" fmla="*/ 1610347 h 5233080"/>
              <a:gd name="connsiteX19" fmla="*/ 2821781 w 3760480"/>
              <a:gd name="connsiteY19" fmla="*/ 1771431 h 5233080"/>
              <a:gd name="connsiteX20" fmla="*/ 3115138 w 3760480"/>
              <a:gd name="connsiteY20" fmla="*/ 1610347 h 5233080"/>
              <a:gd name="connsiteX21" fmla="*/ 3207857 w 3760480"/>
              <a:gd name="connsiteY21" fmla="*/ 1084547 h 5233080"/>
              <a:gd name="connsiteX22" fmla="*/ 3115138 w 3760480"/>
              <a:gd name="connsiteY22" fmla="*/ 560264 h 5233080"/>
              <a:gd name="connsiteX23" fmla="*/ 2821781 w 3760480"/>
              <a:gd name="connsiteY23" fmla="*/ 400699 h 5233080"/>
              <a:gd name="connsiteX24" fmla="*/ 2821781 w 3760480"/>
              <a:gd name="connsiteY24" fmla="*/ 6077 h 5233080"/>
              <a:gd name="connsiteX25" fmla="*/ 3516753 w 3760480"/>
              <a:gd name="connsiteY25" fmla="*/ 285454 h 5233080"/>
              <a:gd name="connsiteX26" fmla="*/ 3760480 w 3760480"/>
              <a:gd name="connsiteY26" fmla="*/ 1084547 h 5233080"/>
              <a:gd name="connsiteX27" fmla="*/ 3516753 w 3760480"/>
              <a:gd name="connsiteY27" fmla="*/ 1886296 h 5233080"/>
              <a:gd name="connsiteX28" fmla="*/ 2821781 w 3760480"/>
              <a:gd name="connsiteY28" fmla="*/ 2166053 h 5233080"/>
              <a:gd name="connsiteX29" fmla="*/ 2121492 w 3760480"/>
              <a:gd name="connsiteY29" fmla="*/ 1886296 h 5233080"/>
              <a:gd name="connsiteX30" fmla="*/ 1877005 w 3760480"/>
              <a:gd name="connsiteY30" fmla="*/ 1084547 h 5233080"/>
              <a:gd name="connsiteX31" fmla="*/ 2121492 w 3760480"/>
              <a:gd name="connsiteY31" fmla="*/ 285454 h 5233080"/>
              <a:gd name="connsiteX32" fmla="*/ 2821781 w 3760480"/>
              <a:gd name="connsiteY32" fmla="*/ 6077 h 5233080"/>
              <a:gd name="connsiteX33" fmla="*/ 862927 w 3760480"/>
              <a:gd name="connsiteY33" fmla="*/ 0 h 5233080"/>
              <a:gd name="connsiteX34" fmla="*/ 1384149 w 3760480"/>
              <a:gd name="connsiteY34" fmla="*/ 151430 h 5233080"/>
              <a:gd name="connsiteX35" fmla="*/ 1588742 w 3760480"/>
              <a:gd name="connsiteY35" fmla="*/ 555702 h 5233080"/>
              <a:gd name="connsiteX36" fmla="*/ 1474876 w 3760480"/>
              <a:gd name="connsiteY36" fmla="*/ 907508 h 5233080"/>
              <a:gd name="connsiteX37" fmla="*/ 1187933 w 3760480"/>
              <a:gd name="connsiteY37" fmla="*/ 1263872 h 5233080"/>
              <a:gd name="connsiteX38" fmla="*/ 756580 w 3760480"/>
              <a:gd name="connsiteY38" fmla="*/ 1722815 h 5233080"/>
              <a:gd name="connsiteX39" fmla="*/ 1652550 w 3760480"/>
              <a:gd name="connsiteY39" fmla="*/ 1722815 h 5233080"/>
              <a:gd name="connsiteX40" fmla="*/ 1652550 w 3760480"/>
              <a:gd name="connsiteY40" fmla="*/ 2150860 h 5233080"/>
              <a:gd name="connsiteX41" fmla="*/ 60769 w 3760480"/>
              <a:gd name="connsiteY41" fmla="*/ 2150860 h 5233080"/>
              <a:gd name="connsiteX42" fmla="*/ 60769 w 3760480"/>
              <a:gd name="connsiteY42" fmla="*/ 1801745 h 5233080"/>
              <a:gd name="connsiteX43" fmla="*/ 820388 w 3760480"/>
              <a:gd name="connsiteY43" fmla="*/ 996409 h 5233080"/>
              <a:gd name="connsiteX44" fmla="*/ 966614 w 3760480"/>
              <a:gd name="connsiteY44" fmla="*/ 803790 h 5233080"/>
              <a:gd name="connsiteX45" fmla="*/ 1023966 w 3760480"/>
              <a:gd name="connsiteY45" fmla="*/ 631686 h 5233080"/>
              <a:gd name="connsiteX46" fmla="*/ 960917 w 3760480"/>
              <a:gd name="connsiteY46" fmla="*/ 488833 h 5233080"/>
              <a:gd name="connsiteX47" fmla="*/ 783926 w 3760480"/>
              <a:gd name="connsiteY47" fmla="*/ 437160 h 5233080"/>
              <a:gd name="connsiteX48" fmla="*/ 501728 w 3760480"/>
              <a:gd name="connsiteY48" fmla="*/ 509728 h 5233080"/>
              <a:gd name="connsiteX49" fmla="*/ 203577 w 3760480"/>
              <a:gd name="connsiteY49" fmla="*/ 707670 h 5233080"/>
              <a:gd name="connsiteX50" fmla="*/ 0 w 3760480"/>
              <a:gd name="connsiteY50" fmla="*/ 318763 h 5233080"/>
              <a:gd name="connsiteX51" fmla="*/ 417790 w 3760480"/>
              <a:gd name="connsiteY51" fmla="*/ 84244 h 5233080"/>
              <a:gd name="connsiteX52" fmla="*/ 862927 w 3760480"/>
              <a:gd name="connsiteY52" fmla="*/ 0 h 523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760480" h="5233080">
                <a:moveTo>
                  <a:pt x="1738398" y="3106527"/>
                </a:moveTo>
                <a:lnTo>
                  <a:pt x="3393987" y="3106527"/>
                </a:lnTo>
                <a:lnTo>
                  <a:pt x="3393987" y="3473856"/>
                </a:lnTo>
                <a:lnTo>
                  <a:pt x="2610060" y="5233080"/>
                </a:lnTo>
                <a:lnTo>
                  <a:pt x="2038963" y="5233080"/>
                </a:lnTo>
                <a:lnTo>
                  <a:pt x="2798445" y="3534572"/>
                </a:lnTo>
                <a:lnTo>
                  <a:pt x="2212020" y="3534572"/>
                </a:lnTo>
                <a:lnTo>
                  <a:pt x="2212020" y="3832342"/>
                </a:lnTo>
                <a:lnTo>
                  <a:pt x="1738398" y="3832342"/>
                </a:lnTo>
                <a:close/>
                <a:moveTo>
                  <a:pt x="411623" y="3103488"/>
                </a:moveTo>
                <a:lnTo>
                  <a:pt x="1344054" y="3103488"/>
                </a:lnTo>
                <a:lnTo>
                  <a:pt x="1344054" y="5233080"/>
                </a:lnTo>
                <a:lnTo>
                  <a:pt x="803586" y="5233080"/>
                </a:lnTo>
                <a:lnTo>
                  <a:pt x="803586" y="3537610"/>
                </a:lnTo>
                <a:lnTo>
                  <a:pt x="411623" y="3537610"/>
                </a:lnTo>
                <a:close/>
                <a:moveTo>
                  <a:pt x="2821781" y="400699"/>
                </a:moveTo>
                <a:cubicBezTo>
                  <a:pt x="2685869" y="398799"/>
                  <a:pt x="2586818" y="451988"/>
                  <a:pt x="2524625" y="560264"/>
                </a:cubicBezTo>
                <a:cubicBezTo>
                  <a:pt x="2462433" y="668541"/>
                  <a:pt x="2431780" y="843301"/>
                  <a:pt x="2432667" y="1084547"/>
                </a:cubicBezTo>
                <a:cubicBezTo>
                  <a:pt x="2431780" y="1325919"/>
                  <a:pt x="2462433" y="1501185"/>
                  <a:pt x="2524625" y="1610347"/>
                </a:cubicBezTo>
                <a:cubicBezTo>
                  <a:pt x="2586818" y="1719509"/>
                  <a:pt x="2685869" y="1773204"/>
                  <a:pt x="2821781" y="1771431"/>
                </a:cubicBezTo>
                <a:cubicBezTo>
                  <a:pt x="2954906" y="1773204"/>
                  <a:pt x="3052691" y="1719509"/>
                  <a:pt x="3115138" y="1610347"/>
                </a:cubicBezTo>
                <a:cubicBezTo>
                  <a:pt x="3177584" y="1501185"/>
                  <a:pt x="3208491" y="1325919"/>
                  <a:pt x="3207857" y="1084547"/>
                </a:cubicBezTo>
                <a:cubicBezTo>
                  <a:pt x="3208491" y="843301"/>
                  <a:pt x="3177584" y="668541"/>
                  <a:pt x="3115138" y="560264"/>
                </a:cubicBezTo>
                <a:cubicBezTo>
                  <a:pt x="3052691" y="451988"/>
                  <a:pt x="2954906" y="398799"/>
                  <a:pt x="2821781" y="400699"/>
                </a:cubicBezTo>
                <a:close/>
                <a:moveTo>
                  <a:pt x="2821781" y="6077"/>
                </a:moveTo>
                <a:cubicBezTo>
                  <a:pt x="3124120" y="7703"/>
                  <a:pt x="3355777" y="100829"/>
                  <a:pt x="3516753" y="285454"/>
                </a:cubicBezTo>
                <a:cubicBezTo>
                  <a:pt x="3677729" y="470078"/>
                  <a:pt x="3758971" y="736443"/>
                  <a:pt x="3760480" y="1084547"/>
                </a:cubicBezTo>
                <a:cubicBezTo>
                  <a:pt x="3758971" y="1434105"/>
                  <a:pt x="3677729" y="1701355"/>
                  <a:pt x="3516753" y="1886296"/>
                </a:cubicBezTo>
                <a:cubicBezTo>
                  <a:pt x="3355777" y="2071237"/>
                  <a:pt x="3124120" y="2164489"/>
                  <a:pt x="2821781" y="2166053"/>
                </a:cubicBezTo>
                <a:cubicBezTo>
                  <a:pt x="2516531" y="2164489"/>
                  <a:pt x="2283101" y="2071237"/>
                  <a:pt x="2121492" y="1886296"/>
                </a:cubicBezTo>
                <a:cubicBezTo>
                  <a:pt x="1959883" y="1701355"/>
                  <a:pt x="1878388" y="1434105"/>
                  <a:pt x="1877005" y="1084547"/>
                </a:cubicBezTo>
                <a:cubicBezTo>
                  <a:pt x="1878388" y="736443"/>
                  <a:pt x="1959883" y="470078"/>
                  <a:pt x="2121492" y="285454"/>
                </a:cubicBezTo>
                <a:cubicBezTo>
                  <a:pt x="2283101" y="100829"/>
                  <a:pt x="2516531" y="7703"/>
                  <a:pt x="2821781" y="6077"/>
                </a:cubicBezTo>
                <a:close/>
                <a:moveTo>
                  <a:pt x="862927" y="0"/>
                </a:moveTo>
                <a:cubicBezTo>
                  <a:pt x="1077869" y="2084"/>
                  <a:pt x="1251610" y="52561"/>
                  <a:pt x="1384149" y="151430"/>
                </a:cubicBezTo>
                <a:cubicBezTo>
                  <a:pt x="1516688" y="250300"/>
                  <a:pt x="1584886" y="385057"/>
                  <a:pt x="1588742" y="555702"/>
                </a:cubicBezTo>
                <a:cubicBezTo>
                  <a:pt x="1586465" y="671451"/>
                  <a:pt x="1548510" y="788720"/>
                  <a:pt x="1474876" y="907508"/>
                </a:cubicBezTo>
                <a:cubicBezTo>
                  <a:pt x="1401243" y="1026296"/>
                  <a:pt x="1305595" y="1145084"/>
                  <a:pt x="1187933" y="1263872"/>
                </a:cubicBezTo>
                <a:lnTo>
                  <a:pt x="756580" y="1722815"/>
                </a:lnTo>
                <a:lnTo>
                  <a:pt x="1652550" y="1722815"/>
                </a:lnTo>
                <a:lnTo>
                  <a:pt x="1652550" y="2150860"/>
                </a:lnTo>
                <a:lnTo>
                  <a:pt x="60769" y="2150860"/>
                </a:lnTo>
                <a:lnTo>
                  <a:pt x="60769" y="1801745"/>
                </a:lnTo>
                <a:lnTo>
                  <a:pt x="820388" y="996409"/>
                </a:lnTo>
                <a:cubicBezTo>
                  <a:pt x="880714" y="932772"/>
                  <a:pt x="929456" y="868566"/>
                  <a:pt x="966614" y="803790"/>
                </a:cubicBezTo>
                <a:cubicBezTo>
                  <a:pt x="1003772" y="739014"/>
                  <a:pt x="1022890" y="681646"/>
                  <a:pt x="1023966" y="631686"/>
                </a:cubicBezTo>
                <a:cubicBezTo>
                  <a:pt x="1023459" y="570392"/>
                  <a:pt x="1002443" y="522775"/>
                  <a:pt x="960917" y="488833"/>
                </a:cubicBezTo>
                <a:cubicBezTo>
                  <a:pt x="919392" y="454891"/>
                  <a:pt x="860394" y="437667"/>
                  <a:pt x="783926" y="437160"/>
                </a:cubicBezTo>
                <a:cubicBezTo>
                  <a:pt x="696127" y="437984"/>
                  <a:pt x="602061" y="462173"/>
                  <a:pt x="501728" y="509728"/>
                </a:cubicBezTo>
                <a:cubicBezTo>
                  <a:pt x="401395" y="557284"/>
                  <a:pt x="302011" y="623265"/>
                  <a:pt x="203577" y="707670"/>
                </a:cubicBezTo>
                <a:lnTo>
                  <a:pt x="0" y="318763"/>
                </a:lnTo>
                <a:cubicBezTo>
                  <a:pt x="133946" y="217821"/>
                  <a:pt x="273209" y="139648"/>
                  <a:pt x="417790" y="84244"/>
                </a:cubicBezTo>
                <a:cubicBezTo>
                  <a:pt x="562371" y="28840"/>
                  <a:pt x="710749" y="759"/>
                  <a:pt x="862927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47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31531" y="-1"/>
            <a:ext cx="9588486" cy="9588486"/>
          </a:xfrm>
          <a:custGeom>
            <a:avLst/>
            <a:gdLst>
              <a:gd name="connsiteX0" fmla="*/ 0 w 6858001"/>
              <a:gd name="connsiteY0" fmla="*/ 0 h 6858001"/>
              <a:gd name="connsiteX1" fmla="*/ 6858001 w 6858001"/>
              <a:gd name="connsiteY1" fmla="*/ 0 h 6858001"/>
              <a:gd name="connsiteX2" fmla="*/ 0 w 6858001"/>
              <a:gd name="connsiteY2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1" h="6858001">
                <a:moveTo>
                  <a:pt x="0" y="0"/>
                </a:moveTo>
                <a:lnTo>
                  <a:pt x="6858001" y="0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623105" y="20218"/>
            <a:ext cx="6481446" cy="5772526"/>
          </a:xfrm>
          <a:custGeom>
            <a:avLst/>
            <a:gdLst>
              <a:gd name="connsiteX0" fmla="*/ 0 w 5813426"/>
              <a:gd name="connsiteY0" fmla="*/ 0 h 3943351"/>
              <a:gd name="connsiteX1" fmla="*/ 5813426 w 5813426"/>
              <a:gd name="connsiteY1" fmla="*/ 0 h 3943351"/>
              <a:gd name="connsiteX2" fmla="*/ 5813426 w 5813426"/>
              <a:gd name="connsiteY2" fmla="*/ 3943351 h 3943351"/>
              <a:gd name="connsiteX3" fmla="*/ 0 w 5813426"/>
              <a:gd name="connsiteY3" fmla="*/ 3943351 h 3943351"/>
              <a:gd name="connsiteX4" fmla="*/ 0 w 5813426"/>
              <a:gd name="connsiteY4" fmla="*/ 0 h 3943351"/>
              <a:gd name="connsiteX0" fmla="*/ 0 w 5813426"/>
              <a:gd name="connsiteY0" fmla="*/ 152400 h 4095751"/>
              <a:gd name="connsiteX1" fmla="*/ 5800726 w 5813426"/>
              <a:gd name="connsiteY1" fmla="*/ 0 h 4095751"/>
              <a:gd name="connsiteX2" fmla="*/ 5813426 w 5813426"/>
              <a:gd name="connsiteY2" fmla="*/ 4095751 h 4095751"/>
              <a:gd name="connsiteX3" fmla="*/ 0 w 5813426"/>
              <a:gd name="connsiteY3" fmla="*/ 4095751 h 4095751"/>
              <a:gd name="connsiteX4" fmla="*/ 0 w 5813426"/>
              <a:gd name="connsiteY4" fmla="*/ 152400 h 4095751"/>
              <a:gd name="connsiteX0" fmla="*/ 0 w 5813426"/>
              <a:gd name="connsiteY0" fmla="*/ 241300 h 4184651"/>
              <a:gd name="connsiteX1" fmla="*/ 5584826 w 5813426"/>
              <a:gd name="connsiteY1" fmla="*/ 0 h 4184651"/>
              <a:gd name="connsiteX2" fmla="*/ 5813426 w 5813426"/>
              <a:gd name="connsiteY2" fmla="*/ 4184651 h 4184651"/>
              <a:gd name="connsiteX3" fmla="*/ 0 w 5813426"/>
              <a:gd name="connsiteY3" fmla="*/ 4184651 h 4184651"/>
              <a:gd name="connsiteX4" fmla="*/ 0 w 5813426"/>
              <a:gd name="connsiteY4" fmla="*/ 241300 h 4184651"/>
              <a:gd name="connsiteX0" fmla="*/ 0 w 5813426"/>
              <a:gd name="connsiteY0" fmla="*/ 304800 h 4248151"/>
              <a:gd name="connsiteX1" fmla="*/ 5584826 w 5813426"/>
              <a:gd name="connsiteY1" fmla="*/ 0 h 4248151"/>
              <a:gd name="connsiteX2" fmla="*/ 5813426 w 5813426"/>
              <a:gd name="connsiteY2" fmla="*/ 4248151 h 4248151"/>
              <a:gd name="connsiteX3" fmla="*/ 0 w 5813426"/>
              <a:gd name="connsiteY3" fmla="*/ 4248151 h 4248151"/>
              <a:gd name="connsiteX4" fmla="*/ 0 w 5813426"/>
              <a:gd name="connsiteY4" fmla="*/ 304800 h 4248151"/>
              <a:gd name="connsiteX0" fmla="*/ 0 w 5724526"/>
              <a:gd name="connsiteY0" fmla="*/ 304800 h 4540251"/>
              <a:gd name="connsiteX1" fmla="*/ 5584826 w 5724526"/>
              <a:gd name="connsiteY1" fmla="*/ 0 h 4540251"/>
              <a:gd name="connsiteX2" fmla="*/ 5724526 w 5724526"/>
              <a:gd name="connsiteY2" fmla="*/ 4540251 h 4540251"/>
              <a:gd name="connsiteX3" fmla="*/ 0 w 5724526"/>
              <a:gd name="connsiteY3" fmla="*/ 4248151 h 4540251"/>
              <a:gd name="connsiteX4" fmla="*/ 0 w 5724526"/>
              <a:gd name="connsiteY4" fmla="*/ 304800 h 4540251"/>
              <a:gd name="connsiteX0" fmla="*/ 0 w 5711826"/>
              <a:gd name="connsiteY0" fmla="*/ 304800 h 4756151"/>
              <a:gd name="connsiteX1" fmla="*/ 5584826 w 5711826"/>
              <a:gd name="connsiteY1" fmla="*/ 0 h 4756151"/>
              <a:gd name="connsiteX2" fmla="*/ 5711826 w 5711826"/>
              <a:gd name="connsiteY2" fmla="*/ 4756151 h 4756151"/>
              <a:gd name="connsiteX3" fmla="*/ 0 w 5711826"/>
              <a:gd name="connsiteY3" fmla="*/ 4248151 h 4756151"/>
              <a:gd name="connsiteX4" fmla="*/ 0 w 5711826"/>
              <a:gd name="connsiteY4" fmla="*/ 304800 h 4756151"/>
              <a:gd name="connsiteX0" fmla="*/ 0 w 5724526"/>
              <a:gd name="connsiteY0" fmla="*/ 304800 h 4756151"/>
              <a:gd name="connsiteX1" fmla="*/ 5584826 w 5724526"/>
              <a:gd name="connsiteY1" fmla="*/ 0 h 4756151"/>
              <a:gd name="connsiteX2" fmla="*/ 5724526 w 5724526"/>
              <a:gd name="connsiteY2" fmla="*/ 4756151 h 4756151"/>
              <a:gd name="connsiteX3" fmla="*/ 0 w 5724526"/>
              <a:gd name="connsiteY3" fmla="*/ 4248151 h 4756151"/>
              <a:gd name="connsiteX4" fmla="*/ 0 w 57245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0 w 5762626"/>
              <a:gd name="connsiteY3" fmla="*/ 4248151 h 4756151"/>
              <a:gd name="connsiteX4" fmla="*/ 0 w 5762626"/>
              <a:gd name="connsiteY4" fmla="*/ 304800 h 4756151"/>
              <a:gd name="connsiteX0" fmla="*/ 0 w 5686426"/>
              <a:gd name="connsiteY0" fmla="*/ 304800 h 4705351"/>
              <a:gd name="connsiteX1" fmla="*/ 5584826 w 5686426"/>
              <a:gd name="connsiteY1" fmla="*/ 0 h 4705351"/>
              <a:gd name="connsiteX2" fmla="*/ 5686426 w 5686426"/>
              <a:gd name="connsiteY2" fmla="*/ 4705351 h 4705351"/>
              <a:gd name="connsiteX3" fmla="*/ 0 w 5686426"/>
              <a:gd name="connsiteY3" fmla="*/ 4248151 h 4705351"/>
              <a:gd name="connsiteX4" fmla="*/ 0 w 5686426"/>
              <a:gd name="connsiteY4" fmla="*/ 304800 h 4705351"/>
              <a:gd name="connsiteX0" fmla="*/ 0 w 5737226"/>
              <a:gd name="connsiteY0" fmla="*/ 304800 h 4730751"/>
              <a:gd name="connsiteX1" fmla="*/ 5584826 w 5737226"/>
              <a:gd name="connsiteY1" fmla="*/ 0 h 4730751"/>
              <a:gd name="connsiteX2" fmla="*/ 5737226 w 5737226"/>
              <a:gd name="connsiteY2" fmla="*/ 4730751 h 4730751"/>
              <a:gd name="connsiteX3" fmla="*/ 0 w 5737226"/>
              <a:gd name="connsiteY3" fmla="*/ 4248151 h 4730751"/>
              <a:gd name="connsiteX4" fmla="*/ 0 w 5737226"/>
              <a:gd name="connsiteY4" fmla="*/ 304800 h 47307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0 w 5762626"/>
              <a:gd name="connsiteY3" fmla="*/ 42481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152400 w 5762626"/>
              <a:gd name="connsiteY3" fmla="*/ 44894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177800 w 5762626"/>
              <a:gd name="connsiteY3" fmla="*/ 46037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54000 w 5762626"/>
              <a:gd name="connsiteY3" fmla="*/ 46037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92100 w 5762626"/>
              <a:gd name="connsiteY3" fmla="*/ 4527551 h 4756151"/>
              <a:gd name="connsiteX4" fmla="*/ 0 w 5762626"/>
              <a:gd name="connsiteY4" fmla="*/ 304800 h 4756151"/>
              <a:gd name="connsiteX0" fmla="*/ 0 w 5762626"/>
              <a:gd name="connsiteY0" fmla="*/ 304800 h 4756151"/>
              <a:gd name="connsiteX1" fmla="*/ 5584826 w 5762626"/>
              <a:gd name="connsiteY1" fmla="*/ 0 h 4756151"/>
              <a:gd name="connsiteX2" fmla="*/ 5762626 w 5762626"/>
              <a:gd name="connsiteY2" fmla="*/ 4756151 h 4756151"/>
              <a:gd name="connsiteX3" fmla="*/ 215900 w 5762626"/>
              <a:gd name="connsiteY3" fmla="*/ 4565651 h 4756151"/>
              <a:gd name="connsiteX4" fmla="*/ 0 w 5762626"/>
              <a:gd name="connsiteY4" fmla="*/ 304800 h 4756151"/>
              <a:gd name="connsiteX0" fmla="*/ 127000 w 5546726"/>
              <a:gd name="connsiteY0" fmla="*/ 67310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127000 w 5546726"/>
              <a:gd name="connsiteY4" fmla="*/ 673100 h 4756151"/>
              <a:gd name="connsiteX0" fmla="*/ 127000 w 5546726"/>
              <a:gd name="connsiteY0" fmla="*/ 6032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127000 w 5546726"/>
              <a:gd name="connsiteY4" fmla="*/ 603250 h 4756151"/>
              <a:gd name="connsiteX0" fmla="*/ 82550 w 5546726"/>
              <a:gd name="connsiteY0" fmla="*/ 52070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82550 w 5546726"/>
              <a:gd name="connsiteY4" fmla="*/ 520700 h 4756151"/>
              <a:gd name="connsiteX0" fmla="*/ 25400 w 5546726"/>
              <a:gd name="connsiteY0" fmla="*/ 5524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25400 w 5546726"/>
              <a:gd name="connsiteY4" fmla="*/ 552450 h 4756151"/>
              <a:gd name="connsiteX0" fmla="*/ 31750 w 5546726"/>
              <a:gd name="connsiteY0" fmla="*/ 603250 h 4756151"/>
              <a:gd name="connsiteX1" fmla="*/ 5368926 w 5546726"/>
              <a:gd name="connsiteY1" fmla="*/ 0 h 4756151"/>
              <a:gd name="connsiteX2" fmla="*/ 5546726 w 5546726"/>
              <a:gd name="connsiteY2" fmla="*/ 4756151 h 4756151"/>
              <a:gd name="connsiteX3" fmla="*/ 0 w 5546726"/>
              <a:gd name="connsiteY3" fmla="*/ 4565651 h 4756151"/>
              <a:gd name="connsiteX4" fmla="*/ 31750 w 5546726"/>
              <a:gd name="connsiteY4" fmla="*/ 603250 h 4756151"/>
              <a:gd name="connsiteX0" fmla="*/ 31750 w 5546726"/>
              <a:gd name="connsiteY0" fmla="*/ 656590 h 4809491"/>
              <a:gd name="connsiteX1" fmla="*/ 5399406 w 5546726"/>
              <a:gd name="connsiteY1" fmla="*/ 0 h 4809491"/>
              <a:gd name="connsiteX2" fmla="*/ 5546726 w 5546726"/>
              <a:gd name="connsiteY2" fmla="*/ 4809491 h 4809491"/>
              <a:gd name="connsiteX3" fmla="*/ 0 w 5546726"/>
              <a:gd name="connsiteY3" fmla="*/ 4618991 h 4809491"/>
              <a:gd name="connsiteX4" fmla="*/ 31750 w 5546726"/>
              <a:gd name="connsiteY4" fmla="*/ 656590 h 4809491"/>
              <a:gd name="connsiteX0" fmla="*/ 31750 w 5546726"/>
              <a:gd name="connsiteY0" fmla="*/ 664210 h 4817111"/>
              <a:gd name="connsiteX1" fmla="*/ 5338446 w 5546726"/>
              <a:gd name="connsiteY1" fmla="*/ 0 h 4817111"/>
              <a:gd name="connsiteX2" fmla="*/ 5546726 w 5546726"/>
              <a:gd name="connsiteY2" fmla="*/ 4817111 h 4817111"/>
              <a:gd name="connsiteX3" fmla="*/ 0 w 5546726"/>
              <a:gd name="connsiteY3" fmla="*/ 4626611 h 4817111"/>
              <a:gd name="connsiteX4" fmla="*/ 31750 w 5546726"/>
              <a:gd name="connsiteY4" fmla="*/ 664210 h 4817111"/>
              <a:gd name="connsiteX0" fmla="*/ 31750 w 5546726"/>
              <a:gd name="connsiteY0" fmla="*/ 679450 h 4832351"/>
              <a:gd name="connsiteX1" fmla="*/ 5292726 w 5546726"/>
              <a:gd name="connsiteY1" fmla="*/ 0 h 4832351"/>
              <a:gd name="connsiteX2" fmla="*/ 5546726 w 5546726"/>
              <a:gd name="connsiteY2" fmla="*/ 4832351 h 4832351"/>
              <a:gd name="connsiteX3" fmla="*/ 0 w 5546726"/>
              <a:gd name="connsiteY3" fmla="*/ 4641851 h 4832351"/>
              <a:gd name="connsiteX4" fmla="*/ 31750 w 5546726"/>
              <a:gd name="connsiteY4" fmla="*/ 679450 h 4832351"/>
              <a:gd name="connsiteX0" fmla="*/ 31750 w 5546726"/>
              <a:gd name="connsiteY0" fmla="*/ 679450 h 4832351"/>
              <a:gd name="connsiteX1" fmla="*/ 5315586 w 5546726"/>
              <a:gd name="connsiteY1" fmla="*/ 0 h 4832351"/>
              <a:gd name="connsiteX2" fmla="*/ 5546726 w 5546726"/>
              <a:gd name="connsiteY2" fmla="*/ 4832351 h 4832351"/>
              <a:gd name="connsiteX3" fmla="*/ 0 w 5546726"/>
              <a:gd name="connsiteY3" fmla="*/ 4641851 h 4832351"/>
              <a:gd name="connsiteX4" fmla="*/ 31750 w 5546726"/>
              <a:gd name="connsiteY4" fmla="*/ 679450 h 4832351"/>
              <a:gd name="connsiteX0" fmla="*/ 31750 w 5485766"/>
              <a:gd name="connsiteY0" fmla="*/ 679450 h 4756151"/>
              <a:gd name="connsiteX1" fmla="*/ 5315586 w 5485766"/>
              <a:gd name="connsiteY1" fmla="*/ 0 h 4756151"/>
              <a:gd name="connsiteX2" fmla="*/ 5485766 w 5485766"/>
              <a:gd name="connsiteY2" fmla="*/ 4756151 h 4756151"/>
              <a:gd name="connsiteX3" fmla="*/ 0 w 5485766"/>
              <a:gd name="connsiteY3" fmla="*/ 4641851 h 4756151"/>
              <a:gd name="connsiteX4" fmla="*/ 31750 w 5485766"/>
              <a:gd name="connsiteY4" fmla="*/ 679450 h 4756151"/>
              <a:gd name="connsiteX0" fmla="*/ 31750 w 5508626"/>
              <a:gd name="connsiteY0" fmla="*/ 679450 h 4794251"/>
              <a:gd name="connsiteX1" fmla="*/ 5315586 w 5508626"/>
              <a:gd name="connsiteY1" fmla="*/ 0 h 4794251"/>
              <a:gd name="connsiteX2" fmla="*/ 5508626 w 5508626"/>
              <a:gd name="connsiteY2" fmla="*/ 4794251 h 4794251"/>
              <a:gd name="connsiteX3" fmla="*/ 0 w 5508626"/>
              <a:gd name="connsiteY3" fmla="*/ 4641851 h 4794251"/>
              <a:gd name="connsiteX4" fmla="*/ 31750 w 5508626"/>
              <a:gd name="connsiteY4" fmla="*/ 679450 h 4794251"/>
              <a:gd name="connsiteX0" fmla="*/ 31750 w 5539106"/>
              <a:gd name="connsiteY0" fmla="*/ 679450 h 4824731"/>
              <a:gd name="connsiteX1" fmla="*/ 5315586 w 5539106"/>
              <a:gd name="connsiteY1" fmla="*/ 0 h 4824731"/>
              <a:gd name="connsiteX2" fmla="*/ 5539106 w 5539106"/>
              <a:gd name="connsiteY2" fmla="*/ 4824731 h 4824731"/>
              <a:gd name="connsiteX3" fmla="*/ 0 w 5539106"/>
              <a:gd name="connsiteY3" fmla="*/ 4641851 h 4824731"/>
              <a:gd name="connsiteX4" fmla="*/ 31750 w 5539106"/>
              <a:gd name="connsiteY4" fmla="*/ 679450 h 4824731"/>
              <a:gd name="connsiteX0" fmla="*/ 31750 w 5546726"/>
              <a:gd name="connsiteY0" fmla="*/ 679450 h 4786631"/>
              <a:gd name="connsiteX1" fmla="*/ 5315586 w 5546726"/>
              <a:gd name="connsiteY1" fmla="*/ 0 h 4786631"/>
              <a:gd name="connsiteX2" fmla="*/ 5546726 w 5546726"/>
              <a:gd name="connsiteY2" fmla="*/ 4786631 h 4786631"/>
              <a:gd name="connsiteX3" fmla="*/ 0 w 5546726"/>
              <a:gd name="connsiteY3" fmla="*/ 4641851 h 4786631"/>
              <a:gd name="connsiteX4" fmla="*/ 31750 w 5546726"/>
              <a:gd name="connsiteY4" fmla="*/ 679450 h 4786631"/>
              <a:gd name="connsiteX0" fmla="*/ 31750 w 5546726"/>
              <a:gd name="connsiteY0" fmla="*/ 679450 h 4809491"/>
              <a:gd name="connsiteX1" fmla="*/ 5315586 w 5546726"/>
              <a:gd name="connsiteY1" fmla="*/ 0 h 4809491"/>
              <a:gd name="connsiteX2" fmla="*/ 5546726 w 5546726"/>
              <a:gd name="connsiteY2" fmla="*/ 4809491 h 4809491"/>
              <a:gd name="connsiteX3" fmla="*/ 0 w 5546726"/>
              <a:gd name="connsiteY3" fmla="*/ 4641851 h 4809491"/>
              <a:gd name="connsiteX4" fmla="*/ 31750 w 5546726"/>
              <a:gd name="connsiteY4" fmla="*/ 679450 h 4809491"/>
              <a:gd name="connsiteX0" fmla="*/ 8890 w 5523866"/>
              <a:gd name="connsiteY0" fmla="*/ 679450 h 4809491"/>
              <a:gd name="connsiteX1" fmla="*/ 5292726 w 5523866"/>
              <a:gd name="connsiteY1" fmla="*/ 0 h 4809491"/>
              <a:gd name="connsiteX2" fmla="*/ 5523866 w 5523866"/>
              <a:gd name="connsiteY2" fmla="*/ 4809491 h 4809491"/>
              <a:gd name="connsiteX3" fmla="*/ 0 w 5523866"/>
              <a:gd name="connsiteY3" fmla="*/ 4695191 h 4809491"/>
              <a:gd name="connsiteX4" fmla="*/ 8890 w 5523866"/>
              <a:gd name="connsiteY4" fmla="*/ 679450 h 4809491"/>
              <a:gd name="connsiteX0" fmla="*/ 183061 w 5523866"/>
              <a:gd name="connsiteY0" fmla="*/ 273050 h 4809491"/>
              <a:gd name="connsiteX1" fmla="*/ 5292726 w 5523866"/>
              <a:gd name="connsiteY1" fmla="*/ 0 h 4809491"/>
              <a:gd name="connsiteX2" fmla="*/ 5523866 w 5523866"/>
              <a:gd name="connsiteY2" fmla="*/ 4809491 h 4809491"/>
              <a:gd name="connsiteX3" fmla="*/ 0 w 5523866"/>
              <a:gd name="connsiteY3" fmla="*/ 4695191 h 4809491"/>
              <a:gd name="connsiteX4" fmla="*/ 183061 w 5523866"/>
              <a:gd name="connsiteY4" fmla="*/ 273050 h 4809491"/>
              <a:gd name="connsiteX0" fmla="*/ 84001 w 5523866"/>
              <a:gd name="connsiteY0" fmla="*/ 0 h 4986021"/>
              <a:gd name="connsiteX1" fmla="*/ 5292726 w 5523866"/>
              <a:gd name="connsiteY1" fmla="*/ 176530 h 4986021"/>
              <a:gd name="connsiteX2" fmla="*/ 5523866 w 5523866"/>
              <a:gd name="connsiteY2" fmla="*/ 4986021 h 4986021"/>
              <a:gd name="connsiteX3" fmla="*/ 0 w 5523866"/>
              <a:gd name="connsiteY3" fmla="*/ 4871721 h 4986021"/>
              <a:gd name="connsiteX4" fmla="*/ 84001 w 5523866"/>
              <a:gd name="connsiteY4" fmla="*/ 0 h 4986021"/>
              <a:gd name="connsiteX0" fmla="*/ 66 w 5615191"/>
              <a:gd name="connsiteY0" fmla="*/ 0 h 5184141"/>
              <a:gd name="connsiteX1" fmla="*/ 5384051 w 5615191"/>
              <a:gd name="connsiteY1" fmla="*/ 374650 h 5184141"/>
              <a:gd name="connsiteX2" fmla="*/ 5615191 w 5615191"/>
              <a:gd name="connsiteY2" fmla="*/ 5184141 h 5184141"/>
              <a:gd name="connsiteX3" fmla="*/ 91325 w 5615191"/>
              <a:gd name="connsiteY3" fmla="*/ 5069841 h 5184141"/>
              <a:gd name="connsiteX4" fmla="*/ 66 w 5615191"/>
              <a:gd name="connsiteY4" fmla="*/ 0 h 5184141"/>
              <a:gd name="connsiteX0" fmla="*/ 72 w 5607577"/>
              <a:gd name="connsiteY0" fmla="*/ 0 h 4993641"/>
              <a:gd name="connsiteX1" fmla="*/ 5376437 w 5607577"/>
              <a:gd name="connsiteY1" fmla="*/ 184150 h 4993641"/>
              <a:gd name="connsiteX2" fmla="*/ 5607577 w 5607577"/>
              <a:gd name="connsiteY2" fmla="*/ 4993641 h 4993641"/>
              <a:gd name="connsiteX3" fmla="*/ 83711 w 5607577"/>
              <a:gd name="connsiteY3" fmla="*/ 4879341 h 4993641"/>
              <a:gd name="connsiteX4" fmla="*/ 72 w 5607577"/>
              <a:gd name="connsiteY4" fmla="*/ 0 h 4993641"/>
              <a:gd name="connsiteX0" fmla="*/ 45 w 5660890"/>
              <a:gd name="connsiteY0" fmla="*/ 0 h 4986021"/>
              <a:gd name="connsiteX1" fmla="*/ 5429750 w 5660890"/>
              <a:gd name="connsiteY1" fmla="*/ 17653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0 h 4986021"/>
              <a:gd name="connsiteX1" fmla="*/ 5475470 w 5660890"/>
              <a:gd name="connsiteY1" fmla="*/ 10033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0 h 4986021"/>
              <a:gd name="connsiteX1" fmla="*/ 5422130 w 5660890"/>
              <a:gd name="connsiteY1" fmla="*/ 16510 h 4986021"/>
              <a:gd name="connsiteX2" fmla="*/ 5660890 w 5660890"/>
              <a:gd name="connsiteY2" fmla="*/ 4986021 h 4986021"/>
              <a:gd name="connsiteX3" fmla="*/ 137024 w 5660890"/>
              <a:gd name="connsiteY3" fmla="*/ 4871721 h 4986021"/>
              <a:gd name="connsiteX4" fmla="*/ 45 w 5660890"/>
              <a:gd name="connsiteY4" fmla="*/ 0 h 4986021"/>
              <a:gd name="connsiteX0" fmla="*/ 45 w 5660890"/>
              <a:gd name="connsiteY0" fmla="*/ 6350 h 4992371"/>
              <a:gd name="connsiteX1" fmla="*/ 5422130 w 5660890"/>
              <a:gd name="connsiteY1" fmla="*/ 0 h 4992371"/>
              <a:gd name="connsiteX2" fmla="*/ 5660890 w 5660890"/>
              <a:gd name="connsiteY2" fmla="*/ 4992371 h 4992371"/>
              <a:gd name="connsiteX3" fmla="*/ 137024 w 5660890"/>
              <a:gd name="connsiteY3" fmla="*/ 4878071 h 4992371"/>
              <a:gd name="connsiteX4" fmla="*/ 45 w 5660890"/>
              <a:gd name="connsiteY4" fmla="*/ 6350 h 4992371"/>
              <a:gd name="connsiteX0" fmla="*/ 45 w 5653270"/>
              <a:gd name="connsiteY0" fmla="*/ 6350 h 5266691"/>
              <a:gd name="connsiteX1" fmla="*/ 5422130 w 5653270"/>
              <a:gd name="connsiteY1" fmla="*/ 0 h 5266691"/>
              <a:gd name="connsiteX2" fmla="*/ 5653270 w 5653270"/>
              <a:gd name="connsiteY2" fmla="*/ 5266691 h 5266691"/>
              <a:gd name="connsiteX3" fmla="*/ 137024 w 5653270"/>
              <a:gd name="connsiteY3" fmla="*/ 4878071 h 5266691"/>
              <a:gd name="connsiteX4" fmla="*/ 45 w 5653270"/>
              <a:gd name="connsiteY4" fmla="*/ 6350 h 5266691"/>
              <a:gd name="connsiteX0" fmla="*/ 45 w 5729470"/>
              <a:gd name="connsiteY0" fmla="*/ 6350 h 5676266"/>
              <a:gd name="connsiteX1" fmla="*/ 5422130 w 5729470"/>
              <a:gd name="connsiteY1" fmla="*/ 0 h 5676266"/>
              <a:gd name="connsiteX2" fmla="*/ 5729470 w 5729470"/>
              <a:gd name="connsiteY2" fmla="*/ 5676266 h 5676266"/>
              <a:gd name="connsiteX3" fmla="*/ 137024 w 5729470"/>
              <a:gd name="connsiteY3" fmla="*/ 4878071 h 5676266"/>
              <a:gd name="connsiteX4" fmla="*/ 45 w 5729470"/>
              <a:gd name="connsiteY4" fmla="*/ 6350 h 5676266"/>
              <a:gd name="connsiteX0" fmla="*/ 45 w 5685927"/>
              <a:gd name="connsiteY0" fmla="*/ 6350 h 5923009"/>
              <a:gd name="connsiteX1" fmla="*/ 5422130 w 5685927"/>
              <a:gd name="connsiteY1" fmla="*/ 0 h 5923009"/>
              <a:gd name="connsiteX2" fmla="*/ 5685927 w 5685927"/>
              <a:gd name="connsiteY2" fmla="*/ 5923009 h 5923009"/>
              <a:gd name="connsiteX3" fmla="*/ 137024 w 5685927"/>
              <a:gd name="connsiteY3" fmla="*/ 4878071 h 5923009"/>
              <a:gd name="connsiteX4" fmla="*/ 45 w 5685927"/>
              <a:gd name="connsiteY4" fmla="*/ 6350 h 5923009"/>
              <a:gd name="connsiteX0" fmla="*/ 45 w 5689489"/>
              <a:gd name="connsiteY0" fmla="*/ 6350 h 5923303"/>
              <a:gd name="connsiteX1" fmla="*/ 5422130 w 5689489"/>
              <a:gd name="connsiteY1" fmla="*/ 0 h 5923303"/>
              <a:gd name="connsiteX2" fmla="*/ 5685927 w 5689489"/>
              <a:gd name="connsiteY2" fmla="*/ 5923009 h 5923303"/>
              <a:gd name="connsiteX3" fmla="*/ 137024 w 5689489"/>
              <a:gd name="connsiteY3" fmla="*/ 4878071 h 5923303"/>
              <a:gd name="connsiteX4" fmla="*/ 45 w 5689489"/>
              <a:gd name="connsiteY4" fmla="*/ 6350 h 5923303"/>
              <a:gd name="connsiteX0" fmla="*/ 45 w 5689651"/>
              <a:gd name="connsiteY0" fmla="*/ 6448 h 5923333"/>
              <a:gd name="connsiteX1" fmla="*/ 5422130 w 5689651"/>
              <a:gd name="connsiteY1" fmla="*/ 98 h 5923333"/>
              <a:gd name="connsiteX2" fmla="*/ 5685927 w 5689651"/>
              <a:gd name="connsiteY2" fmla="*/ 5923107 h 5923333"/>
              <a:gd name="connsiteX3" fmla="*/ 137024 w 5689651"/>
              <a:gd name="connsiteY3" fmla="*/ 4878169 h 5923333"/>
              <a:gd name="connsiteX4" fmla="*/ 45 w 5689651"/>
              <a:gd name="connsiteY4" fmla="*/ 6448 h 5923333"/>
              <a:gd name="connsiteX0" fmla="*/ 45 w 5804754"/>
              <a:gd name="connsiteY0" fmla="*/ 6450 h 5836252"/>
              <a:gd name="connsiteX1" fmla="*/ 5422130 w 5804754"/>
              <a:gd name="connsiteY1" fmla="*/ 100 h 5836252"/>
              <a:gd name="connsiteX2" fmla="*/ 5802041 w 5804754"/>
              <a:gd name="connsiteY2" fmla="*/ 5836023 h 5836252"/>
              <a:gd name="connsiteX3" fmla="*/ 137024 w 5804754"/>
              <a:gd name="connsiteY3" fmla="*/ 4878171 h 5836252"/>
              <a:gd name="connsiteX4" fmla="*/ 45 w 5804754"/>
              <a:gd name="connsiteY4" fmla="*/ 6450 h 5836252"/>
              <a:gd name="connsiteX0" fmla="*/ 45 w 5779526"/>
              <a:gd name="connsiteY0" fmla="*/ 6450 h 5887050"/>
              <a:gd name="connsiteX1" fmla="*/ 5422130 w 5779526"/>
              <a:gd name="connsiteY1" fmla="*/ 100 h 5887050"/>
              <a:gd name="connsiteX2" fmla="*/ 5776641 w 5779526"/>
              <a:gd name="connsiteY2" fmla="*/ 5886823 h 5887050"/>
              <a:gd name="connsiteX3" fmla="*/ 137024 w 5779526"/>
              <a:gd name="connsiteY3" fmla="*/ 4878171 h 5887050"/>
              <a:gd name="connsiteX4" fmla="*/ 45 w 5779526"/>
              <a:gd name="connsiteY4" fmla="*/ 6450 h 5887050"/>
              <a:gd name="connsiteX0" fmla="*/ 40821 w 5820302"/>
              <a:gd name="connsiteY0" fmla="*/ 6450 h 5887050"/>
              <a:gd name="connsiteX1" fmla="*/ 5462906 w 5820302"/>
              <a:gd name="connsiteY1" fmla="*/ 100 h 5887050"/>
              <a:gd name="connsiteX2" fmla="*/ 5817417 w 5820302"/>
              <a:gd name="connsiteY2" fmla="*/ 5886823 h 5887050"/>
              <a:gd name="connsiteX3" fmla="*/ 0 w 5820302"/>
              <a:gd name="connsiteY3" fmla="*/ 4840071 h 5887050"/>
              <a:gd name="connsiteX4" fmla="*/ 40821 w 5820302"/>
              <a:gd name="connsiteY4" fmla="*/ 6450 h 5887050"/>
              <a:gd name="connsiteX0" fmla="*/ 215 w 5843196"/>
              <a:gd name="connsiteY0" fmla="*/ 0 h 6045700"/>
              <a:gd name="connsiteX1" fmla="*/ 5485800 w 5843196"/>
              <a:gd name="connsiteY1" fmla="*/ 158750 h 6045700"/>
              <a:gd name="connsiteX2" fmla="*/ 5840311 w 5843196"/>
              <a:gd name="connsiteY2" fmla="*/ 6045473 h 6045700"/>
              <a:gd name="connsiteX3" fmla="*/ 22894 w 5843196"/>
              <a:gd name="connsiteY3" fmla="*/ 4998721 h 6045700"/>
              <a:gd name="connsiteX4" fmla="*/ 215 w 5843196"/>
              <a:gd name="connsiteY4" fmla="*/ 0 h 6045700"/>
              <a:gd name="connsiteX0" fmla="*/ 215 w 5843196"/>
              <a:gd name="connsiteY0" fmla="*/ 0 h 6147300"/>
              <a:gd name="connsiteX1" fmla="*/ 5485800 w 5843196"/>
              <a:gd name="connsiteY1" fmla="*/ 260350 h 6147300"/>
              <a:gd name="connsiteX2" fmla="*/ 5840311 w 5843196"/>
              <a:gd name="connsiteY2" fmla="*/ 6147073 h 6147300"/>
              <a:gd name="connsiteX3" fmla="*/ 22894 w 5843196"/>
              <a:gd name="connsiteY3" fmla="*/ 5100321 h 6147300"/>
              <a:gd name="connsiteX4" fmla="*/ 215 w 5843196"/>
              <a:gd name="connsiteY4" fmla="*/ 0 h 6147300"/>
              <a:gd name="connsiteX0" fmla="*/ 80 w 5893861"/>
              <a:gd name="connsiteY0" fmla="*/ 0 h 6248900"/>
              <a:gd name="connsiteX1" fmla="*/ 5536465 w 5893861"/>
              <a:gd name="connsiteY1" fmla="*/ 361950 h 6248900"/>
              <a:gd name="connsiteX2" fmla="*/ 5890976 w 5893861"/>
              <a:gd name="connsiteY2" fmla="*/ 6248673 h 6248900"/>
              <a:gd name="connsiteX3" fmla="*/ 73559 w 5893861"/>
              <a:gd name="connsiteY3" fmla="*/ 5201921 h 6248900"/>
              <a:gd name="connsiteX4" fmla="*/ 80 w 5893861"/>
              <a:gd name="connsiteY4" fmla="*/ 0 h 6248900"/>
              <a:gd name="connsiteX0" fmla="*/ 80 w 5893861"/>
              <a:gd name="connsiteY0" fmla="*/ 0 h 6185400"/>
              <a:gd name="connsiteX1" fmla="*/ 5536465 w 5893861"/>
              <a:gd name="connsiteY1" fmla="*/ 298450 h 6185400"/>
              <a:gd name="connsiteX2" fmla="*/ 5890976 w 5893861"/>
              <a:gd name="connsiteY2" fmla="*/ 6185173 h 6185400"/>
              <a:gd name="connsiteX3" fmla="*/ 73559 w 5893861"/>
              <a:gd name="connsiteY3" fmla="*/ 5138421 h 6185400"/>
              <a:gd name="connsiteX4" fmla="*/ 80 w 5893861"/>
              <a:gd name="connsiteY4" fmla="*/ 0 h 6185400"/>
              <a:gd name="connsiteX0" fmla="*/ 80 w 5893537"/>
              <a:gd name="connsiteY0" fmla="*/ 0 h 6185397"/>
              <a:gd name="connsiteX1" fmla="*/ 5485665 w 5893537"/>
              <a:gd name="connsiteY1" fmla="*/ 222250 h 6185397"/>
              <a:gd name="connsiteX2" fmla="*/ 5890976 w 5893537"/>
              <a:gd name="connsiteY2" fmla="*/ 6185173 h 6185397"/>
              <a:gd name="connsiteX3" fmla="*/ 73559 w 5893537"/>
              <a:gd name="connsiteY3" fmla="*/ 5138421 h 6185397"/>
              <a:gd name="connsiteX4" fmla="*/ 80 w 5893537"/>
              <a:gd name="connsiteY4" fmla="*/ 0 h 6185397"/>
              <a:gd name="connsiteX0" fmla="*/ 80 w 5893537"/>
              <a:gd name="connsiteY0" fmla="*/ 0 h 6185393"/>
              <a:gd name="connsiteX1" fmla="*/ 5485665 w 5893537"/>
              <a:gd name="connsiteY1" fmla="*/ 95250 h 6185393"/>
              <a:gd name="connsiteX2" fmla="*/ 5890976 w 5893537"/>
              <a:gd name="connsiteY2" fmla="*/ 6185173 h 6185393"/>
              <a:gd name="connsiteX3" fmla="*/ 73559 w 5893537"/>
              <a:gd name="connsiteY3" fmla="*/ 5138421 h 6185393"/>
              <a:gd name="connsiteX4" fmla="*/ 80 w 5893537"/>
              <a:gd name="connsiteY4" fmla="*/ 0 h 6185393"/>
              <a:gd name="connsiteX0" fmla="*/ 80 w 5893279"/>
              <a:gd name="connsiteY0" fmla="*/ 0 h 6185393"/>
              <a:gd name="connsiteX1" fmla="*/ 5434865 w 5893279"/>
              <a:gd name="connsiteY1" fmla="*/ 95250 h 6185393"/>
              <a:gd name="connsiteX2" fmla="*/ 5890976 w 5893279"/>
              <a:gd name="connsiteY2" fmla="*/ 6185173 h 6185393"/>
              <a:gd name="connsiteX3" fmla="*/ 73559 w 5893279"/>
              <a:gd name="connsiteY3" fmla="*/ 5138421 h 6185393"/>
              <a:gd name="connsiteX4" fmla="*/ 80 w 5893279"/>
              <a:gd name="connsiteY4" fmla="*/ 0 h 6185393"/>
              <a:gd name="connsiteX0" fmla="*/ 50 w 5893249"/>
              <a:gd name="connsiteY0" fmla="*/ 0 h 6185393"/>
              <a:gd name="connsiteX1" fmla="*/ 5434835 w 5893249"/>
              <a:gd name="connsiteY1" fmla="*/ 95250 h 6185393"/>
              <a:gd name="connsiteX2" fmla="*/ 5890946 w 5893249"/>
              <a:gd name="connsiteY2" fmla="*/ 6185173 h 6185393"/>
              <a:gd name="connsiteX3" fmla="*/ 124329 w 5893249"/>
              <a:gd name="connsiteY3" fmla="*/ 5176521 h 6185393"/>
              <a:gd name="connsiteX4" fmla="*/ 50 w 5893249"/>
              <a:gd name="connsiteY4" fmla="*/ 0 h 6185393"/>
              <a:gd name="connsiteX0" fmla="*/ 39 w 5893238"/>
              <a:gd name="connsiteY0" fmla="*/ 0 h 6185393"/>
              <a:gd name="connsiteX1" fmla="*/ 5434824 w 5893238"/>
              <a:gd name="connsiteY1" fmla="*/ 95250 h 6185393"/>
              <a:gd name="connsiteX2" fmla="*/ 5890935 w 5893238"/>
              <a:gd name="connsiteY2" fmla="*/ 6185173 h 6185393"/>
              <a:gd name="connsiteX3" fmla="*/ 162418 w 5893238"/>
              <a:gd name="connsiteY3" fmla="*/ 5278121 h 6185393"/>
              <a:gd name="connsiteX4" fmla="*/ 39 w 5893238"/>
              <a:gd name="connsiteY4" fmla="*/ 0 h 6185393"/>
              <a:gd name="connsiteX0" fmla="*/ 32 w 5893231"/>
              <a:gd name="connsiteY0" fmla="*/ 0 h 6185393"/>
              <a:gd name="connsiteX1" fmla="*/ 5434817 w 5893231"/>
              <a:gd name="connsiteY1" fmla="*/ 95250 h 6185393"/>
              <a:gd name="connsiteX2" fmla="*/ 5890928 w 5893231"/>
              <a:gd name="connsiteY2" fmla="*/ 6185173 h 6185393"/>
              <a:gd name="connsiteX3" fmla="*/ 200511 w 5893231"/>
              <a:gd name="connsiteY3" fmla="*/ 5265421 h 6185393"/>
              <a:gd name="connsiteX4" fmla="*/ 32 w 5893231"/>
              <a:gd name="connsiteY4" fmla="*/ 0 h 6185393"/>
              <a:gd name="connsiteX0" fmla="*/ 32 w 5893231"/>
              <a:gd name="connsiteY0" fmla="*/ 0 h 6248891"/>
              <a:gd name="connsiteX1" fmla="*/ 5434817 w 5893231"/>
              <a:gd name="connsiteY1" fmla="*/ 95250 h 6248891"/>
              <a:gd name="connsiteX2" fmla="*/ 5890928 w 5893231"/>
              <a:gd name="connsiteY2" fmla="*/ 6248673 h 6248891"/>
              <a:gd name="connsiteX3" fmla="*/ 200511 w 5893231"/>
              <a:gd name="connsiteY3" fmla="*/ 5265421 h 6248891"/>
              <a:gd name="connsiteX4" fmla="*/ 32 w 5893231"/>
              <a:gd name="connsiteY4" fmla="*/ 0 h 6248891"/>
              <a:gd name="connsiteX0" fmla="*/ 32 w 5943820"/>
              <a:gd name="connsiteY0" fmla="*/ 0 h 6261590"/>
              <a:gd name="connsiteX1" fmla="*/ 5434817 w 5943820"/>
              <a:gd name="connsiteY1" fmla="*/ 95250 h 6261590"/>
              <a:gd name="connsiteX2" fmla="*/ 5941728 w 5943820"/>
              <a:gd name="connsiteY2" fmla="*/ 6261373 h 6261590"/>
              <a:gd name="connsiteX3" fmla="*/ 200511 w 5943820"/>
              <a:gd name="connsiteY3" fmla="*/ 5265421 h 6261590"/>
              <a:gd name="connsiteX4" fmla="*/ 32 w 5943820"/>
              <a:gd name="connsiteY4" fmla="*/ 0 h 6261590"/>
              <a:gd name="connsiteX0" fmla="*/ 38 w 5943826"/>
              <a:gd name="connsiteY0" fmla="*/ 0 h 6261590"/>
              <a:gd name="connsiteX1" fmla="*/ 5434823 w 5943826"/>
              <a:gd name="connsiteY1" fmla="*/ 95250 h 6261590"/>
              <a:gd name="connsiteX2" fmla="*/ 5941734 w 5943826"/>
              <a:gd name="connsiteY2" fmla="*/ 6261373 h 6261590"/>
              <a:gd name="connsiteX3" fmla="*/ 200517 w 5943826"/>
              <a:gd name="connsiteY3" fmla="*/ 5265421 h 6261590"/>
              <a:gd name="connsiteX4" fmla="*/ 38 w 5943826"/>
              <a:gd name="connsiteY4" fmla="*/ 0 h 6261590"/>
              <a:gd name="connsiteX0" fmla="*/ 34 w 5943822"/>
              <a:gd name="connsiteY0" fmla="*/ 0 h 6261590"/>
              <a:gd name="connsiteX1" fmla="*/ 5434819 w 5943822"/>
              <a:gd name="connsiteY1" fmla="*/ 95250 h 6261590"/>
              <a:gd name="connsiteX2" fmla="*/ 5941730 w 5943822"/>
              <a:gd name="connsiteY2" fmla="*/ 6261373 h 6261590"/>
              <a:gd name="connsiteX3" fmla="*/ 200513 w 5943822"/>
              <a:gd name="connsiteY3" fmla="*/ 5265421 h 6261590"/>
              <a:gd name="connsiteX4" fmla="*/ 34 w 5943822"/>
              <a:gd name="connsiteY4" fmla="*/ 0 h 6261590"/>
              <a:gd name="connsiteX0" fmla="*/ 0 w 5943788"/>
              <a:gd name="connsiteY0" fmla="*/ 8 h 6261598"/>
              <a:gd name="connsiteX1" fmla="*/ 5434785 w 5943788"/>
              <a:gd name="connsiteY1" fmla="*/ 95258 h 6261598"/>
              <a:gd name="connsiteX2" fmla="*/ 5941696 w 5943788"/>
              <a:gd name="connsiteY2" fmla="*/ 6261381 h 6261598"/>
              <a:gd name="connsiteX3" fmla="*/ 200479 w 5943788"/>
              <a:gd name="connsiteY3" fmla="*/ 5265429 h 6261598"/>
              <a:gd name="connsiteX4" fmla="*/ 0 w 5943788"/>
              <a:gd name="connsiteY4" fmla="*/ 8 h 6261598"/>
              <a:gd name="connsiteX0" fmla="*/ 0 w 5981888"/>
              <a:gd name="connsiteY0" fmla="*/ 8 h 6274298"/>
              <a:gd name="connsiteX1" fmla="*/ 5472885 w 5981888"/>
              <a:gd name="connsiteY1" fmla="*/ 107958 h 6274298"/>
              <a:gd name="connsiteX2" fmla="*/ 5979796 w 5981888"/>
              <a:gd name="connsiteY2" fmla="*/ 6274081 h 6274298"/>
              <a:gd name="connsiteX3" fmla="*/ 238579 w 5981888"/>
              <a:gd name="connsiteY3" fmla="*/ 5278129 h 6274298"/>
              <a:gd name="connsiteX4" fmla="*/ 0 w 5981888"/>
              <a:gd name="connsiteY4" fmla="*/ 8 h 6274298"/>
              <a:gd name="connsiteX0" fmla="*/ 0 w 5969188"/>
              <a:gd name="connsiteY0" fmla="*/ 9 h 6248899"/>
              <a:gd name="connsiteX1" fmla="*/ 5460185 w 5969188"/>
              <a:gd name="connsiteY1" fmla="*/ 82559 h 6248899"/>
              <a:gd name="connsiteX2" fmla="*/ 5967096 w 5969188"/>
              <a:gd name="connsiteY2" fmla="*/ 6248682 h 6248899"/>
              <a:gd name="connsiteX3" fmla="*/ 225879 w 5969188"/>
              <a:gd name="connsiteY3" fmla="*/ 5252730 h 6248899"/>
              <a:gd name="connsiteX4" fmla="*/ 0 w 5969188"/>
              <a:gd name="connsiteY4" fmla="*/ 9 h 6248899"/>
              <a:gd name="connsiteX0" fmla="*/ 0 w 5943788"/>
              <a:gd name="connsiteY0" fmla="*/ 285845 h 6166435"/>
              <a:gd name="connsiteX1" fmla="*/ 5434785 w 5943788"/>
              <a:gd name="connsiteY1" fmla="*/ 95 h 6166435"/>
              <a:gd name="connsiteX2" fmla="*/ 5941696 w 5943788"/>
              <a:gd name="connsiteY2" fmla="*/ 6166218 h 6166435"/>
              <a:gd name="connsiteX3" fmla="*/ 200479 w 5943788"/>
              <a:gd name="connsiteY3" fmla="*/ 5170266 h 6166435"/>
              <a:gd name="connsiteX4" fmla="*/ 0 w 5943788"/>
              <a:gd name="connsiteY4" fmla="*/ 285845 h 6166435"/>
              <a:gd name="connsiteX0" fmla="*/ 0 w 6146988"/>
              <a:gd name="connsiteY0" fmla="*/ 273145 h 6166435"/>
              <a:gd name="connsiteX1" fmla="*/ 5637985 w 6146988"/>
              <a:gd name="connsiteY1" fmla="*/ 95 h 6166435"/>
              <a:gd name="connsiteX2" fmla="*/ 6144896 w 6146988"/>
              <a:gd name="connsiteY2" fmla="*/ 6166218 h 6166435"/>
              <a:gd name="connsiteX3" fmla="*/ 403679 w 6146988"/>
              <a:gd name="connsiteY3" fmla="*/ 5170266 h 6166435"/>
              <a:gd name="connsiteX4" fmla="*/ 0 w 6146988"/>
              <a:gd name="connsiteY4" fmla="*/ 273145 h 6166435"/>
              <a:gd name="connsiteX0" fmla="*/ 0 w 6210488"/>
              <a:gd name="connsiteY0" fmla="*/ 349345 h 6166435"/>
              <a:gd name="connsiteX1" fmla="*/ 5701485 w 6210488"/>
              <a:gd name="connsiteY1" fmla="*/ 95 h 6166435"/>
              <a:gd name="connsiteX2" fmla="*/ 6208396 w 6210488"/>
              <a:gd name="connsiteY2" fmla="*/ 6166218 h 6166435"/>
              <a:gd name="connsiteX3" fmla="*/ 467179 w 6210488"/>
              <a:gd name="connsiteY3" fmla="*/ 5170266 h 6166435"/>
              <a:gd name="connsiteX4" fmla="*/ 0 w 6210488"/>
              <a:gd name="connsiteY4" fmla="*/ 349345 h 6166435"/>
              <a:gd name="connsiteX0" fmla="*/ 0 w 6261112"/>
              <a:gd name="connsiteY0" fmla="*/ 349353 h 5633063"/>
              <a:gd name="connsiteX1" fmla="*/ 5701485 w 6261112"/>
              <a:gd name="connsiteY1" fmla="*/ 103 h 5633063"/>
              <a:gd name="connsiteX2" fmla="*/ 6259196 w 6261112"/>
              <a:gd name="connsiteY2" fmla="*/ 5632826 h 5633063"/>
              <a:gd name="connsiteX3" fmla="*/ 467179 w 6261112"/>
              <a:gd name="connsiteY3" fmla="*/ 5170274 h 5633063"/>
              <a:gd name="connsiteX4" fmla="*/ 0 w 6261112"/>
              <a:gd name="connsiteY4" fmla="*/ 349353 h 5633063"/>
              <a:gd name="connsiteX0" fmla="*/ 0 w 6400452"/>
              <a:gd name="connsiteY0" fmla="*/ 349351 h 5785455"/>
              <a:gd name="connsiteX1" fmla="*/ 5701485 w 6400452"/>
              <a:gd name="connsiteY1" fmla="*/ 101 h 5785455"/>
              <a:gd name="connsiteX2" fmla="*/ 6398896 w 6400452"/>
              <a:gd name="connsiteY2" fmla="*/ 5785224 h 5785455"/>
              <a:gd name="connsiteX3" fmla="*/ 467179 w 6400452"/>
              <a:gd name="connsiteY3" fmla="*/ 5170272 h 5785455"/>
              <a:gd name="connsiteX4" fmla="*/ 0 w 6400452"/>
              <a:gd name="connsiteY4" fmla="*/ 349351 h 5785455"/>
              <a:gd name="connsiteX0" fmla="*/ 0 w 6463830"/>
              <a:gd name="connsiteY0" fmla="*/ 349350 h 5848952"/>
              <a:gd name="connsiteX1" fmla="*/ 5701485 w 6463830"/>
              <a:gd name="connsiteY1" fmla="*/ 100 h 5848952"/>
              <a:gd name="connsiteX2" fmla="*/ 6462396 w 6463830"/>
              <a:gd name="connsiteY2" fmla="*/ 5848723 h 5848952"/>
              <a:gd name="connsiteX3" fmla="*/ 467179 w 6463830"/>
              <a:gd name="connsiteY3" fmla="*/ 5170271 h 5848952"/>
              <a:gd name="connsiteX4" fmla="*/ 0 w 6463830"/>
              <a:gd name="connsiteY4" fmla="*/ 349350 h 5848952"/>
              <a:gd name="connsiteX0" fmla="*/ 0 w 6406789"/>
              <a:gd name="connsiteY0" fmla="*/ 349350 h 5887050"/>
              <a:gd name="connsiteX1" fmla="*/ 5701485 w 6406789"/>
              <a:gd name="connsiteY1" fmla="*/ 100 h 5887050"/>
              <a:gd name="connsiteX2" fmla="*/ 6405246 w 6406789"/>
              <a:gd name="connsiteY2" fmla="*/ 5886823 h 5887050"/>
              <a:gd name="connsiteX3" fmla="*/ 467179 w 6406789"/>
              <a:gd name="connsiteY3" fmla="*/ 5170271 h 5887050"/>
              <a:gd name="connsiteX4" fmla="*/ 0 w 6406789"/>
              <a:gd name="connsiteY4" fmla="*/ 349350 h 5887050"/>
              <a:gd name="connsiteX0" fmla="*/ 0 w 6454322"/>
              <a:gd name="connsiteY0" fmla="*/ 349350 h 5858476"/>
              <a:gd name="connsiteX1" fmla="*/ 5701485 w 6454322"/>
              <a:gd name="connsiteY1" fmla="*/ 100 h 5858476"/>
              <a:gd name="connsiteX2" fmla="*/ 6452871 w 6454322"/>
              <a:gd name="connsiteY2" fmla="*/ 5858248 h 5858476"/>
              <a:gd name="connsiteX3" fmla="*/ 467179 w 6454322"/>
              <a:gd name="connsiteY3" fmla="*/ 5170271 h 5858476"/>
              <a:gd name="connsiteX4" fmla="*/ 0 w 6454322"/>
              <a:gd name="connsiteY4" fmla="*/ 349350 h 5858476"/>
              <a:gd name="connsiteX0" fmla="*/ 0 w 6482847"/>
              <a:gd name="connsiteY0" fmla="*/ 349350 h 5848952"/>
              <a:gd name="connsiteX1" fmla="*/ 5701485 w 6482847"/>
              <a:gd name="connsiteY1" fmla="*/ 100 h 5848952"/>
              <a:gd name="connsiteX2" fmla="*/ 6481446 w 6482847"/>
              <a:gd name="connsiteY2" fmla="*/ 5848723 h 5848952"/>
              <a:gd name="connsiteX3" fmla="*/ 467179 w 6482847"/>
              <a:gd name="connsiteY3" fmla="*/ 5170271 h 5848952"/>
              <a:gd name="connsiteX4" fmla="*/ 0 w 6482847"/>
              <a:gd name="connsiteY4" fmla="*/ 349350 h 5848952"/>
              <a:gd name="connsiteX0" fmla="*/ 0 w 6481446"/>
              <a:gd name="connsiteY0" fmla="*/ 349351 h 5848724"/>
              <a:gd name="connsiteX1" fmla="*/ 5701485 w 6481446"/>
              <a:gd name="connsiteY1" fmla="*/ 101 h 5848724"/>
              <a:gd name="connsiteX2" fmla="*/ 6481446 w 6481446"/>
              <a:gd name="connsiteY2" fmla="*/ 5848724 h 5848724"/>
              <a:gd name="connsiteX3" fmla="*/ 467179 w 6481446"/>
              <a:gd name="connsiteY3" fmla="*/ 5170272 h 5848724"/>
              <a:gd name="connsiteX4" fmla="*/ 0 w 6481446"/>
              <a:gd name="connsiteY4" fmla="*/ 349351 h 5848724"/>
              <a:gd name="connsiteX0" fmla="*/ 0 w 6481446"/>
              <a:gd name="connsiteY0" fmla="*/ 349351 h 5886824"/>
              <a:gd name="connsiteX1" fmla="*/ 5701485 w 6481446"/>
              <a:gd name="connsiteY1" fmla="*/ 101 h 5886824"/>
              <a:gd name="connsiteX2" fmla="*/ 6481446 w 6481446"/>
              <a:gd name="connsiteY2" fmla="*/ 5886824 h 5886824"/>
              <a:gd name="connsiteX3" fmla="*/ 467179 w 6481446"/>
              <a:gd name="connsiteY3" fmla="*/ 5170272 h 5886824"/>
              <a:gd name="connsiteX4" fmla="*/ 0 w 6481446"/>
              <a:gd name="connsiteY4" fmla="*/ 349351 h 5886824"/>
              <a:gd name="connsiteX0" fmla="*/ 0 w 6481446"/>
              <a:gd name="connsiteY0" fmla="*/ 247753 h 5785226"/>
              <a:gd name="connsiteX1" fmla="*/ 5663385 w 6481446"/>
              <a:gd name="connsiteY1" fmla="*/ 103 h 5785226"/>
              <a:gd name="connsiteX2" fmla="*/ 6481446 w 6481446"/>
              <a:gd name="connsiteY2" fmla="*/ 5785226 h 5785226"/>
              <a:gd name="connsiteX3" fmla="*/ 467179 w 6481446"/>
              <a:gd name="connsiteY3" fmla="*/ 5068674 h 5785226"/>
              <a:gd name="connsiteX4" fmla="*/ 0 w 6481446"/>
              <a:gd name="connsiteY4" fmla="*/ 247753 h 5785226"/>
              <a:gd name="connsiteX0" fmla="*/ 0 w 6481446"/>
              <a:gd name="connsiteY0" fmla="*/ 235053 h 5772526"/>
              <a:gd name="connsiteX1" fmla="*/ 5612585 w 6481446"/>
              <a:gd name="connsiteY1" fmla="*/ 103 h 5772526"/>
              <a:gd name="connsiteX2" fmla="*/ 6481446 w 6481446"/>
              <a:gd name="connsiteY2" fmla="*/ 5772526 h 5772526"/>
              <a:gd name="connsiteX3" fmla="*/ 467179 w 6481446"/>
              <a:gd name="connsiteY3" fmla="*/ 5055974 h 5772526"/>
              <a:gd name="connsiteX4" fmla="*/ 0 w 6481446"/>
              <a:gd name="connsiteY4" fmla="*/ 235053 h 577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1446" h="5772526">
                <a:moveTo>
                  <a:pt x="0" y="235053"/>
                </a:moveTo>
                <a:lnTo>
                  <a:pt x="5612585" y="103"/>
                </a:lnTo>
                <a:cubicBezTo>
                  <a:pt x="5631332" y="-28019"/>
                  <a:pt x="6463606" y="5748487"/>
                  <a:pt x="6481446" y="5772526"/>
                </a:cubicBezTo>
                <a:lnTo>
                  <a:pt x="467179" y="5055974"/>
                </a:lnTo>
                <a:cubicBezTo>
                  <a:pt x="457442" y="5063594"/>
                  <a:pt x="22437" y="227433"/>
                  <a:pt x="0" y="23505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>
              <a:rot lat="19092000" lon="2268000" rev="20346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4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16413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39112" y="342900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78817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7395" y="756288"/>
            <a:ext cx="2113380" cy="5345425"/>
            <a:chOff x="-946491" y="4049540"/>
            <a:chExt cx="4117956" cy="1435123"/>
          </a:xfrm>
        </p:grpSpPr>
        <p:sp>
          <p:nvSpPr>
            <p:cNvPr id="3" name="Rectangle 2"/>
            <p:cNvSpPr/>
            <p:nvPr/>
          </p:nvSpPr>
          <p:spPr>
            <a:xfrm>
              <a:off x="-946491" y="4175282"/>
              <a:ext cx="2518773" cy="1309381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alpha val="15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Business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2692" y="4049540"/>
              <a:ext cx="2518773" cy="1015663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7200" dirty="0">
                  <a:solidFill>
                    <a:schemeClr val="bg1">
                      <a:alpha val="15000"/>
                    </a:schemeClr>
                  </a:solidFill>
                  <a:latin typeface="Montserrat" panose="00000500000000000000" pitchFamily="50" charset="0"/>
                  <a:cs typeface="Segoe UI" panose="020B0502040204020203" pitchFamily="34" charset="0"/>
                </a:rPr>
                <a:t>startup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4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751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35738" y="1362075"/>
            <a:ext cx="6961187" cy="43897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50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105536" y="1616075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484585" y="1616075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734299" y="1616075"/>
            <a:ext cx="2051050" cy="3625850"/>
          </a:xfrm>
          <a:prstGeom prst="roundRect">
            <a:avLst>
              <a:gd name="adj" fmla="val 413"/>
            </a:avLst>
          </a:prstGeom>
          <a:effectLst>
            <a:outerShdw blurRad="381000" dist="635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58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97348" y="2596860"/>
            <a:ext cx="7110882" cy="3412185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0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596862"/>
            <a:ext cx="3933371" cy="2061028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258629" y="2596862"/>
            <a:ext cx="3933371" cy="2061028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0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765302" y="2966542"/>
            <a:ext cx="2612570" cy="2885436"/>
          </a:xfrm>
          <a:custGeom>
            <a:avLst/>
            <a:gdLst>
              <a:gd name="connsiteX0" fmla="*/ 50553 w 2612570"/>
              <a:gd name="connsiteY0" fmla="*/ 0 h 2885436"/>
              <a:gd name="connsiteX1" fmla="*/ 2562017 w 2612570"/>
              <a:gd name="connsiteY1" fmla="*/ 0 h 2885436"/>
              <a:gd name="connsiteX2" fmla="*/ 2612570 w 2612570"/>
              <a:gd name="connsiteY2" fmla="*/ 50553 h 2885436"/>
              <a:gd name="connsiteX3" fmla="*/ 2612570 w 2612570"/>
              <a:gd name="connsiteY3" fmla="*/ 2834883 h 2885436"/>
              <a:gd name="connsiteX4" fmla="*/ 2562017 w 2612570"/>
              <a:gd name="connsiteY4" fmla="*/ 2885436 h 2885436"/>
              <a:gd name="connsiteX5" fmla="*/ 50553 w 2612570"/>
              <a:gd name="connsiteY5" fmla="*/ 2885436 h 2885436"/>
              <a:gd name="connsiteX6" fmla="*/ 0 w 2612570"/>
              <a:gd name="connsiteY6" fmla="*/ 2834883 h 2885436"/>
              <a:gd name="connsiteX7" fmla="*/ 0 w 2612570"/>
              <a:gd name="connsiteY7" fmla="*/ 50553 h 2885436"/>
              <a:gd name="connsiteX8" fmla="*/ 50553 w 2612570"/>
              <a:gd name="connsiteY8" fmla="*/ 0 h 288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570" h="2885436">
                <a:moveTo>
                  <a:pt x="50553" y="0"/>
                </a:moveTo>
                <a:lnTo>
                  <a:pt x="2562017" y="0"/>
                </a:lnTo>
                <a:cubicBezTo>
                  <a:pt x="2589937" y="0"/>
                  <a:pt x="2612570" y="22633"/>
                  <a:pt x="2612570" y="50553"/>
                </a:cubicBezTo>
                <a:lnTo>
                  <a:pt x="2612570" y="2834883"/>
                </a:lnTo>
                <a:cubicBezTo>
                  <a:pt x="2612570" y="2862803"/>
                  <a:pt x="2589937" y="2885436"/>
                  <a:pt x="2562017" y="2885436"/>
                </a:cubicBezTo>
                <a:lnTo>
                  <a:pt x="50553" y="2885436"/>
                </a:lnTo>
                <a:cubicBezTo>
                  <a:pt x="22633" y="2885436"/>
                  <a:pt x="0" y="2862803"/>
                  <a:pt x="0" y="2834883"/>
                </a:cubicBezTo>
                <a:lnTo>
                  <a:pt x="0" y="50553"/>
                </a:lnTo>
                <a:cubicBezTo>
                  <a:pt x="0" y="22633"/>
                  <a:pt x="22633" y="0"/>
                  <a:pt x="50553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986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6146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2291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2412" y="0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0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5239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745920" y="0"/>
            <a:ext cx="243607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62135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88196" y="3429000"/>
            <a:ext cx="245772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765939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41300" y="0"/>
            <a:ext cx="4904619" cy="3429000"/>
          </a:xfrm>
          <a:prstGeom prst="rect">
            <a:avLst/>
          </a:prstGeom>
          <a:effectLst>
            <a:outerShdw blurRad="381000" sx="106000" sy="106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935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1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83D7B-17CF-4373-B1AF-44C0DD92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51C919-1DC5-4E8F-9188-769F9AB7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D52EE0-3E9B-48DE-9569-161054A9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3DE445-7806-4C52-B705-CD70D196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728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757715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34100" y="2757715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82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bg>
      <p:bgPr>
        <a:gradFill flip="none" rotWithShape="1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>
          <a:xfrm>
            <a:off x="-546905" y="39243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8725535" y="292404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1891650" y="4885106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32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0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-546905" y="-29337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725535" y="50280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891650" y="2573198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725535" y="4694750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43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gradFill>
          <a:gsLst>
            <a:gs pos="0">
              <a:schemeClr val="accent5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/>
          <p:cNvSpPr/>
          <p:nvPr userDrawn="1"/>
        </p:nvSpPr>
        <p:spPr>
          <a:xfrm>
            <a:off x="-546905" y="-9805773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1891650" y="502809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8725535" y="257319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493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9436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181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gradFill>
          <a:gsLst>
            <a:gs pos="0">
              <a:schemeClr val="accent5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>
          <a:xfrm>
            <a:off x="-546905" y="-2933700"/>
            <a:ext cx="13285810" cy="12725400"/>
          </a:xfrm>
          <a:custGeom>
            <a:avLst/>
            <a:gdLst>
              <a:gd name="connsiteX0" fmla="*/ 960120 w 1202877"/>
              <a:gd name="connsiteY0" fmla="*/ 334292 h 1152144"/>
              <a:gd name="connsiteX1" fmla="*/ 1082418 w 1202877"/>
              <a:gd name="connsiteY1" fmla="*/ 366608 h 1152144"/>
              <a:gd name="connsiteX2" fmla="*/ 1169620 w 1202877"/>
              <a:gd name="connsiteY2" fmla="*/ 452436 h 1152144"/>
              <a:gd name="connsiteX3" fmla="*/ 1202877 w 1202877"/>
              <a:gd name="connsiteY3" fmla="*/ 575095 h 1152144"/>
              <a:gd name="connsiteX4" fmla="*/ 1169620 w 1202877"/>
              <a:gd name="connsiteY4" fmla="*/ 698261 h 1152144"/>
              <a:gd name="connsiteX5" fmla="*/ 1082418 w 1202877"/>
              <a:gd name="connsiteY5" fmla="*/ 785031 h 1152144"/>
              <a:gd name="connsiteX6" fmla="*/ 960120 w 1202877"/>
              <a:gd name="connsiteY6" fmla="*/ 817853 h 1152144"/>
              <a:gd name="connsiteX7" fmla="*/ 837063 w 1202877"/>
              <a:gd name="connsiteY7" fmla="*/ 785031 h 1152144"/>
              <a:gd name="connsiteX8" fmla="*/ 748455 w 1202877"/>
              <a:gd name="connsiteY8" fmla="*/ 698261 h 1152144"/>
              <a:gd name="connsiteX9" fmla="*/ 714441 w 1202877"/>
              <a:gd name="connsiteY9" fmla="*/ 575095 h 1152144"/>
              <a:gd name="connsiteX10" fmla="*/ 748237 w 1202877"/>
              <a:gd name="connsiteY10" fmla="*/ 452436 h 1152144"/>
              <a:gd name="connsiteX11" fmla="*/ 836630 w 1202877"/>
              <a:gd name="connsiteY11" fmla="*/ 366608 h 1152144"/>
              <a:gd name="connsiteX12" fmla="*/ 960120 w 1202877"/>
              <a:gd name="connsiteY12" fmla="*/ 334292 h 1152144"/>
              <a:gd name="connsiteX13" fmla="*/ 569775 w 1202877"/>
              <a:gd name="connsiteY13" fmla="*/ 0 h 1152144"/>
              <a:gd name="connsiteX14" fmla="*/ 628525 w 1202877"/>
              <a:gd name="connsiteY14" fmla="*/ 0 h 1152144"/>
              <a:gd name="connsiteX15" fmla="*/ 1106213 w 1202877"/>
              <a:gd name="connsiteY15" fmla="*/ 253985 h 1152144"/>
              <a:gd name="connsiteX16" fmla="*/ 1112012 w 1202877"/>
              <a:gd name="connsiteY16" fmla="*/ 264669 h 1152144"/>
              <a:gd name="connsiteX17" fmla="*/ 1056676 w 1202877"/>
              <a:gd name="connsiteY17" fmla="*/ 243039 h 1152144"/>
              <a:gd name="connsiteX18" fmla="*/ 959144 w 1202877"/>
              <a:gd name="connsiteY18" fmla="*/ 231098 h 1152144"/>
              <a:gd name="connsiteX19" fmla="*/ 774852 w 1202877"/>
              <a:gd name="connsiteY19" fmla="*/ 276735 h 1152144"/>
              <a:gd name="connsiteX20" fmla="*/ 646055 w 1202877"/>
              <a:gd name="connsiteY20" fmla="*/ 398818 h 1152144"/>
              <a:gd name="connsiteX21" fmla="*/ 597600 w 1202877"/>
              <a:gd name="connsiteY21" fmla="*/ 575095 h 1152144"/>
              <a:gd name="connsiteX22" fmla="*/ 646055 w 1202877"/>
              <a:gd name="connsiteY22" fmla="*/ 751448 h 1152144"/>
              <a:gd name="connsiteX23" fmla="*/ 774852 w 1202877"/>
              <a:gd name="connsiteY23" fmla="*/ 874686 h 1152144"/>
              <a:gd name="connsiteX24" fmla="*/ 959144 w 1202877"/>
              <a:gd name="connsiteY24" fmla="*/ 921047 h 1152144"/>
              <a:gd name="connsiteX25" fmla="*/ 1056676 w 1202877"/>
              <a:gd name="connsiteY25" fmla="*/ 908962 h 1152144"/>
              <a:gd name="connsiteX26" fmla="*/ 1112271 w 1202877"/>
              <a:gd name="connsiteY26" fmla="*/ 886999 h 1152144"/>
              <a:gd name="connsiteX27" fmla="*/ 1106213 w 1202877"/>
              <a:gd name="connsiteY27" fmla="*/ 898160 h 1152144"/>
              <a:gd name="connsiteX28" fmla="*/ 628525 w 1202877"/>
              <a:gd name="connsiteY28" fmla="*/ 1152144 h 1152144"/>
              <a:gd name="connsiteX29" fmla="*/ 569775 w 1202877"/>
              <a:gd name="connsiteY29" fmla="*/ 1152144 h 1152144"/>
              <a:gd name="connsiteX30" fmla="*/ 92087 w 1202877"/>
              <a:gd name="connsiteY30" fmla="*/ 898160 h 1152144"/>
              <a:gd name="connsiteX31" fmla="*/ 85562 w 1202877"/>
              <a:gd name="connsiteY31" fmla="*/ 886137 h 1152144"/>
              <a:gd name="connsiteX32" fmla="*/ 142172 w 1202877"/>
              <a:gd name="connsiteY32" fmla="*/ 908957 h 1152144"/>
              <a:gd name="connsiteX33" fmla="*/ 237821 w 1202877"/>
              <a:gd name="connsiteY33" fmla="*/ 921047 h 1152144"/>
              <a:gd name="connsiteX34" fmla="*/ 380126 w 1202877"/>
              <a:gd name="connsiteY34" fmla="*/ 890622 h 1152144"/>
              <a:gd name="connsiteX35" fmla="*/ 501961 w 1202877"/>
              <a:gd name="connsiteY35" fmla="*/ 809079 h 1152144"/>
              <a:gd name="connsiteX36" fmla="*/ 433733 w 1202877"/>
              <a:gd name="connsiteY36" fmla="*/ 733035 h 1152144"/>
              <a:gd name="connsiteX37" fmla="*/ 344916 w 1202877"/>
              <a:gd name="connsiteY37" fmla="*/ 792140 h 1152144"/>
              <a:gd name="connsiteX38" fmla="*/ 243670 w 1202877"/>
              <a:gd name="connsiteY38" fmla="*/ 813955 h 1152144"/>
              <a:gd name="connsiteX39" fmla="*/ 119849 w 1202877"/>
              <a:gd name="connsiteY39" fmla="*/ 781420 h 1152144"/>
              <a:gd name="connsiteX40" fmla="*/ 32850 w 1202877"/>
              <a:gd name="connsiteY40" fmla="*/ 695374 h 1152144"/>
              <a:gd name="connsiteX41" fmla="*/ 0 w 1202877"/>
              <a:gd name="connsiteY41" fmla="*/ 573146 h 1152144"/>
              <a:gd name="connsiteX42" fmla="*/ 70664 w 1202877"/>
              <a:gd name="connsiteY42" fmla="*/ 402779 h 1152144"/>
              <a:gd name="connsiteX43" fmla="*/ 243670 w 1202877"/>
              <a:gd name="connsiteY43" fmla="*/ 333317 h 1152144"/>
              <a:gd name="connsiteX44" fmla="*/ 346012 w 1202877"/>
              <a:gd name="connsiteY44" fmla="*/ 356592 h 1152144"/>
              <a:gd name="connsiteX45" fmla="*/ 433733 w 1202877"/>
              <a:gd name="connsiteY45" fmla="*/ 420083 h 1152144"/>
              <a:gd name="connsiteX46" fmla="*/ 500986 w 1202877"/>
              <a:gd name="connsiteY46" fmla="*/ 336239 h 1152144"/>
              <a:gd name="connsiteX47" fmla="*/ 382684 w 1202877"/>
              <a:gd name="connsiteY47" fmla="*/ 259208 h 1152144"/>
              <a:gd name="connsiteX48" fmla="*/ 241720 w 1202877"/>
              <a:gd name="connsiteY48" fmla="*/ 231098 h 1152144"/>
              <a:gd name="connsiteX49" fmla="*/ 145105 w 1202877"/>
              <a:gd name="connsiteY49" fmla="*/ 243035 h 1152144"/>
              <a:gd name="connsiteX50" fmla="*/ 85229 w 1202877"/>
              <a:gd name="connsiteY50" fmla="*/ 266621 h 1152144"/>
              <a:gd name="connsiteX51" fmla="*/ 92087 w 1202877"/>
              <a:gd name="connsiteY51" fmla="*/ 253985 h 1152144"/>
              <a:gd name="connsiteX52" fmla="*/ 569775 w 1202877"/>
              <a:gd name="connsiteY52" fmla="*/ 0 h 11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2877" h="1152144">
                <a:moveTo>
                  <a:pt x="960120" y="334292"/>
                </a:moveTo>
                <a:cubicBezTo>
                  <a:pt x="1005164" y="334756"/>
                  <a:pt x="1045931" y="345528"/>
                  <a:pt x="1082418" y="366608"/>
                </a:cubicBezTo>
                <a:cubicBezTo>
                  <a:pt x="1118906" y="387689"/>
                  <a:pt x="1147973" y="416298"/>
                  <a:pt x="1169620" y="452436"/>
                </a:cubicBezTo>
                <a:cubicBezTo>
                  <a:pt x="1191268" y="488575"/>
                  <a:pt x="1202353" y="529460"/>
                  <a:pt x="1202877" y="575095"/>
                </a:cubicBezTo>
                <a:cubicBezTo>
                  <a:pt x="1202353" y="620755"/>
                  <a:pt x="1191268" y="661810"/>
                  <a:pt x="1169620" y="698261"/>
                </a:cubicBezTo>
                <a:cubicBezTo>
                  <a:pt x="1147973" y="734713"/>
                  <a:pt x="1118906" y="763636"/>
                  <a:pt x="1082418" y="785031"/>
                </a:cubicBezTo>
                <a:cubicBezTo>
                  <a:pt x="1045931" y="806425"/>
                  <a:pt x="1005164" y="817366"/>
                  <a:pt x="960120" y="817853"/>
                </a:cubicBezTo>
                <a:cubicBezTo>
                  <a:pt x="915039" y="817366"/>
                  <a:pt x="874020" y="806425"/>
                  <a:pt x="837063" y="785031"/>
                </a:cubicBezTo>
                <a:cubicBezTo>
                  <a:pt x="800107" y="763636"/>
                  <a:pt x="770570" y="734713"/>
                  <a:pt x="748455" y="698261"/>
                </a:cubicBezTo>
                <a:cubicBezTo>
                  <a:pt x="726338" y="661810"/>
                  <a:pt x="715000" y="620755"/>
                  <a:pt x="714441" y="575095"/>
                </a:cubicBezTo>
                <a:cubicBezTo>
                  <a:pt x="714981" y="529460"/>
                  <a:pt x="726248" y="488575"/>
                  <a:pt x="748237" y="452436"/>
                </a:cubicBezTo>
                <a:cubicBezTo>
                  <a:pt x="770227" y="416298"/>
                  <a:pt x="799691" y="387689"/>
                  <a:pt x="836630" y="366608"/>
                </a:cubicBezTo>
                <a:cubicBezTo>
                  <a:pt x="873569" y="345528"/>
                  <a:pt x="914732" y="334756"/>
                  <a:pt x="960120" y="334292"/>
                </a:cubicBezTo>
                <a:close/>
                <a:moveTo>
                  <a:pt x="569775" y="0"/>
                </a:moveTo>
                <a:lnTo>
                  <a:pt x="628525" y="0"/>
                </a:lnTo>
                <a:cubicBezTo>
                  <a:pt x="827373" y="0"/>
                  <a:pt x="1002689" y="100749"/>
                  <a:pt x="1106213" y="253985"/>
                </a:cubicBezTo>
                <a:lnTo>
                  <a:pt x="1112012" y="264669"/>
                </a:lnTo>
                <a:lnTo>
                  <a:pt x="1056676" y="243039"/>
                </a:lnTo>
                <a:cubicBezTo>
                  <a:pt x="1025960" y="235396"/>
                  <a:pt x="993450" y="231416"/>
                  <a:pt x="959144" y="231098"/>
                </a:cubicBezTo>
                <a:cubicBezTo>
                  <a:pt x="890535" y="231716"/>
                  <a:pt x="829105" y="246929"/>
                  <a:pt x="774852" y="276735"/>
                </a:cubicBezTo>
                <a:cubicBezTo>
                  <a:pt x="720600" y="306543"/>
                  <a:pt x="677668" y="347237"/>
                  <a:pt x="646055" y="398818"/>
                </a:cubicBezTo>
                <a:cubicBezTo>
                  <a:pt x="614442" y="450398"/>
                  <a:pt x="598291" y="509158"/>
                  <a:pt x="597600" y="575095"/>
                </a:cubicBezTo>
                <a:cubicBezTo>
                  <a:pt x="598291" y="640752"/>
                  <a:pt x="614442" y="699535"/>
                  <a:pt x="646055" y="751448"/>
                </a:cubicBezTo>
                <a:cubicBezTo>
                  <a:pt x="677668" y="803359"/>
                  <a:pt x="720600" y="844439"/>
                  <a:pt x="774852" y="874686"/>
                </a:cubicBezTo>
                <a:cubicBezTo>
                  <a:pt x="829105" y="904933"/>
                  <a:pt x="890535" y="920387"/>
                  <a:pt x="959144" y="921047"/>
                </a:cubicBezTo>
                <a:cubicBezTo>
                  <a:pt x="993450" y="920717"/>
                  <a:pt x="1025960" y="916689"/>
                  <a:pt x="1056676" y="908962"/>
                </a:cubicBezTo>
                <a:lnTo>
                  <a:pt x="1112271" y="886999"/>
                </a:lnTo>
                <a:lnTo>
                  <a:pt x="1106213" y="898160"/>
                </a:lnTo>
                <a:cubicBezTo>
                  <a:pt x="1002689" y="1051396"/>
                  <a:pt x="827373" y="1152144"/>
                  <a:pt x="628525" y="1152144"/>
                </a:cubicBezTo>
                <a:lnTo>
                  <a:pt x="569775" y="1152144"/>
                </a:lnTo>
                <a:cubicBezTo>
                  <a:pt x="370928" y="1152144"/>
                  <a:pt x="195611" y="1051396"/>
                  <a:pt x="92087" y="898160"/>
                </a:cubicBezTo>
                <a:lnTo>
                  <a:pt x="85562" y="886137"/>
                </a:lnTo>
                <a:lnTo>
                  <a:pt x="142172" y="908957"/>
                </a:lnTo>
                <a:cubicBezTo>
                  <a:pt x="172298" y="916690"/>
                  <a:pt x="204181" y="920720"/>
                  <a:pt x="237821" y="921047"/>
                </a:cubicBezTo>
                <a:cubicBezTo>
                  <a:pt x="286718" y="920641"/>
                  <a:pt x="334152" y="910499"/>
                  <a:pt x="380126" y="890622"/>
                </a:cubicBezTo>
                <a:cubicBezTo>
                  <a:pt x="426098" y="870744"/>
                  <a:pt x="466710" y="843564"/>
                  <a:pt x="501961" y="809079"/>
                </a:cubicBezTo>
                <a:lnTo>
                  <a:pt x="433733" y="733035"/>
                </a:lnTo>
                <a:cubicBezTo>
                  <a:pt x="407478" y="758161"/>
                  <a:pt x="377871" y="777862"/>
                  <a:pt x="344916" y="792140"/>
                </a:cubicBezTo>
                <a:cubicBezTo>
                  <a:pt x="311959" y="806419"/>
                  <a:pt x="278210" y="813690"/>
                  <a:pt x="243670" y="813955"/>
                </a:cubicBezTo>
                <a:cubicBezTo>
                  <a:pt x="197704" y="813474"/>
                  <a:pt x="156429" y="802628"/>
                  <a:pt x="119849" y="781420"/>
                </a:cubicBezTo>
                <a:cubicBezTo>
                  <a:pt x="83269" y="760213"/>
                  <a:pt x="54269" y="731531"/>
                  <a:pt x="32850" y="695374"/>
                </a:cubicBezTo>
                <a:cubicBezTo>
                  <a:pt x="11431" y="659217"/>
                  <a:pt x="480" y="618476"/>
                  <a:pt x="0" y="573146"/>
                </a:cubicBezTo>
                <a:cubicBezTo>
                  <a:pt x="1624" y="504292"/>
                  <a:pt x="25179" y="447504"/>
                  <a:pt x="70664" y="402779"/>
                </a:cubicBezTo>
                <a:cubicBezTo>
                  <a:pt x="116149" y="358055"/>
                  <a:pt x="173818" y="334901"/>
                  <a:pt x="243670" y="333317"/>
                </a:cubicBezTo>
                <a:cubicBezTo>
                  <a:pt x="278759" y="333581"/>
                  <a:pt x="312873" y="341339"/>
                  <a:pt x="346012" y="356592"/>
                </a:cubicBezTo>
                <a:cubicBezTo>
                  <a:pt x="379150" y="371845"/>
                  <a:pt x="408391" y="393008"/>
                  <a:pt x="433733" y="420083"/>
                </a:cubicBezTo>
                <a:lnTo>
                  <a:pt x="500986" y="336239"/>
                </a:lnTo>
                <a:cubicBezTo>
                  <a:pt x="467217" y="303321"/>
                  <a:pt x="427783" y="277645"/>
                  <a:pt x="382684" y="259208"/>
                </a:cubicBezTo>
                <a:cubicBezTo>
                  <a:pt x="337585" y="240773"/>
                  <a:pt x="290596" y="231402"/>
                  <a:pt x="241720" y="231098"/>
                </a:cubicBezTo>
                <a:cubicBezTo>
                  <a:pt x="207749" y="231419"/>
                  <a:pt x="175544" y="235398"/>
                  <a:pt x="145105" y="243035"/>
                </a:cubicBezTo>
                <a:lnTo>
                  <a:pt x="85229" y="266621"/>
                </a:lnTo>
                <a:lnTo>
                  <a:pt x="92087" y="253985"/>
                </a:lnTo>
                <a:cubicBezTo>
                  <a:pt x="195611" y="100749"/>
                  <a:pt x="370928" y="0"/>
                  <a:pt x="569775" y="0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400" dirty="0"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89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2199425"/>
            <a:ext cx="6096000" cy="3886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69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4"/>
          <p:cNvSpPr>
            <a:spLocks noGrp="1"/>
          </p:cNvSpPr>
          <p:nvPr>
            <p:ph type="pic" sz="quarter" idx="10"/>
          </p:nvPr>
        </p:nvSpPr>
        <p:spPr>
          <a:xfrm>
            <a:off x="867337" y="2202441"/>
            <a:ext cx="10457326" cy="2659845"/>
          </a:xfrm>
          <a:custGeom>
            <a:avLst/>
            <a:gdLst>
              <a:gd name="connsiteX0" fmla="*/ 33425 w 10731060"/>
              <a:gd name="connsiteY0" fmla="*/ 0 h 1727404"/>
              <a:gd name="connsiteX1" fmla="*/ 10697635 w 10731060"/>
              <a:gd name="connsiteY1" fmla="*/ 0 h 1727404"/>
              <a:gd name="connsiteX2" fmla="*/ 10731060 w 10731060"/>
              <a:gd name="connsiteY2" fmla="*/ 33425 h 1727404"/>
              <a:gd name="connsiteX3" fmla="*/ 10731060 w 10731060"/>
              <a:gd name="connsiteY3" fmla="*/ 1693979 h 1727404"/>
              <a:gd name="connsiteX4" fmla="*/ 10697635 w 10731060"/>
              <a:gd name="connsiteY4" fmla="*/ 1727404 h 1727404"/>
              <a:gd name="connsiteX5" fmla="*/ 33425 w 10731060"/>
              <a:gd name="connsiteY5" fmla="*/ 1727404 h 1727404"/>
              <a:gd name="connsiteX6" fmla="*/ 0 w 10731060"/>
              <a:gd name="connsiteY6" fmla="*/ 1693979 h 1727404"/>
              <a:gd name="connsiteX7" fmla="*/ 0 w 10731060"/>
              <a:gd name="connsiteY7" fmla="*/ 33425 h 1727404"/>
              <a:gd name="connsiteX8" fmla="*/ 33425 w 10731060"/>
              <a:gd name="connsiteY8" fmla="*/ 0 h 172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1060" h="1727404">
                <a:moveTo>
                  <a:pt x="33425" y="0"/>
                </a:moveTo>
                <a:lnTo>
                  <a:pt x="10697635" y="0"/>
                </a:lnTo>
                <a:cubicBezTo>
                  <a:pt x="10716095" y="0"/>
                  <a:pt x="10731060" y="14965"/>
                  <a:pt x="10731060" y="33425"/>
                </a:cubicBezTo>
                <a:lnTo>
                  <a:pt x="10731060" y="1693979"/>
                </a:lnTo>
                <a:cubicBezTo>
                  <a:pt x="10731060" y="1712439"/>
                  <a:pt x="10716095" y="1727404"/>
                  <a:pt x="10697635" y="1727404"/>
                </a:cubicBezTo>
                <a:lnTo>
                  <a:pt x="33425" y="1727404"/>
                </a:lnTo>
                <a:cubicBezTo>
                  <a:pt x="14965" y="1727404"/>
                  <a:pt x="0" y="1712439"/>
                  <a:pt x="0" y="1693979"/>
                </a:cubicBezTo>
                <a:lnTo>
                  <a:pt x="0" y="33425"/>
                </a:lnTo>
                <a:cubicBezTo>
                  <a:pt x="0" y="14965"/>
                  <a:pt x="14965" y="0"/>
                  <a:pt x="33425" y="0"/>
                </a:cubicBezTo>
                <a:close/>
              </a:path>
            </a:pathLst>
          </a:custGeom>
          <a:effectLst>
            <a:outerShdw blurRad="381000" dist="635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38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42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6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12C8B3-2052-40DC-9138-20F6A656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9BEE3E-4C7C-40C0-AD15-AD531C28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3AEDDC-9842-4248-8152-24F4BB30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4800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30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1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113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7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6971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09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89B3F42-7ABE-40D8-8A71-44E427E3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19DF-F677-47D7-AA9B-039D54681DA4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45E282-E618-47BF-B835-15CCE033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A97466-4929-4628-8EC1-DE723705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C3E-5A7A-400F-83A7-95EAD56D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8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36D16-CF94-4D7E-95D2-36D85836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3A65F8-5727-409F-ACCD-0E9F3C3C1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F8CC3A-D509-4805-A907-E88ED471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3B60AA-ED23-4AAB-B3A9-95E16852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75E9BF-E12A-4F22-9D60-0FD3728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20212-5224-4E0E-B544-B12DCF4A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8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F8024-42DB-4A93-AFE3-085E8995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C77E15-0D89-4F83-905E-02A0A6466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C5F64E-65C8-4FB6-9775-894DBCDD7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B33D6E-DC92-42CB-9C30-AF5E4DB7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66961B-280F-4A51-BDCE-7CC075C9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B3D3D8-2E68-4000-881B-55F33BBD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5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0F06BA3-122C-4925-9530-2273075A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32ACD6-F1C6-4EE9-A0B0-B206CF0D1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85481-3D83-4052-A6D0-49380A467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81F5B-2C68-4C3D-948D-F8C554BFA8FA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7647E-D22F-41A9-AFF9-C65E0C119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D61C2C-C455-4232-AFF2-AA645DFBD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276B-6F65-4C60-A303-B302C91EE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40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4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audio" Target="../media/media1.mp3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image" Target="../media/image1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984A64-2B26-483B-9C43-EFEBD47138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1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PA_库_图片 5">
            <a:extLst>
              <a:ext uri="{FF2B5EF4-FFF2-40B4-BE49-F238E27FC236}">
                <a16:creationId xmlns:a16="http://schemas.microsoft.com/office/drawing/2014/main" id="{FCA538FC-C136-46FB-BAC8-726783B459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"/>
            <a:ext cx="12192000" cy="6846101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7B37480B-F0F2-4D55-BD65-9439C420C5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8404" y="4520366"/>
            <a:ext cx="3148991" cy="1538155"/>
          </a:xfrm>
          <a:prstGeom prst="rect">
            <a:avLst/>
          </a:prstGeom>
        </p:spPr>
      </p:pic>
      <p:grpSp>
        <p:nvGrpSpPr>
          <p:cNvPr id="13" name="PA_库_组合 12">
            <a:extLst>
              <a:ext uri="{FF2B5EF4-FFF2-40B4-BE49-F238E27FC236}">
                <a16:creationId xmlns:a16="http://schemas.microsoft.com/office/drawing/2014/main" id="{13B4432D-1844-4220-B2FE-78D1C8B233A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169045" y="2318078"/>
            <a:ext cx="5708137" cy="1049947"/>
            <a:chOff x="7675066" y="2381873"/>
            <a:chExt cx="4419086" cy="104994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65893DE-3726-49F9-ABD9-AB5981A35415}"/>
                </a:ext>
              </a:extLst>
            </p:cNvPr>
            <p:cNvSpPr txBox="1"/>
            <p:nvPr/>
          </p:nvSpPr>
          <p:spPr>
            <a:xfrm>
              <a:off x="7989984" y="2381873"/>
              <a:ext cx="4104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gradFill>
                    <a:gsLst>
                      <a:gs pos="0">
                        <a:srgbClr val="B584DB"/>
                      </a:gs>
                      <a:gs pos="100000">
                        <a:srgbClr val="F2DC7B"/>
                      </a:gs>
                      <a:gs pos="43000">
                        <a:srgbClr val="4A9DF8"/>
                      </a:gs>
                    </a:gsLst>
                    <a:lin ang="5400000" scaled="1"/>
                  </a:gradFill>
                  <a:latin typeface="773-CAI978" panose="020B0402020204020303" pitchFamily="34" charset="0"/>
                  <a:ea typeface="张海山锐谐体" panose="02000000000000000000" pitchFamily="2" charset="-122"/>
                </a:rPr>
                <a:t>2.5D </a:t>
              </a:r>
              <a:r>
                <a:rPr lang="zh-CN" altLang="en-US" sz="2800" dirty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PAPER-CUT GRADIENT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3E20402-8B00-4F94-ABBF-CFDA9A027DE7}"/>
                </a:ext>
              </a:extLst>
            </p:cNvPr>
            <p:cNvSpPr txBox="1"/>
            <p:nvPr/>
          </p:nvSpPr>
          <p:spPr>
            <a:xfrm>
              <a:off x="7675066" y="3031710"/>
              <a:ext cx="4313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dirty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INNOVATIVE FUTURE TECHNOLOGY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D4EA667-2187-4E1F-A935-A094CB0D0CAB}"/>
                </a:ext>
              </a:extLst>
            </p:cNvPr>
            <p:cNvCxnSpPr>
              <a:cxnSpLocks/>
            </p:cNvCxnSpPr>
            <p:nvPr/>
          </p:nvCxnSpPr>
          <p:spPr>
            <a:xfrm>
              <a:off x="8475287" y="2993551"/>
              <a:ext cx="3460273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A_库_圆角矩形 13">
            <a:extLst>
              <a:ext uri="{FF2B5EF4-FFF2-40B4-BE49-F238E27FC236}">
                <a16:creationId xmlns:a16="http://schemas.microsoft.com/office/drawing/2014/main" id="{6E159BA4-D388-48E5-A2A7-8888DD84EAB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400260" y="4876497"/>
            <a:ext cx="1616149" cy="375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BY:FREEPPT7.COM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PA_库_文本框 14">
            <a:extLst>
              <a:ext uri="{FF2B5EF4-FFF2-40B4-BE49-F238E27FC236}">
                <a16:creationId xmlns:a16="http://schemas.microsoft.com/office/drawing/2014/main" id="{5DA91D0D-B1D1-41C4-9FB8-3CD5E7F9204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202690" y="3690030"/>
            <a:ext cx="4585715" cy="793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。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</a:t>
            </a:r>
          </a:p>
        </p:txBody>
      </p:sp>
      <p:pic>
        <p:nvPicPr>
          <p:cNvPr id="17" name="Ryan Farish - Holding Hands">
            <a:hlinkClick r:id="" action="ppaction://media"/>
            <a:extLst>
              <a:ext uri="{FF2B5EF4-FFF2-40B4-BE49-F238E27FC236}">
                <a16:creationId xmlns:a16="http://schemas.microsoft.com/office/drawing/2014/main" id="{02A9303B-7E09-4DF2-8835-2EAA8204479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8306" y="4876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8579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D68F0-BD6C-4FB0-88B2-2A79385EE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24">
            <a:extLst>
              <a:ext uri="{FF2B5EF4-FFF2-40B4-BE49-F238E27FC236}">
                <a16:creationId xmlns:a16="http://schemas.microsoft.com/office/drawing/2014/main" id="{59AA7CF3-FBC4-46BA-9244-E291B6DEF4A1}"/>
              </a:ext>
            </a:extLst>
          </p:cNvPr>
          <p:cNvSpPr/>
          <p:nvPr/>
        </p:nvSpPr>
        <p:spPr>
          <a:xfrm>
            <a:off x="2625554" y="2376260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F8047C2F-B90D-43CE-8766-1CA8F37AED6C}"/>
              </a:ext>
            </a:extLst>
          </p:cNvPr>
          <p:cNvSpPr/>
          <p:nvPr/>
        </p:nvSpPr>
        <p:spPr>
          <a:xfrm>
            <a:off x="2612854" y="2044871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69006D76-B2A1-48D1-A28E-AC1E63242374}"/>
              </a:ext>
            </a:extLst>
          </p:cNvPr>
          <p:cNvSpPr/>
          <p:nvPr/>
        </p:nvSpPr>
        <p:spPr>
          <a:xfrm>
            <a:off x="2625555" y="3891104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75B61F2F-5ED5-4BA2-918B-26B0A534F679}"/>
              </a:ext>
            </a:extLst>
          </p:cNvPr>
          <p:cNvSpPr/>
          <p:nvPr/>
        </p:nvSpPr>
        <p:spPr>
          <a:xfrm>
            <a:off x="2612854" y="3559715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EED95174-E8CA-48DE-A2CB-AE4163E1C933}"/>
              </a:ext>
            </a:extLst>
          </p:cNvPr>
          <p:cNvSpPr/>
          <p:nvPr/>
        </p:nvSpPr>
        <p:spPr>
          <a:xfrm>
            <a:off x="2625555" y="5355735"/>
            <a:ext cx="172761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CCC8E97E-D90C-48BE-B01C-E04222E9FDEB}"/>
              </a:ext>
            </a:extLst>
          </p:cNvPr>
          <p:cNvSpPr/>
          <p:nvPr/>
        </p:nvSpPr>
        <p:spPr>
          <a:xfrm>
            <a:off x="2612854" y="5024346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4C41DF62-848E-49AB-A040-8C5ACD3DD438}"/>
              </a:ext>
            </a:extLst>
          </p:cNvPr>
          <p:cNvSpPr/>
          <p:nvPr/>
        </p:nvSpPr>
        <p:spPr>
          <a:xfrm>
            <a:off x="5554279" y="2376260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00E3C2EE-7356-46E7-8D5D-D725D9E3C006}"/>
              </a:ext>
            </a:extLst>
          </p:cNvPr>
          <p:cNvSpPr/>
          <p:nvPr/>
        </p:nvSpPr>
        <p:spPr>
          <a:xfrm>
            <a:off x="5541579" y="2044871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1A1FBD42-4FDE-4C7D-832F-08540DAACA66}"/>
              </a:ext>
            </a:extLst>
          </p:cNvPr>
          <p:cNvSpPr/>
          <p:nvPr/>
        </p:nvSpPr>
        <p:spPr>
          <a:xfrm>
            <a:off x="5554280" y="3891104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212A6E1A-A084-4705-BEA7-5A8E3B32F65F}"/>
              </a:ext>
            </a:extLst>
          </p:cNvPr>
          <p:cNvSpPr/>
          <p:nvPr/>
        </p:nvSpPr>
        <p:spPr>
          <a:xfrm>
            <a:off x="5541579" y="3559715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21" name="Rectangle 32">
            <a:extLst>
              <a:ext uri="{FF2B5EF4-FFF2-40B4-BE49-F238E27FC236}">
                <a16:creationId xmlns:a16="http://schemas.microsoft.com/office/drawing/2014/main" id="{4273F235-E98B-4B66-AA7C-A07C6A8A9C4E}"/>
              </a:ext>
            </a:extLst>
          </p:cNvPr>
          <p:cNvSpPr/>
          <p:nvPr/>
        </p:nvSpPr>
        <p:spPr>
          <a:xfrm>
            <a:off x="5554280" y="5355735"/>
            <a:ext cx="172761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29CC1C3F-0883-4611-9C7C-CEAA274F962B}"/>
              </a:ext>
            </a:extLst>
          </p:cNvPr>
          <p:cNvSpPr/>
          <p:nvPr/>
        </p:nvSpPr>
        <p:spPr>
          <a:xfrm>
            <a:off x="5541579" y="5024346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04149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AD3230B2-F017-48C6-8514-35020EEADD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4" b="39064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082078" y="5657643"/>
            <a:ext cx="1900455" cy="404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Order Now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311186" y="5657643"/>
            <a:ext cx="1900455" cy="40499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Other feature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6155" y="3236618"/>
            <a:ext cx="332333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exercitis tation ullamcorper susciit lobortis nisl ut aliquip ex ea commodo consequat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3230" y="1603569"/>
            <a:ext cx="50017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r>
              <a:rPr lang="en-US" altLang="zh-CN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Ppt</a:t>
            </a:r>
          </a:p>
          <a:p>
            <a:pPr lvl="0">
              <a:defRPr/>
            </a:pP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6156" y="1451039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69430" y="1866914"/>
            <a:ext cx="354469" cy="354469"/>
            <a:chOff x="4427654" y="3049909"/>
            <a:chExt cx="464344" cy="4643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2" name="AutoShape 123"/>
            <p:cNvSpPr>
              <a:spLocks/>
            </p:cNvSpPr>
            <p:nvPr/>
          </p:nvSpPr>
          <p:spPr bwMode="auto">
            <a:xfrm>
              <a:off x="4427654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marL="0" marR="0" lvl="0" indent="0" algn="ctr" defTabSz="228594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3" name="AutoShape 124"/>
            <p:cNvSpPr>
              <a:spLocks/>
            </p:cNvSpPr>
            <p:nvPr/>
          </p:nvSpPr>
          <p:spPr bwMode="auto">
            <a:xfrm>
              <a:off x="4558623" y="318008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marL="0" marR="0" lvl="0" indent="0" algn="ctr" defTabSz="228594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4" name="AutoShape 125"/>
            <p:cNvSpPr>
              <a:spLocks/>
            </p:cNvSpPr>
            <p:nvPr/>
          </p:nvSpPr>
          <p:spPr bwMode="auto">
            <a:xfrm>
              <a:off x="4601485" y="322374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marL="0" marR="0" lvl="0" indent="0" algn="ctr" defTabSz="228594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91333" y="2624914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633" y="2293525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75465" y="1877517"/>
            <a:ext cx="355075" cy="332655"/>
            <a:chOff x="5368132" y="3540125"/>
            <a:chExt cx="465138" cy="43576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AutoShape 110"/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marL="0" marR="0" lvl="0" indent="0" algn="ctr" defTabSz="228594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0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marL="0" marR="0" lvl="0" indent="0" algn="ctr" defTabSz="228594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297502" y="2624914"/>
            <a:ext cx="16111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84801" y="2293525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32" name="AutoShape 59"/>
          <p:cNvSpPr>
            <a:spLocks/>
          </p:cNvSpPr>
          <p:nvPr/>
        </p:nvSpPr>
        <p:spPr bwMode="auto">
          <a:xfrm>
            <a:off x="9440990" y="1877517"/>
            <a:ext cx="355075" cy="354469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 anchor="ctr"/>
          <a:lstStyle/>
          <a:p>
            <a:pPr marL="0" marR="0" lvl="0" indent="0" algn="ctr" defTabSz="228594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403670" y="2636077"/>
            <a:ext cx="172761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90969" y="2304688"/>
            <a:ext cx="1820672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Feature 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6155" y="5376378"/>
            <a:ext cx="5248976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6155" y="6017024"/>
            <a:ext cx="3716299" cy="32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"</a:t>
            </a:r>
            <a:r>
              <a:rPr kumimoji="0" lang="id-ID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9412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/>
      <p:bldP spid="30" grpId="0"/>
      <p:bldP spid="31" grpId="0"/>
      <p:bldP spid="25" grpId="0"/>
      <p:bldP spid="26" grpId="0"/>
      <p:bldP spid="27" grpId="0"/>
      <p:bldP spid="28" grpId="0"/>
      <p:bldP spid="32" grpId="0" animBg="1"/>
      <p:bldP spid="33" grpId="0"/>
      <p:bldP spid="34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占位符 58">
            <a:extLst>
              <a:ext uri="{FF2B5EF4-FFF2-40B4-BE49-F238E27FC236}">
                <a16:creationId xmlns:a16="http://schemas.microsoft.com/office/drawing/2014/main" id="{0717381F-B0A3-4A49-A667-C86C80802D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0" b="16030"/>
          <a:stretch>
            <a:fillRect/>
          </a:stretch>
        </p:blipFill>
        <p:spPr>
          <a:xfrm>
            <a:off x="4297363" y="2597150"/>
            <a:ext cx="7110412" cy="3411538"/>
          </a:xfrm>
        </p:spPr>
      </p:pic>
      <p:sp>
        <p:nvSpPr>
          <p:cNvPr id="68" name="Rectangle 67"/>
          <p:cNvSpPr/>
          <p:nvPr/>
        </p:nvSpPr>
        <p:spPr>
          <a:xfrm>
            <a:off x="4294416" y="2596860"/>
            <a:ext cx="7113814" cy="3412185"/>
          </a:xfrm>
          <a:prstGeom prst="rect">
            <a:avLst/>
          </a:prstGeom>
          <a:gradFill flip="none" rotWithShape="1">
            <a:gsLst>
              <a:gs pos="13000">
                <a:schemeClr val="accent5">
                  <a:alpha val="0"/>
                </a:schemeClr>
              </a:gs>
              <a:gs pos="100000">
                <a:schemeClr val="accent1">
                  <a:alpha val="9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76406" y="2596861"/>
            <a:ext cx="2771350" cy="3412185"/>
            <a:chOff x="4443836" y="1841141"/>
            <a:chExt cx="3156346" cy="3886206"/>
          </a:xfrm>
          <a:effectLst>
            <a:outerShdw blurRad="304800" algn="ctr" rotWithShape="0">
              <a:prstClr val="black">
                <a:alpha val="10000"/>
              </a:prstClr>
            </a:outerShdw>
          </a:effectLst>
        </p:grpSpPr>
        <p:sp>
          <p:nvSpPr>
            <p:cNvPr id="4" name="Rounded Rectangle 372"/>
            <p:cNvSpPr/>
            <p:nvPr/>
          </p:nvSpPr>
          <p:spPr>
            <a:xfrm>
              <a:off x="4443836" y="1841142"/>
              <a:ext cx="3156346" cy="3886205"/>
            </a:xfrm>
            <a:prstGeom prst="roundRect">
              <a:avLst>
                <a:gd name="adj" fmla="val 123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" name="Rounded Rectangle 373"/>
            <p:cNvSpPr/>
            <p:nvPr/>
          </p:nvSpPr>
          <p:spPr>
            <a:xfrm>
              <a:off x="5351427" y="2898670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6" name="Rounded Rectangle 374"/>
            <p:cNvSpPr/>
            <p:nvPr/>
          </p:nvSpPr>
          <p:spPr>
            <a:xfrm>
              <a:off x="6236897" y="2898670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7" name="Rounded Rectangle 375"/>
            <p:cNvSpPr/>
            <p:nvPr/>
          </p:nvSpPr>
          <p:spPr>
            <a:xfrm>
              <a:off x="6679632" y="2898670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4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8" name="Rounded Rectangle 376"/>
            <p:cNvSpPr/>
            <p:nvPr/>
          </p:nvSpPr>
          <p:spPr>
            <a:xfrm>
              <a:off x="7122365" y="2898670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>
                      <a:lumMod val="75000"/>
                    </a:srgb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94994">
                    <a:lumMod val="75000"/>
                  </a:srgb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9" name="Rounded Rectangle 377"/>
            <p:cNvSpPr/>
            <p:nvPr/>
          </p:nvSpPr>
          <p:spPr>
            <a:xfrm>
              <a:off x="4465959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0" name="Rounded Rectangle 378"/>
            <p:cNvSpPr/>
            <p:nvPr/>
          </p:nvSpPr>
          <p:spPr>
            <a:xfrm>
              <a:off x="4908694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1" name="Rounded Rectangle 379"/>
            <p:cNvSpPr/>
            <p:nvPr/>
          </p:nvSpPr>
          <p:spPr>
            <a:xfrm>
              <a:off x="5351427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2" name="Rounded Rectangle 380"/>
            <p:cNvSpPr/>
            <p:nvPr/>
          </p:nvSpPr>
          <p:spPr>
            <a:xfrm>
              <a:off x="5794162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9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3" name="Rounded Rectangle 382"/>
            <p:cNvSpPr/>
            <p:nvPr/>
          </p:nvSpPr>
          <p:spPr>
            <a:xfrm>
              <a:off x="6679632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4" name="Rounded Rectangle 383"/>
            <p:cNvSpPr/>
            <p:nvPr/>
          </p:nvSpPr>
          <p:spPr>
            <a:xfrm>
              <a:off x="7122365" y="3341403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>
                      <a:lumMod val="75000"/>
                    </a:srgb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94994">
                    <a:lumMod val="75000"/>
                  </a:srgb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6" name="Rounded Rectangle 386"/>
            <p:cNvSpPr/>
            <p:nvPr/>
          </p:nvSpPr>
          <p:spPr>
            <a:xfrm>
              <a:off x="5794162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7" name="Rounded Rectangle 387"/>
            <p:cNvSpPr/>
            <p:nvPr/>
          </p:nvSpPr>
          <p:spPr>
            <a:xfrm>
              <a:off x="6236897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8" name="Rounded Rectangle 388"/>
            <p:cNvSpPr/>
            <p:nvPr/>
          </p:nvSpPr>
          <p:spPr>
            <a:xfrm>
              <a:off x="6679632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9" name="Rounded Rectangle 389"/>
            <p:cNvSpPr/>
            <p:nvPr/>
          </p:nvSpPr>
          <p:spPr>
            <a:xfrm>
              <a:off x="7122365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>
                      <a:lumMod val="75000"/>
                    </a:srgb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19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94994">
                    <a:lumMod val="75000"/>
                  </a:srgb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0" name="Rounded Rectangle 390"/>
            <p:cNvSpPr/>
            <p:nvPr/>
          </p:nvSpPr>
          <p:spPr>
            <a:xfrm>
              <a:off x="4465959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1" name="Rounded Rectangle 391"/>
            <p:cNvSpPr/>
            <p:nvPr/>
          </p:nvSpPr>
          <p:spPr>
            <a:xfrm>
              <a:off x="4908694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2" name="Rounded Rectangle 392"/>
            <p:cNvSpPr/>
            <p:nvPr/>
          </p:nvSpPr>
          <p:spPr>
            <a:xfrm>
              <a:off x="5351427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3" name="Rounded Rectangle 394"/>
            <p:cNvSpPr/>
            <p:nvPr/>
          </p:nvSpPr>
          <p:spPr>
            <a:xfrm>
              <a:off x="6236897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24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4" name="Rounded Rectangle 395"/>
            <p:cNvSpPr/>
            <p:nvPr/>
          </p:nvSpPr>
          <p:spPr>
            <a:xfrm>
              <a:off x="6679632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5" name="Rounded Rectangle 396"/>
            <p:cNvSpPr/>
            <p:nvPr/>
          </p:nvSpPr>
          <p:spPr>
            <a:xfrm>
              <a:off x="7122365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>
                      <a:lumMod val="75000"/>
                    </a:srgb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94994">
                    <a:lumMod val="75000"/>
                  </a:srgb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6" name="Rounded Rectangle 397"/>
            <p:cNvSpPr/>
            <p:nvPr/>
          </p:nvSpPr>
          <p:spPr>
            <a:xfrm>
              <a:off x="4465959" y="4669606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7" name="Rounded Rectangle 398"/>
            <p:cNvSpPr/>
            <p:nvPr/>
          </p:nvSpPr>
          <p:spPr>
            <a:xfrm>
              <a:off x="4908694" y="4669606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8" name="Rounded Rectangle 399"/>
            <p:cNvSpPr/>
            <p:nvPr/>
          </p:nvSpPr>
          <p:spPr>
            <a:xfrm>
              <a:off x="5794162" y="4669606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30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65959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08694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T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51427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W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94162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36897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F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79632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122365" y="2455935"/>
              <a:ext cx="442735" cy="4427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" charset="0"/>
                  <a:cs typeface="Roboto" charset="0"/>
                </a:rPr>
                <a:t>S</a:t>
              </a:r>
            </a:p>
          </p:txBody>
        </p:sp>
        <p:sp>
          <p:nvSpPr>
            <p:cNvPr id="36" name="Rounded Rectangle 407"/>
            <p:cNvSpPr/>
            <p:nvPr/>
          </p:nvSpPr>
          <p:spPr>
            <a:xfrm>
              <a:off x="5794162" y="2898670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7" name="Rounded Rectangle 408"/>
            <p:cNvSpPr/>
            <p:nvPr/>
          </p:nvSpPr>
          <p:spPr>
            <a:xfrm>
              <a:off x="5351427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8" name="Rounded Rectangle 409"/>
            <p:cNvSpPr/>
            <p:nvPr/>
          </p:nvSpPr>
          <p:spPr>
            <a:xfrm>
              <a:off x="5351427" y="4669606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29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9" name="Round Same Side Corner Rectangle 410"/>
            <p:cNvSpPr/>
            <p:nvPr/>
          </p:nvSpPr>
          <p:spPr>
            <a:xfrm>
              <a:off x="4443836" y="1841141"/>
              <a:ext cx="3156346" cy="442522"/>
            </a:xfrm>
            <a:prstGeom prst="round2SameRect">
              <a:avLst>
                <a:gd name="adj1" fmla="val 6505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April</a:t>
              </a:r>
            </a:p>
          </p:txBody>
        </p:sp>
        <p:sp>
          <p:nvSpPr>
            <p:cNvPr id="40" name="Rounded Rectangle 411"/>
            <p:cNvSpPr/>
            <p:nvPr/>
          </p:nvSpPr>
          <p:spPr>
            <a:xfrm>
              <a:off x="6236897" y="4669606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1" name="Rounded Rectangle 412"/>
            <p:cNvSpPr/>
            <p:nvPr/>
          </p:nvSpPr>
          <p:spPr>
            <a:xfrm>
              <a:off x="6679632" y="4669606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2" name="Rounded Rectangle 413"/>
            <p:cNvSpPr/>
            <p:nvPr/>
          </p:nvSpPr>
          <p:spPr>
            <a:xfrm>
              <a:off x="7122365" y="4669606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3" name="Rounded Rectangle 414"/>
            <p:cNvSpPr/>
            <p:nvPr/>
          </p:nvSpPr>
          <p:spPr>
            <a:xfrm>
              <a:off x="4465959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4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4" name="Rounded Rectangle 415"/>
            <p:cNvSpPr/>
            <p:nvPr/>
          </p:nvSpPr>
          <p:spPr>
            <a:xfrm>
              <a:off x="4908694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5" name="Rounded Rectangle 416"/>
            <p:cNvSpPr/>
            <p:nvPr/>
          </p:nvSpPr>
          <p:spPr>
            <a:xfrm>
              <a:off x="5794162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6" name="Rounded Rectangle 417"/>
            <p:cNvSpPr/>
            <p:nvPr/>
          </p:nvSpPr>
          <p:spPr>
            <a:xfrm>
              <a:off x="5351427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7" name="Rounded Rectangle 418"/>
            <p:cNvSpPr/>
            <p:nvPr/>
          </p:nvSpPr>
          <p:spPr>
            <a:xfrm>
              <a:off x="6236897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8" name="Rounded Rectangle 419"/>
            <p:cNvSpPr/>
            <p:nvPr/>
          </p:nvSpPr>
          <p:spPr>
            <a:xfrm>
              <a:off x="6679632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9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9" name="Rounded Rectangle 420"/>
            <p:cNvSpPr/>
            <p:nvPr/>
          </p:nvSpPr>
          <p:spPr>
            <a:xfrm>
              <a:off x="7122365" y="5127088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0" name="Rounded Rectangle 421"/>
            <p:cNvSpPr/>
            <p:nvPr/>
          </p:nvSpPr>
          <p:spPr>
            <a:xfrm>
              <a:off x="4465959" y="2898670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30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1" name="Rounded Rectangle 422"/>
            <p:cNvSpPr/>
            <p:nvPr/>
          </p:nvSpPr>
          <p:spPr>
            <a:xfrm>
              <a:off x="4908694" y="2898670"/>
              <a:ext cx="442735" cy="4427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31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2" name="Rounded Rectangle 381"/>
            <p:cNvSpPr/>
            <p:nvPr/>
          </p:nvSpPr>
          <p:spPr>
            <a:xfrm>
              <a:off x="6236897" y="3341403"/>
              <a:ext cx="442735" cy="44273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  <a:ln>
              <a:noFill/>
            </a:ln>
            <a:effectLst>
              <a:outerShdw blurRad="215900" dist="38100" dir="5400000" sx="106000" sy="106000" algn="t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3" name="Rounded Rectangle 385"/>
            <p:cNvSpPr/>
            <p:nvPr/>
          </p:nvSpPr>
          <p:spPr>
            <a:xfrm>
              <a:off x="4908694" y="3784138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14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54" name="Rounded Rectangle 393"/>
            <p:cNvSpPr/>
            <p:nvPr/>
          </p:nvSpPr>
          <p:spPr>
            <a:xfrm>
              <a:off x="5794162" y="4226872"/>
              <a:ext cx="442735" cy="4427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23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15" name="Rounded Rectangle 384"/>
            <p:cNvSpPr/>
            <p:nvPr/>
          </p:nvSpPr>
          <p:spPr>
            <a:xfrm>
              <a:off x="4465959" y="3784138"/>
              <a:ext cx="442735" cy="442735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  <a:ln>
              <a:noFill/>
            </a:ln>
            <a:effectLst>
              <a:outerShdw blurRad="215900" dist="38100" sx="106000" sy="106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Roboto Light" charset="0"/>
                  <a:cs typeface="Roboto Light" charset="0"/>
                </a:rPr>
                <a:t>13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039007" y="1708454"/>
            <a:ext cx="81139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11411" y="829705"/>
            <a:ext cx="7085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49932" y="4758953"/>
            <a:ext cx="2208429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 Light" panose="020B0502040204020203" pitchFamily="34" charset="0"/>
              </a:rPr>
              <a:t>Title Text Goes Here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049934" y="5140839"/>
            <a:ext cx="380566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 commodo consequat.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704597" y="4487437"/>
            <a:ext cx="571062" cy="540289"/>
            <a:chOff x="971926" y="3964728"/>
            <a:chExt cx="966992" cy="914884"/>
          </a:xfrm>
        </p:grpSpPr>
        <p:sp>
          <p:nvSpPr>
            <p:cNvPr id="72" name="Right Triangle 71"/>
            <p:cNvSpPr/>
            <p:nvPr/>
          </p:nvSpPr>
          <p:spPr>
            <a:xfrm rot="5400000">
              <a:off x="1024034" y="3964728"/>
              <a:ext cx="914884" cy="9148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71926" y="3964728"/>
              <a:ext cx="670950" cy="594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Segoe UI Light" panose="020B0502040204020203" pitchFamily="34" charset="0"/>
                </a:rPr>
                <a:t>01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94416" y="2820229"/>
            <a:ext cx="1338364" cy="494472"/>
            <a:chOff x="4294416" y="2820229"/>
            <a:chExt cx="1338364" cy="494472"/>
          </a:xfrm>
        </p:grpSpPr>
        <p:sp>
          <p:nvSpPr>
            <p:cNvPr id="66" name="Rectangle: Top Corners Rounded 65"/>
            <p:cNvSpPr/>
            <p:nvPr/>
          </p:nvSpPr>
          <p:spPr>
            <a:xfrm rot="5400000">
              <a:off x="4716362" y="2398283"/>
              <a:ext cx="494472" cy="133836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5">
                    <a:alpha val="72000"/>
                  </a:schemeClr>
                </a:gs>
                <a:gs pos="85000">
                  <a:schemeClr val="accent1">
                    <a:alpha val="85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346330" y="2928964"/>
              <a:ext cx="12864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10 April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1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:a16="http://schemas.microsoft.com/office/drawing/2014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6" grpId="0"/>
      <p:bldP spid="57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7208CF7B-F0A2-4F8F-B93B-003AF9D16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r="22380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5314950" y="0"/>
            <a:ext cx="6877051" cy="6858000"/>
          </a:xfrm>
          <a:prstGeom prst="rect">
            <a:avLst/>
          </a:prstGeom>
          <a:gradFill>
            <a:gsLst>
              <a:gs pos="33000">
                <a:schemeClr val="bg1"/>
              </a:gs>
              <a:gs pos="0">
                <a:schemeClr val="bg1"/>
              </a:gs>
              <a:gs pos="100000">
                <a:schemeClr val="bg1">
                  <a:alpha val="82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993" y="11219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1645585" y="3644724"/>
            <a:ext cx="37162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5585" y="4559874"/>
            <a:ext cx="3716299" cy="32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"</a:t>
            </a:r>
            <a:r>
              <a:rPr kumimoji="0" lang="id-ID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5689" y="2034200"/>
            <a:ext cx="6241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18902" y="1709987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BC333501-87F1-4E91-B3B9-0291F2B33F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r="7180"/>
          <a:stretch>
            <a:fillRect/>
          </a:stretch>
        </p:blipFill>
        <p:spPr/>
      </p:pic>
      <p:grpSp>
        <p:nvGrpSpPr>
          <p:cNvPr id="20" name="Group 1">
            <a:extLst>
              <a:ext uri="{FF2B5EF4-FFF2-40B4-BE49-F238E27FC236}">
                <a16:creationId xmlns:a16="http://schemas.microsoft.com/office/drawing/2014/main" id="{3E1A8349-3A16-4E0D-BF30-48CC54EBD73B}"/>
              </a:ext>
            </a:extLst>
          </p:cNvPr>
          <p:cNvGrpSpPr/>
          <p:nvPr/>
        </p:nvGrpSpPr>
        <p:grpSpPr>
          <a:xfrm rot="5400000">
            <a:off x="555448" y="3806898"/>
            <a:ext cx="1338364" cy="494472"/>
            <a:chOff x="4294416" y="2820229"/>
            <a:chExt cx="1338364" cy="494472"/>
          </a:xfrm>
        </p:grpSpPr>
        <p:sp>
          <p:nvSpPr>
            <p:cNvPr id="21" name="Rectangle: Top Corners Rounded 65">
              <a:extLst>
                <a:ext uri="{FF2B5EF4-FFF2-40B4-BE49-F238E27FC236}">
                  <a16:creationId xmlns:a16="http://schemas.microsoft.com/office/drawing/2014/main" id="{AE45EFFF-1AAD-4815-B71D-426B735B9875}"/>
                </a:ext>
              </a:extLst>
            </p:cNvPr>
            <p:cNvSpPr/>
            <p:nvPr/>
          </p:nvSpPr>
          <p:spPr>
            <a:xfrm rot="5400000">
              <a:off x="4716362" y="2398283"/>
              <a:ext cx="494472" cy="133836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5">
                    <a:alpha val="72000"/>
                  </a:schemeClr>
                </a:gs>
                <a:gs pos="85000">
                  <a:schemeClr val="accent1">
                    <a:alpha val="85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A8959BE-9DB4-4251-BD77-84FA7B6C2203}"/>
                </a:ext>
              </a:extLst>
            </p:cNvPr>
            <p:cNvSpPr/>
            <p:nvPr/>
          </p:nvSpPr>
          <p:spPr>
            <a:xfrm>
              <a:off x="4346330" y="2928964"/>
              <a:ext cx="12864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10 April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8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:a16="http://schemas.microsoft.com/office/drawing/2014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14368" y="1698990"/>
            <a:ext cx="2763263" cy="4198778"/>
            <a:chOff x="4714368" y="1698990"/>
            <a:chExt cx="2763263" cy="4198778"/>
          </a:xfrm>
        </p:grpSpPr>
        <p:grpSp>
          <p:nvGrpSpPr>
            <p:cNvPr id="3" name="Group 2"/>
            <p:cNvGrpSpPr/>
            <p:nvPr/>
          </p:nvGrpSpPr>
          <p:grpSpPr>
            <a:xfrm>
              <a:off x="4714370" y="1698990"/>
              <a:ext cx="2763261" cy="4198778"/>
              <a:chOff x="5393403" y="1714755"/>
              <a:chExt cx="2763261" cy="4198778"/>
            </a:xfrm>
          </p:grpSpPr>
          <p:sp>
            <p:nvSpPr>
              <p:cNvPr id="4" name="Rectangle: Rounded Corners 3"/>
              <p:cNvSpPr/>
              <p:nvPr/>
            </p:nvSpPr>
            <p:spPr>
              <a:xfrm>
                <a:off x="5393403" y="1714755"/>
                <a:ext cx="2763261" cy="4198778"/>
              </a:xfrm>
              <a:prstGeom prst="roundRect">
                <a:avLst>
                  <a:gd name="adj" fmla="val 213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60400" dist="635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605343" y="2044429"/>
                <a:ext cx="2339379" cy="341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Professional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746545" y="2345472"/>
                <a:ext cx="2056975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" panose="00000500000000000000" pitchFamily="50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$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" panose="00000500000000000000" pitchFamily="50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49</a:t>
                </a:r>
                <a:r>
                  <a:rPr kumimoji="0" lang="id-ID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" panose="00000500000000000000" pitchFamily="50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,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" panose="00000500000000000000" pitchFamily="50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99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159438" y="4301848"/>
                <a:ext cx="1156369" cy="310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Ut wisi enim </a:t>
                </a:r>
                <a:endPara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8"/>
              <p:cNvSpPr>
                <a:spLocks noChangeArrowheads="1"/>
              </p:cNvSpPr>
              <p:nvPr/>
            </p:nvSpPr>
            <p:spPr bwMode="auto">
              <a:xfrm>
                <a:off x="5923231" y="4361559"/>
                <a:ext cx="189677" cy="189674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9438" y="4685260"/>
                <a:ext cx="1467396" cy="310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ad minim veniam</a:t>
                </a:r>
                <a:endPara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8"/>
              <p:cNvSpPr>
                <a:spLocks noChangeArrowheads="1"/>
              </p:cNvSpPr>
              <p:nvPr/>
            </p:nvSpPr>
            <p:spPr bwMode="auto">
              <a:xfrm>
                <a:off x="5923231" y="4747873"/>
                <a:ext cx="189677" cy="189674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59438" y="5098572"/>
                <a:ext cx="1467396" cy="310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ad minim veniam</a:t>
                </a:r>
                <a:endPara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8"/>
              <p:cNvSpPr>
                <a:spLocks noChangeArrowheads="1"/>
              </p:cNvSpPr>
              <p:nvPr/>
            </p:nvSpPr>
            <p:spPr bwMode="auto">
              <a:xfrm>
                <a:off x="5923231" y="5161184"/>
                <a:ext cx="189677" cy="189674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68052" y="3535972"/>
                <a:ext cx="2213962" cy="480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There are many variations of the passages of Lorem Ipsum</a:t>
                </a:r>
              </a:p>
            </p:txBody>
          </p:sp>
        </p:grpSp>
        <p:sp>
          <p:nvSpPr>
            <p:cNvPr id="57" name="Right Triangle 56"/>
            <p:cNvSpPr/>
            <p:nvPr/>
          </p:nvSpPr>
          <p:spPr>
            <a:xfrm rot="5400000">
              <a:off x="4714368" y="1698990"/>
              <a:ext cx="643444" cy="643444"/>
            </a:xfrm>
            <a:prstGeom prst="rtTriangl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utoShape 139"/>
            <p:cNvSpPr>
              <a:spLocks/>
            </p:cNvSpPr>
            <p:nvPr/>
          </p:nvSpPr>
          <p:spPr bwMode="auto">
            <a:xfrm>
              <a:off x="4795282" y="1765883"/>
              <a:ext cx="221760" cy="214936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mc="http://schemas.openxmlformats.org/markup-compatibility/2006" xmlns:p14="http://schemas.microsoft.com/office/powerpoint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5187533" y="5635778"/>
            <a:ext cx="1816934" cy="404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Purchase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957726" y="1854682"/>
            <a:ext cx="2565088" cy="3897651"/>
            <a:chOff x="5393403" y="1714755"/>
            <a:chExt cx="2763261" cy="4198778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5393403" y="1714755"/>
              <a:ext cx="2763261" cy="4198778"/>
            </a:xfrm>
            <a:prstGeom prst="roundRect">
              <a:avLst>
                <a:gd name="adj" fmla="val 2132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63500" dir="540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05343" y="2044429"/>
              <a:ext cx="2339379" cy="34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" panose="020B0502040204020203" pitchFamily="34" charset="0"/>
                </a:rPr>
                <a:t>Premium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46545" y="2345472"/>
              <a:ext cx="2056975" cy="974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$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99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,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99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59438" y="4301848"/>
              <a:ext cx="1156369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Ut wisi enim 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18"/>
            <p:cNvSpPr>
              <a:spLocks noChangeArrowheads="1"/>
            </p:cNvSpPr>
            <p:nvPr/>
          </p:nvSpPr>
          <p:spPr bwMode="auto">
            <a:xfrm>
              <a:off x="5923231" y="4361559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59438" y="4685260"/>
              <a:ext cx="1467396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ad minim veniam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18"/>
            <p:cNvSpPr>
              <a:spLocks noChangeArrowheads="1"/>
            </p:cNvSpPr>
            <p:nvPr/>
          </p:nvSpPr>
          <p:spPr bwMode="auto">
            <a:xfrm>
              <a:off x="5923231" y="4747873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59438" y="5098572"/>
              <a:ext cx="1467396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ad minim veniam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18"/>
            <p:cNvSpPr>
              <a:spLocks noChangeArrowheads="1"/>
            </p:cNvSpPr>
            <p:nvPr/>
          </p:nvSpPr>
          <p:spPr bwMode="auto">
            <a:xfrm>
              <a:off x="5923231" y="5161184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68052" y="3535972"/>
              <a:ext cx="2213962" cy="480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There are many variations of the passages of Lorem Ipsum</a:t>
              </a:r>
            </a:p>
          </p:txBody>
        </p:sp>
      </p:grpSp>
      <p:sp>
        <p:nvSpPr>
          <p:cNvPr id="23" name="Rectangle: Rounded Corners 22"/>
          <p:cNvSpPr/>
          <p:nvPr/>
        </p:nvSpPr>
        <p:spPr>
          <a:xfrm>
            <a:off x="8396955" y="5509133"/>
            <a:ext cx="1686629" cy="375953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Purchase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69186" y="1854682"/>
            <a:ext cx="2565088" cy="3897651"/>
            <a:chOff x="5393403" y="1714755"/>
            <a:chExt cx="2763261" cy="4198778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5393403" y="1714755"/>
              <a:ext cx="2763261" cy="4198778"/>
            </a:xfrm>
            <a:prstGeom prst="roundRect">
              <a:avLst>
                <a:gd name="adj" fmla="val 2132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63500" dir="540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05343" y="2044429"/>
              <a:ext cx="2339379" cy="341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" panose="020B0502040204020203" pitchFamily="34" charset="0"/>
                </a:rPr>
                <a:t>Basic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46545" y="2345472"/>
              <a:ext cx="2056975" cy="974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$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29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,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Open Sans" panose="020B0606030504020204" pitchFamily="34" charset="0"/>
                  <a:cs typeface="Segoe UI Light" panose="020B0502040204020203" pitchFamily="34" charset="0"/>
                </a:rPr>
                <a:t>99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59438" y="4301848"/>
              <a:ext cx="1156369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Ut wisi enim 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18"/>
            <p:cNvSpPr>
              <a:spLocks noChangeArrowheads="1"/>
            </p:cNvSpPr>
            <p:nvPr/>
          </p:nvSpPr>
          <p:spPr bwMode="auto">
            <a:xfrm>
              <a:off x="5923231" y="4361559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59438" y="4685260"/>
              <a:ext cx="1467396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ad minim veniam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18"/>
            <p:cNvSpPr>
              <a:spLocks noChangeArrowheads="1"/>
            </p:cNvSpPr>
            <p:nvPr/>
          </p:nvSpPr>
          <p:spPr bwMode="auto">
            <a:xfrm>
              <a:off x="5923231" y="4747873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159438" y="5098572"/>
              <a:ext cx="1467396" cy="310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ad minim veniam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18"/>
            <p:cNvSpPr>
              <a:spLocks noChangeArrowheads="1"/>
            </p:cNvSpPr>
            <p:nvPr/>
          </p:nvSpPr>
          <p:spPr bwMode="auto">
            <a:xfrm>
              <a:off x="5923231" y="5161184"/>
              <a:ext cx="189677" cy="189674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68052" y="3535972"/>
              <a:ext cx="2213962" cy="4801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There are many variations of the passages of Lorem Ipsum</a:t>
              </a:r>
            </a:p>
          </p:txBody>
        </p:sp>
      </p:grpSp>
      <p:sp>
        <p:nvSpPr>
          <p:cNvPr id="39" name="Rectangle: Rounded Corners 38"/>
          <p:cNvSpPr/>
          <p:nvPr/>
        </p:nvSpPr>
        <p:spPr>
          <a:xfrm>
            <a:off x="2108415" y="5509133"/>
            <a:ext cx="1686629" cy="375953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Purchase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04457" y="545248"/>
            <a:ext cx="618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Pricing Plans</a:t>
            </a:r>
          </a:p>
        </p:txBody>
      </p:sp>
    </p:spTree>
    <p:extLst>
      <p:ext uri="{BB962C8B-B14F-4D97-AF65-F5344CB8AC3E}">
        <p14:creationId xmlns:p14="http://schemas.microsoft.com/office/powerpoint/2010/main" val="17577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9" grpId="0" animBg="1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26FFEA-ADB8-45A7-87B5-6914A9CE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2FEA58-CC52-4BD5-A60F-BFF6F6B44027}"/>
              </a:ext>
            </a:extLst>
          </p:cNvPr>
          <p:cNvSpPr txBox="1"/>
          <p:nvPr/>
        </p:nvSpPr>
        <p:spPr>
          <a:xfrm>
            <a:off x="735087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P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6D0A8A-C2F6-4DB7-BF7B-CDD6FBB5E9D5}"/>
              </a:ext>
            </a:extLst>
          </p:cNvPr>
          <p:cNvSpPr txBox="1"/>
          <p:nvPr/>
        </p:nvSpPr>
        <p:spPr>
          <a:xfrm>
            <a:off x="135763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65A3CC-1534-4FB8-B999-77343A9CA6C8}"/>
              </a:ext>
            </a:extLst>
          </p:cNvPr>
          <p:cNvSpPr txBox="1"/>
          <p:nvPr/>
        </p:nvSpPr>
        <p:spPr>
          <a:xfrm>
            <a:off x="204077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58CC90-51CF-4602-A3A3-1930938BDBCB}"/>
              </a:ext>
            </a:extLst>
          </p:cNvPr>
          <p:cNvSpPr txBox="1"/>
          <p:nvPr/>
        </p:nvSpPr>
        <p:spPr>
          <a:xfrm>
            <a:off x="272391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779491-F3DD-41F7-998D-DB1CFA4DF5F0}"/>
              </a:ext>
            </a:extLst>
          </p:cNvPr>
          <p:cNvSpPr txBox="1"/>
          <p:nvPr/>
        </p:nvSpPr>
        <p:spPr>
          <a:xfrm>
            <a:off x="3516625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D2A0F0-90EE-405C-9956-E592252960E6}"/>
              </a:ext>
            </a:extLst>
          </p:cNvPr>
          <p:cNvSpPr txBox="1"/>
          <p:nvPr/>
        </p:nvSpPr>
        <p:spPr>
          <a:xfrm>
            <a:off x="4152287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H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55F92E-731F-42F6-926F-37D05D61C15D}"/>
              </a:ext>
            </a:extLst>
          </p:cNvPr>
          <p:cNvSpPr txBox="1"/>
          <p:nvPr/>
        </p:nvSpPr>
        <p:spPr>
          <a:xfrm>
            <a:off x="4888225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Rectangle 88">
            <a:extLst>
              <a:ext uri="{FF2B5EF4-FFF2-40B4-BE49-F238E27FC236}">
                <a16:creationId xmlns:a16="http://schemas.microsoft.com/office/drawing/2014/main" id="{97F56A85-8E85-4F36-A495-CF0DBC130D00}"/>
              </a:ext>
            </a:extLst>
          </p:cNvPr>
          <p:cNvSpPr/>
          <p:nvPr/>
        </p:nvSpPr>
        <p:spPr>
          <a:xfrm>
            <a:off x="831363" y="2650242"/>
            <a:ext cx="4448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Business</a:t>
            </a:r>
          </a:p>
          <a:p>
            <a:r>
              <a:rPr lang="en-US" sz="3600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Team working </a:t>
            </a:r>
          </a:p>
        </p:txBody>
      </p:sp>
      <p:sp>
        <p:nvSpPr>
          <p:cNvPr id="11" name="Rectangle 90">
            <a:extLst>
              <a:ext uri="{FF2B5EF4-FFF2-40B4-BE49-F238E27FC236}">
                <a16:creationId xmlns:a16="http://schemas.microsoft.com/office/drawing/2014/main" id="{A36066A4-D207-4E31-9133-9AC0693C66E9}"/>
              </a:ext>
            </a:extLst>
          </p:cNvPr>
          <p:cNvSpPr/>
          <p:nvPr/>
        </p:nvSpPr>
        <p:spPr>
          <a:xfrm>
            <a:off x="831363" y="4111524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</a:t>
            </a:r>
            <a:r>
              <a:rPr lang="id-ID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C65F23-4F03-4296-816D-D4A1C5944F83}"/>
              </a:ext>
            </a:extLst>
          </p:cNvPr>
          <p:cNvSpPr txBox="1"/>
          <p:nvPr/>
        </p:nvSpPr>
        <p:spPr>
          <a:xfrm>
            <a:off x="5471089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E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96D48E4-4C87-4B75-AFBC-7650BF298DEF}"/>
              </a:ext>
            </a:extLst>
          </p:cNvPr>
          <p:cNvSpPr txBox="1"/>
          <p:nvPr/>
        </p:nvSpPr>
        <p:spPr>
          <a:xfrm>
            <a:off x="6049978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E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635224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E22E353A-9BBB-453A-B6E4-BD99CB7FE0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5926"/>
          <a:stretch>
            <a:fillRect/>
          </a:stretch>
        </p:blipFill>
        <p:spPr/>
      </p:pic>
      <p:sp>
        <p:nvSpPr>
          <p:cNvPr id="21" name="Rectangle 20"/>
          <p:cNvSpPr/>
          <p:nvPr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86018" y="2949592"/>
            <a:ext cx="329823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6018" y="1339152"/>
            <a:ext cx="5408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 </a:t>
            </a:r>
            <a:r>
              <a:rPr lang="en-US" altLang="zh-CN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ppt</a:t>
            </a:r>
          </a:p>
          <a:p>
            <a:pPr lvl="0">
              <a:defRPr/>
            </a:pP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686019" y="1014855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grpSp>
        <p:nvGrpSpPr>
          <p:cNvPr id="8192" name="Group 8191"/>
          <p:cNvGrpSpPr/>
          <p:nvPr/>
        </p:nvGrpSpPr>
        <p:grpSpPr>
          <a:xfrm>
            <a:off x="6686018" y="4093118"/>
            <a:ext cx="1348182" cy="1384763"/>
            <a:chOff x="6677051" y="4344083"/>
            <a:chExt cx="1348182" cy="1384763"/>
          </a:xfrm>
        </p:grpSpPr>
        <p:grpSp>
          <p:nvGrpSpPr>
            <p:cNvPr id="15" name="Group 14"/>
            <p:cNvGrpSpPr/>
            <p:nvPr/>
          </p:nvGrpSpPr>
          <p:grpSpPr>
            <a:xfrm>
              <a:off x="6867748" y="4344083"/>
              <a:ext cx="966790" cy="966786"/>
              <a:chOff x="4126706" y="2563416"/>
              <a:chExt cx="578645" cy="578644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7215818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006515" y="4627421"/>
              <a:ext cx="689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125</a:t>
              </a:r>
              <a:endPara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77051" y="5414914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8193" name="Group 8192"/>
          <p:cNvGrpSpPr/>
          <p:nvPr/>
        </p:nvGrpSpPr>
        <p:grpSpPr>
          <a:xfrm>
            <a:off x="8155166" y="4093118"/>
            <a:ext cx="1348182" cy="1384763"/>
            <a:chOff x="8262739" y="4344083"/>
            <a:chExt cx="1348182" cy="1384763"/>
          </a:xfrm>
        </p:grpSpPr>
        <p:grpSp>
          <p:nvGrpSpPr>
            <p:cNvPr id="121" name="Group 120"/>
            <p:cNvGrpSpPr/>
            <p:nvPr/>
          </p:nvGrpSpPr>
          <p:grpSpPr>
            <a:xfrm>
              <a:off x="8453436" y="4344083"/>
              <a:ext cx="966790" cy="966786"/>
              <a:chOff x="4126706" y="2563416"/>
              <a:chExt cx="578645" cy="578644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5" name="Arc 124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3160794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8592203" y="4627421"/>
              <a:ext cx="689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210</a:t>
              </a:r>
              <a:endPara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262739" y="5414914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8194" name="Group 8193"/>
          <p:cNvGrpSpPr/>
          <p:nvPr/>
        </p:nvGrpSpPr>
        <p:grpSpPr>
          <a:xfrm>
            <a:off x="9624315" y="4093118"/>
            <a:ext cx="1348182" cy="1384763"/>
            <a:chOff x="9848427" y="4344083"/>
            <a:chExt cx="1348182" cy="1384763"/>
          </a:xfrm>
        </p:grpSpPr>
        <p:grpSp>
          <p:nvGrpSpPr>
            <p:cNvPr id="127" name="Group 126"/>
            <p:cNvGrpSpPr/>
            <p:nvPr/>
          </p:nvGrpSpPr>
          <p:grpSpPr>
            <a:xfrm>
              <a:off x="10039124" y="4344083"/>
              <a:ext cx="966790" cy="966786"/>
              <a:chOff x="4126706" y="2563416"/>
              <a:chExt cx="578645" cy="578644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1" name="Arc 130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1113564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10177891" y="4627421"/>
              <a:ext cx="689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310</a:t>
              </a:r>
              <a:endPara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9848427" y="5414914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05117" y="3227206"/>
            <a:ext cx="4933365" cy="3073016"/>
            <a:chOff x="6621339" y="3311472"/>
            <a:chExt cx="4933365" cy="3073016"/>
          </a:xfrm>
        </p:grpSpPr>
        <p:sp>
          <p:nvSpPr>
            <p:cNvPr id="134" name="Rectangle: Rounded Corners 133"/>
            <p:cNvSpPr/>
            <p:nvPr/>
          </p:nvSpPr>
          <p:spPr>
            <a:xfrm rot="16200000">
              <a:off x="7477616" y="5105874"/>
              <a:ext cx="1398203" cy="2913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5" name="Rectangle: Rounded Corners 134"/>
            <p:cNvSpPr/>
            <p:nvPr/>
          </p:nvSpPr>
          <p:spPr>
            <a:xfrm rot="16200000">
              <a:off x="7970049" y="4993675"/>
              <a:ext cx="1622600" cy="2913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6" name="Rectangle: Rounded Corners 135"/>
            <p:cNvSpPr/>
            <p:nvPr/>
          </p:nvSpPr>
          <p:spPr>
            <a:xfrm rot="16200000">
              <a:off x="8174863" y="4593863"/>
              <a:ext cx="2422229" cy="29138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7" name="Rectangle: Rounded Corners 136"/>
            <p:cNvSpPr/>
            <p:nvPr/>
          </p:nvSpPr>
          <p:spPr>
            <a:xfrm rot="16200000">
              <a:off x="8671008" y="4485378"/>
              <a:ext cx="2639199" cy="2913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8" name="Rectangle: Rounded Corners 137"/>
            <p:cNvSpPr/>
            <p:nvPr/>
          </p:nvSpPr>
          <p:spPr>
            <a:xfrm rot="16200000">
              <a:off x="9537926" y="4747661"/>
              <a:ext cx="2114633" cy="29138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138"/>
            <p:cNvSpPr/>
            <p:nvPr/>
          </p:nvSpPr>
          <p:spPr>
            <a:xfrm rot="16200000">
              <a:off x="10703914" y="5309022"/>
              <a:ext cx="1003128" cy="2801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0" name="Rectangle: Rounded Corners 139"/>
            <p:cNvSpPr/>
            <p:nvPr/>
          </p:nvSpPr>
          <p:spPr>
            <a:xfrm rot="16200000">
              <a:off x="7892628" y="5532097"/>
              <a:ext cx="568178" cy="2913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1" name="Rectangle: Rounded Corners 140"/>
            <p:cNvSpPr/>
            <p:nvPr/>
          </p:nvSpPr>
          <p:spPr>
            <a:xfrm rot="16200000">
              <a:off x="8590831" y="5625669"/>
              <a:ext cx="381034" cy="2913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2" name="Rectangle: Rounded Corners 141"/>
            <p:cNvSpPr/>
            <p:nvPr/>
          </p:nvSpPr>
          <p:spPr>
            <a:xfrm rot="16200000">
              <a:off x="8828971" y="5259181"/>
              <a:ext cx="1114015" cy="29138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3" name="Rectangle: Rounded Corners 142"/>
            <p:cNvSpPr/>
            <p:nvPr/>
          </p:nvSpPr>
          <p:spPr>
            <a:xfrm rot="16200000">
              <a:off x="9174640" y="5000221"/>
              <a:ext cx="1631940" cy="29138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4" name="Rectangle: Rounded Corners 143"/>
            <p:cNvSpPr/>
            <p:nvPr/>
          </p:nvSpPr>
          <p:spPr>
            <a:xfrm rot="16200000">
              <a:off x="10170795" y="5391742"/>
              <a:ext cx="848894" cy="29138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5" name="Rectangle: Rounded Corners 144"/>
            <p:cNvSpPr/>
            <p:nvPr/>
          </p:nvSpPr>
          <p:spPr>
            <a:xfrm rot="16200000">
              <a:off x="10921389" y="5537708"/>
              <a:ext cx="568179" cy="2801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6" name="Rectangle: Rounded Corners 145"/>
            <p:cNvSpPr/>
            <p:nvPr/>
          </p:nvSpPr>
          <p:spPr>
            <a:xfrm rot="16200000">
              <a:off x="6590461" y="4834570"/>
              <a:ext cx="1940810" cy="2913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7" name="Rectangle: Rounded Corners 146"/>
            <p:cNvSpPr/>
            <p:nvPr/>
          </p:nvSpPr>
          <p:spPr>
            <a:xfrm rot="16200000">
              <a:off x="7053696" y="5309017"/>
              <a:ext cx="1014341" cy="2913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8" name="Rectangle: Rounded Corners 147"/>
            <p:cNvSpPr/>
            <p:nvPr/>
          </p:nvSpPr>
          <p:spPr>
            <a:xfrm rot="16200000">
              <a:off x="5878059" y="4738020"/>
              <a:ext cx="2133909" cy="2913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0"/>
              <a:tileRect/>
            </a:gradFill>
            <a:ln>
              <a:noFill/>
            </a:ln>
            <a:effectLst>
              <a:outerShdw blurRad="254000" dist="635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148"/>
            <p:cNvSpPr/>
            <p:nvPr/>
          </p:nvSpPr>
          <p:spPr>
            <a:xfrm rot="16200000">
              <a:off x="6561350" y="5432522"/>
              <a:ext cx="767329" cy="29139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621339" y="6088802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237191" y="6088802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853043" y="6094751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457673" y="6094751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4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9071023" y="6091859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9686875" y="6091859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0302727" y="6097807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0907357" y="6097807"/>
              <a:ext cx="647347" cy="28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66" name="Rectangle 165"/>
          <p:cNvSpPr/>
          <p:nvPr/>
        </p:nvSpPr>
        <p:spPr>
          <a:xfrm>
            <a:off x="763609" y="754827"/>
            <a:ext cx="2208429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 Light" panose="020B0502040204020203" pitchFamily="34" charset="0"/>
              </a:rPr>
              <a:t>Title Text Goes Here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763611" y="1136713"/>
            <a:ext cx="44952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 commodo consequat.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68" name="Right Triangle 167"/>
          <p:cNvSpPr/>
          <p:nvPr/>
        </p:nvSpPr>
        <p:spPr>
          <a:xfrm rot="5400000">
            <a:off x="449047" y="483311"/>
            <a:ext cx="540289" cy="54028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8198" name="Group 8197"/>
          <p:cNvGrpSpPr/>
          <p:nvPr/>
        </p:nvGrpSpPr>
        <p:grpSpPr>
          <a:xfrm>
            <a:off x="2806781" y="2361355"/>
            <a:ext cx="921911" cy="714936"/>
            <a:chOff x="1407287" y="2810873"/>
            <a:chExt cx="1015024" cy="787145"/>
          </a:xfrm>
        </p:grpSpPr>
        <p:sp>
          <p:nvSpPr>
            <p:cNvPr id="173" name="Rectangle: Rounded Corners 172"/>
            <p:cNvSpPr/>
            <p:nvPr/>
          </p:nvSpPr>
          <p:spPr>
            <a:xfrm>
              <a:off x="1407287" y="2810873"/>
              <a:ext cx="1015024" cy="701682"/>
            </a:xfrm>
            <a:prstGeom prst="roundRect">
              <a:avLst>
                <a:gd name="adj" fmla="val 399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  <a:ln>
              <a:noFill/>
            </a:ln>
            <a:effectLst>
              <a:outerShdw blurRad="381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79%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74" name="Isosceles Triangle 173"/>
            <p:cNvSpPr/>
            <p:nvPr/>
          </p:nvSpPr>
          <p:spPr>
            <a:xfrm flipH="1" flipV="1">
              <a:off x="1829506" y="3512555"/>
              <a:ext cx="170587" cy="85463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4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:a16="http://schemas.microsoft.com/office/drawing/2014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0" grpId="0"/>
      <p:bldP spid="63" grpId="0"/>
      <p:bldP spid="64" grpId="0"/>
      <p:bldP spid="166" grpId="0"/>
      <p:bldP spid="167" grpId="0"/>
      <p:bldP spid="1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>
            <a:extLst>
              <a:ext uri="{FF2B5EF4-FFF2-40B4-BE49-F238E27FC236}">
                <a16:creationId xmlns:a16="http://schemas.microsoft.com/office/drawing/2014/main" id="{7557E796-B6D0-4582-B04C-A7D310319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27" y="964406"/>
            <a:ext cx="6572250" cy="4929187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888582" y="3023530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01281" y="4862920"/>
            <a:ext cx="2325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88581" y="4531531"/>
            <a:ext cx="182067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Award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348675" y="4862920"/>
            <a:ext cx="2325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335974" y="4531531"/>
            <a:ext cx="182067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Award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88582" y="1562248"/>
            <a:ext cx="6258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88583" y="1237951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3442070" y="4081327"/>
            <a:ext cx="464344" cy="464344"/>
            <a:chOff x="8216107" y="2577307"/>
            <a:chExt cx="464344" cy="4643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0" name="AutoShape 52"/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91" name="AutoShape 53"/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92" name="AutoShape 54"/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93" name="AutoShape 55"/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a16="http://schemas.microsoft.com/office/drawing/2014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94" name="AutoShape 117"/>
          <p:cNvSpPr>
            <a:spLocks/>
          </p:cNvSpPr>
          <p:nvPr/>
        </p:nvSpPr>
        <p:spPr bwMode="auto">
          <a:xfrm>
            <a:off x="983332" y="4139271"/>
            <a:ext cx="464344" cy="348456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+mn-cs"/>
              <a:sym typeface="Gill Sans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077285" y="4313499"/>
            <a:ext cx="1941953" cy="1716844"/>
            <a:chOff x="6077285" y="4313499"/>
            <a:chExt cx="1941953" cy="1716844"/>
          </a:xfrm>
        </p:grpSpPr>
        <p:grpSp>
          <p:nvGrpSpPr>
            <p:cNvPr id="108" name="Group 107"/>
            <p:cNvGrpSpPr/>
            <p:nvPr/>
          </p:nvGrpSpPr>
          <p:grpSpPr>
            <a:xfrm>
              <a:off x="6077285" y="4313499"/>
              <a:ext cx="1941953" cy="1716844"/>
              <a:chOff x="6077285" y="4210862"/>
              <a:chExt cx="1941953" cy="1716844"/>
            </a:xfr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3000000" scaled="0"/>
            </a:gradFill>
          </p:grpSpPr>
          <p:sp>
            <p:nvSpPr>
              <p:cNvPr id="95" name="Rectangle: Rounded Corners 94"/>
              <p:cNvSpPr/>
              <p:nvPr/>
            </p:nvSpPr>
            <p:spPr>
              <a:xfrm>
                <a:off x="6077285" y="4210862"/>
                <a:ext cx="1856320" cy="1716844"/>
              </a:xfrm>
              <a:prstGeom prst="roundRect">
                <a:avLst>
                  <a:gd name="adj" fmla="val 1755"/>
                </a:avLst>
              </a:prstGeom>
              <a:grpFill/>
              <a:ln>
                <a:noFill/>
              </a:ln>
              <a:effectLst>
                <a:outerShdw blurRad="381000" algn="ctr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 rot="16200000" flipH="1" flipV="1">
                <a:off x="7891213" y="4373234"/>
                <a:ext cx="170587" cy="8546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199808" y="4500310"/>
              <a:ext cx="1590226" cy="1343222"/>
              <a:chOff x="6199808" y="4508687"/>
              <a:chExt cx="1590226" cy="1343222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6302021" y="4819928"/>
                <a:ext cx="138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50" charset="0"/>
                    <a:ea typeface="+mn-ea"/>
                    <a:cs typeface="+mn-cs"/>
                  </a:rPr>
                  <a:t>$900</a:t>
                </a:r>
                <a:endParaRPr kumimoji="0" lang="id-ID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6842734" y="4508687"/>
                <a:ext cx="304374" cy="314038"/>
              </a:xfrm>
              <a:custGeom>
                <a:avLst/>
                <a:gdLst>
                  <a:gd name="T0" fmla="*/ 111726 w 444"/>
                  <a:gd name="T1" fmla="*/ 150538 h 462"/>
                  <a:gd name="T2" fmla="*/ 111726 w 444"/>
                  <a:gd name="T3" fmla="*/ 150538 h 462"/>
                  <a:gd name="T4" fmla="*/ 144162 w 444"/>
                  <a:gd name="T5" fmla="*/ 114802 h 462"/>
                  <a:gd name="T6" fmla="*/ 199574 w 444"/>
                  <a:gd name="T7" fmla="*/ 31716 h 462"/>
                  <a:gd name="T8" fmla="*/ 191916 w 444"/>
                  <a:gd name="T9" fmla="*/ 23675 h 462"/>
                  <a:gd name="T10" fmla="*/ 155875 w 444"/>
                  <a:gd name="T11" fmla="*/ 23675 h 462"/>
                  <a:gd name="T12" fmla="*/ 100013 w 444"/>
                  <a:gd name="T13" fmla="*/ 0 h 462"/>
                  <a:gd name="T14" fmla="*/ 44150 w 444"/>
                  <a:gd name="T15" fmla="*/ 23675 h 462"/>
                  <a:gd name="T16" fmla="*/ 8109 w 444"/>
                  <a:gd name="T17" fmla="*/ 23675 h 462"/>
                  <a:gd name="T18" fmla="*/ 0 w 444"/>
                  <a:gd name="T19" fmla="*/ 31716 h 462"/>
                  <a:gd name="T20" fmla="*/ 55863 w 444"/>
                  <a:gd name="T21" fmla="*/ 114802 h 462"/>
                  <a:gd name="T22" fmla="*/ 87849 w 444"/>
                  <a:gd name="T23" fmla="*/ 150538 h 462"/>
                  <a:gd name="T24" fmla="*/ 87849 w 444"/>
                  <a:gd name="T25" fmla="*/ 166172 h 462"/>
                  <a:gd name="T26" fmla="*/ 48204 w 444"/>
                  <a:gd name="T27" fmla="*/ 185827 h 462"/>
                  <a:gd name="T28" fmla="*/ 100013 w 444"/>
                  <a:gd name="T29" fmla="*/ 205928 h 462"/>
                  <a:gd name="T30" fmla="*/ 147766 w 444"/>
                  <a:gd name="T31" fmla="*/ 185827 h 462"/>
                  <a:gd name="T32" fmla="*/ 111726 w 444"/>
                  <a:gd name="T33" fmla="*/ 166172 h 462"/>
                  <a:gd name="T34" fmla="*/ 111726 w 444"/>
                  <a:gd name="T35" fmla="*/ 150538 h 462"/>
                  <a:gd name="T36" fmla="*/ 144162 w 444"/>
                  <a:gd name="T37" fmla="*/ 94700 h 462"/>
                  <a:gd name="T38" fmla="*/ 144162 w 444"/>
                  <a:gd name="T39" fmla="*/ 94700 h 462"/>
                  <a:gd name="T40" fmla="*/ 155875 w 444"/>
                  <a:gd name="T41" fmla="*/ 39756 h 462"/>
                  <a:gd name="T42" fmla="*/ 183807 w 444"/>
                  <a:gd name="T43" fmla="*/ 39756 h 462"/>
                  <a:gd name="T44" fmla="*/ 144162 w 444"/>
                  <a:gd name="T45" fmla="*/ 94700 h 462"/>
                  <a:gd name="T46" fmla="*/ 100013 w 444"/>
                  <a:gd name="T47" fmla="*/ 16081 h 462"/>
                  <a:gd name="T48" fmla="*/ 100013 w 444"/>
                  <a:gd name="T49" fmla="*/ 16081 h 462"/>
                  <a:gd name="T50" fmla="*/ 144162 w 444"/>
                  <a:gd name="T51" fmla="*/ 31716 h 462"/>
                  <a:gd name="T52" fmla="*/ 100013 w 444"/>
                  <a:gd name="T53" fmla="*/ 51370 h 462"/>
                  <a:gd name="T54" fmla="*/ 55863 w 444"/>
                  <a:gd name="T55" fmla="*/ 31716 h 462"/>
                  <a:gd name="T56" fmla="*/ 100013 w 444"/>
                  <a:gd name="T57" fmla="*/ 16081 h 462"/>
                  <a:gd name="T58" fmla="*/ 16218 w 444"/>
                  <a:gd name="T59" fmla="*/ 39756 h 462"/>
                  <a:gd name="T60" fmla="*/ 16218 w 444"/>
                  <a:gd name="T61" fmla="*/ 39756 h 462"/>
                  <a:gd name="T62" fmla="*/ 44150 w 444"/>
                  <a:gd name="T63" fmla="*/ 39756 h 462"/>
                  <a:gd name="T64" fmla="*/ 55863 w 444"/>
                  <a:gd name="T65" fmla="*/ 94700 h 462"/>
                  <a:gd name="T66" fmla="*/ 16218 w 444"/>
                  <a:gd name="T67" fmla="*/ 39756 h 46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44" h="462">
                    <a:moveTo>
                      <a:pt x="248" y="337"/>
                    </a:moveTo>
                    <a:lnTo>
                      <a:pt x="248" y="337"/>
                    </a:lnTo>
                    <a:cubicBezTo>
                      <a:pt x="248" y="302"/>
                      <a:pt x="275" y="283"/>
                      <a:pt x="320" y="257"/>
                    </a:cubicBezTo>
                    <a:cubicBezTo>
                      <a:pt x="373" y="221"/>
                      <a:pt x="443" y="177"/>
                      <a:pt x="443" y="71"/>
                    </a:cubicBezTo>
                    <a:cubicBezTo>
                      <a:pt x="443" y="62"/>
                      <a:pt x="434" y="53"/>
                      <a:pt x="426" y="53"/>
                    </a:cubicBezTo>
                    <a:cubicBezTo>
                      <a:pt x="346" y="53"/>
                      <a:pt x="346" y="53"/>
                      <a:pt x="346" y="53"/>
                    </a:cubicBezTo>
                    <a:cubicBezTo>
                      <a:pt x="328" y="27"/>
                      <a:pt x="293" y="0"/>
                      <a:pt x="222" y="0"/>
                    </a:cubicBezTo>
                    <a:cubicBezTo>
                      <a:pt x="151" y="0"/>
                      <a:pt x="116" y="27"/>
                      <a:pt x="9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9" y="53"/>
                      <a:pt x="0" y="62"/>
                      <a:pt x="0" y="71"/>
                    </a:cubicBezTo>
                    <a:cubicBezTo>
                      <a:pt x="0" y="177"/>
                      <a:pt x="62" y="221"/>
                      <a:pt x="124" y="257"/>
                    </a:cubicBezTo>
                    <a:cubicBezTo>
                      <a:pt x="169" y="283"/>
                      <a:pt x="195" y="302"/>
                      <a:pt x="195" y="337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42" y="381"/>
                      <a:pt x="107" y="399"/>
                      <a:pt x="107" y="416"/>
                    </a:cubicBezTo>
                    <a:cubicBezTo>
                      <a:pt x="107" y="443"/>
                      <a:pt x="160" y="461"/>
                      <a:pt x="222" y="461"/>
                    </a:cubicBezTo>
                    <a:cubicBezTo>
                      <a:pt x="283" y="461"/>
                      <a:pt x="328" y="443"/>
                      <a:pt x="328" y="416"/>
                    </a:cubicBezTo>
                    <a:cubicBezTo>
                      <a:pt x="328" y="399"/>
                      <a:pt x="302" y="381"/>
                      <a:pt x="248" y="372"/>
                    </a:cubicBezTo>
                    <a:lnTo>
                      <a:pt x="248" y="337"/>
                    </a:lnTo>
                    <a:close/>
                    <a:moveTo>
                      <a:pt x="320" y="212"/>
                    </a:moveTo>
                    <a:lnTo>
                      <a:pt x="320" y="212"/>
                    </a:lnTo>
                    <a:cubicBezTo>
                      <a:pt x="337" y="186"/>
                      <a:pt x="346" y="142"/>
                      <a:pt x="346" y="89"/>
                    </a:cubicBezTo>
                    <a:cubicBezTo>
                      <a:pt x="408" y="89"/>
                      <a:pt x="408" y="89"/>
                      <a:pt x="408" y="89"/>
                    </a:cubicBezTo>
                    <a:cubicBezTo>
                      <a:pt x="399" y="151"/>
                      <a:pt x="364" y="186"/>
                      <a:pt x="320" y="212"/>
                    </a:cubicBezTo>
                    <a:close/>
                    <a:moveTo>
                      <a:pt x="222" y="36"/>
                    </a:moveTo>
                    <a:lnTo>
                      <a:pt x="222" y="36"/>
                    </a:lnTo>
                    <a:cubicBezTo>
                      <a:pt x="293" y="36"/>
                      <a:pt x="320" y="62"/>
                      <a:pt x="320" y="71"/>
                    </a:cubicBezTo>
                    <a:cubicBezTo>
                      <a:pt x="320" y="80"/>
                      <a:pt x="293" y="106"/>
                      <a:pt x="222" y="115"/>
                    </a:cubicBezTo>
                    <a:cubicBezTo>
                      <a:pt x="151" y="106"/>
                      <a:pt x="124" y="80"/>
                      <a:pt x="124" y="71"/>
                    </a:cubicBezTo>
                    <a:cubicBezTo>
                      <a:pt x="124" y="62"/>
                      <a:pt x="151" y="36"/>
                      <a:pt x="222" y="36"/>
                    </a:cubicBezTo>
                    <a:close/>
                    <a:moveTo>
                      <a:pt x="36" y="89"/>
                    </a:moveTo>
                    <a:lnTo>
                      <a:pt x="36" y="89"/>
                    </a:lnTo>
                    <a:cubicBezTo>
                      <a:pt x="98" y="89"/>
                      <a:pt x="98" y="89"/>
                      <a:pt x="98" y="89"/>
                    </a:cubicBezTo>
                    <a:cubicBezTo>
                      <a:pt x="98" y="142"/>
                      <a:pt x="107" y="186"/>
                      <a:pt x="124" y="212"/>
                    </a:cubicBezTo>
                    <a:cubicBezTo>
                      <a:pt x="80" y="186"/>
                      <a:pt x="36" y="151"/>
                      <a:pt x="36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6199808" y="5371778"/>
                <a:ext cx="1590226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Ut wisi enim ad minim veniam</a:t>
                </a:r>
                <a:r>
                  <a:rPr kumimoji="0" lang="id-ID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, quis nostrud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68535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82" grpId="0"/>
      <p:bldP spid="83" grpId="0"/>
      <p:bldP spid="84" grpId="0"/>
      <p:bldP spid="85" grpId="0"/>
      <p:bldP spid="87" grpId="0"/>
      <p:bldP spid="88" grpId="0"/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246"/>
          <p:cNvSpPr/>
          <p:nvPr/>
        </p:nvSpPr>
        <p:spPr>
          <a:xfrm>
            <a:off x="888582" y="1562248"/>
            <a:ext cx="6786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888583" y="1237951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888582" y="3023530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260" name="Group 259"/>
          <p:cNvGrpSpPr/>
          <p:nvPr/>
        </p:nvGrpSpPr>
        <p:grpSpPr>
          <a:xfrm>
            <a:off x="1042025" y="4321083"/>
            <a:ext cx="2496377" cy="521475"/>
            <a:chOff x="8884223" y="3198391"/>
            <a:chExt cx="2496377" cy="521475"/>
          </a:xfrm>
        </p:grpSpPr>
        <p:sp>
          <p:nvSpPr>
            <p:cNvPr id="261" name="TextBox 260"/>
            <p:cNvSpPr txBox="1"/>
            <p:nvPr/>
          </p:nvSpPr>
          <p:spPr>
            <a:xfrm>
              <a:off x="8884223" y="3218464"/>
              <a:ext cx="324383" cy="331594"/>
            </a:xfrm>
            <a:custGeom>
              <a:avLst/>
              <a:gdLst/>
              <a:ahLst/>
              <a:cxnLst/>
              <a:rect l="l" t="t" r="r" b="b"/>
              <a:pathLst>
                <a:path w="274244" h="280340">
                  <a:moveTo>
                    <a:pt x="213894" y="49302"/>
                  </a:moveTo>
                  <a:cubicBezTo>
                    <a:pt x="213208" y="67488"/>
                    <a:pt x="211379" y="83084"/>
                    <a:pt x="208407" y="96088"/>
                  </a:cubicBezTo>
                  <a:cubicBezTo>
                    <a:pt x="205435" y="109093"/>
                    <a:pt x="201778" y="120117"/>
                    <a:pt x="197434" y="129159"/>
                  </a:cubicBezTo>
                  <a:cubicBezTo>
                    <a:pt x="210960" y="120384"/>
                    <a:pt x="222923" y="109893"/>
                    <a:pt x="233325" y="97689"/>
                  </a:cubicBezTo>
                  <a:cubicBezTo>
                    <a:pt x="243726" y="85484"/>
                    <a:pt x="250050" y="69355"/>
                    <a:pt x="252298" y="49302"/>
                  </a:cubicBezTo>
                  <a:close/>
                  <a:moveTo>
                    <a:pt x="21946" y="49302"/>
                  </a:moveTo>
                  <a:cubicBezTo>
                    <a:pt x="24194" y="69355"/>
                    <a:pt x="30518" y="85484"/>
                    <a:pt x="40920" y="97689"/>
                  </a:cubicBezTo>
                  <a:cubicBezTo>
                    <a:pt x="51321" y="109893"/>
                    <a:pt x="63284" y="120384"/>
                    <a:pt x="76810" y="129159"/>
                  </a:cubicBezTo>
                  <a:cubicBezTo>
                    <a:pt x="72466" y="120117"/>
                    <a:pt x="68809" y="109093"/>
                    <a:pt x="65837" y="96088"/>
                  </a:cubicBezTo>
                  <a:cubicBezTo>
                    <a:pt x="62865" y="83084"/>
                    <a:pt x="61036" y="67488"/>
                    <a:pt x="60351" y="49302"/>
                  </a:cubicBezTo>
                  <a:close/>
                  <a:moveTo>
                    <a:pt x="137123" y="18212"/>
                  </a:moveTo>
                  <a:cubicBezTo>
                    <a:pt x="116592" y="18799"/>
                    <a:pt x="101769" y="21905"/>
                    <a:pt x="92655" y="27531"/>
                  </a:cubicBezTo>
                  <a:cubicBezTo>
                    <a:pt x="83540" y="33156"/>
                    <a:pt x="79071" y="37781"/>
                    <a:pt x="79248" y="41405"/>
                  </a:cubicBezTo>
                  <a:cubicBezTo>
                    <a:pt x="79071" y="45318"/>
                    <a:pt x="83540" y="50111"/>
                    <a:pt x="92655" y="55784"/>
                  </a:cubicBezTo>
                  <a:cubicBezTo>
                    <a:pt x="101769" y="61457"/>
                    <a:pt x="116592" y="64579"/>
                    <a:pt x="137123" y="65151"/>
                  </a:cubicBezTo>
                  <a:cubicBezTo>
                    <a:pt x="157653" y="64579"/>
                    <a:pt x="172475" y="61457"/>
                    <a:pt x="181590" y="55784"/>
                  </a:cubicBezTo>
                  <a:cubicBezTo>
                    <a:pt x="190704" y="50111"/>
                    <a:pt x="195173" y="45318"/>
                    <a:pt x="194996" y="41405"/>
                  </a:cubicBezTo>
                  <a:cubicBezTo>
                    <a:pt x="195173" y="37781"/>
                    <a:pt x="190704" y="33156"/>
                    <a:pt x="181590" y="27531"/>
                  </a:cubicBezTo>
                  <a:cubicBezTo>
                    <a:pt x="172475" y="21905"/>
                    <a:pt x="157653" y="18799"/>
                    <a:pt x="137123" y="18212"/>
                  </a:cubicBezTo>
                  <a:close/>
                  <a:moveTo>
                    <a:pt x="137123" y="0"/>
                  </a:moveTo>
                  <a:cubicBezTo>
                    <a:pt x="159215" y="289"/>
                    <a:pt x="176247" y="3202"/>
                    <a:pt x="188219" y="8741"/>
                  </a:cubicBezTo>
                  <a:cubicBezTo>
                    <a:pt x="200191" y="14280"/>
                    <a:pt x="207936" y="20714"/>
                    <a:pt x="211455" y="28042"/>
                  </a:cubicBezTo>
                  <a:lnTo>
                    <a:pt x="263271" y="28042"/>
                  </a:lnTo>
                  <a:cubicBezTo>
                    <a:pt x="266395" y="28130"/>
                    <a:pt x="268986" y="29168"/>
                    <a:pt x="271044" y="31155"/>
                  </a:cubicBezTo>
                  <a:cubicBezTo>
                    <a:pt x="273101" y="33142"/>
                    <a:pt x="274168" y="35546"/>
                    <a:pt x="274244" y="38368"/>
                  </a:cubicBezTo>
                  <a:cubicBezTo>
                    <a:pt x="273939" y="60098"/>
                    <a:pt x="269943" y="78173"/>
                    <a:pt x="262255" y="92595"/>
                  </a:cubicBezTo>
                  <a:cubicBezTo>
                    <a:pt x="254567" y="107017"/>
                    <a:pt x="245017" y="119002"/>
                    <a:pt x="233604" y="128551"/>
                  </a:cubicBezTo>
                  <a:cubicBezTo>
                    <a:pt x="222191" y="138100"/>
                    <a:pt x="210744" y="146431"/>
                    <a:pt x="199263" y="153543"/>
                  </a:cubicBezTo>
                  <a:cubicBezTo>
                    <a:pt x="185433" y="162357"/>
                    <a:pt x="174689" y="170637"/>
                    <a:pt x="167031" y="178384"/>
                  </a:cubicBezTo>
                  <a:cubicBezTo>
                    <a:pt x="159372" y="186131"/>
                    <a:pt x="155486" y="195326"/>
                    <a:pt x="155372" y="205969"/>
                  </a:cubicBezTo>
                  <a:lnTo>
                    <a:pt x="155372" y="226086"/>
                  </a:lnTo>
                  <a:cubicBezTo>
                    <a:pt x="169964" y="227737"/>
                    <a:pt x="181775" y="230988"/>
                    <a:pt x="190805" y="235839"/>
                  </a:cubicBezTo>
                  <a:cubicBezTo>
                    <a:pt x="199835" y="240691"/>
                    <a:pt x="204483" y="246380"/>
                    <a:pt x="204750" y="252908"/>
                  </a:cubicBezTo>
                  <a:cubicBezTo>
                    <a:pt x="204294" y="260452"/>
                    <a:pt x="197744" y="266853"/>
                    <a:pt x="185102" y="272110"/>
                  </a:cubicBezTo>
                  <a:cubicBezTo>
                    <a:pt x="172459" y="277368"/>
                    <a:pt x="156459" y="280111"/>
                    <a:pt x="137100" y="280340"/>
                  </a:cubicBezTo>
                  <a:cubicBezTo>
                    <a:pt x="118029" y="280111"/>
                    <a:pt x="102117" y="277368"/>
                    <a:pt x="89365" y="272110"/>
                  </a:cubicBezTo>
                  <a:cubicBezTo>
                    <a:pt x="76613" y="266853"/>
                    <a:pt x="69989" y="260452"/>
                    <a:pt x="69495" y="252908"/>
                  </a:cubicBezTo>
                  <a:cubicBezTo>
                    <a:pt x="69785" y="246380"/>
                    <a:pt x="74533" y="240691"/>
                    <a:pt x="83737" y="235839"/>
                  </a:cubicBezTo>
                  <a:cubicBezTo>
                    <a:pt x="92941" y="230988"/>
                    <a:pt x="104856" y="227737"/>
                    <a:pt x="119482" y="226086"/>
                  </a:cubicBezTo>
                  <a:lnTo>
                    <a:pt x="119482" y="205969"/>
                  </a:lnTo>
                  <a:cubicBezTo>
                    <a:pt x="119342" y="195326"/>
                    <a:pt x="115354" y="186131"/>
                    <a:pt x="107518" y="178384"/>
                  </a:cubicBezTo>
                  <a:cubicBezTo>
                    <a:pt x="99682" y="170637"/>
                    <a:pt x="88837" y="162357"/>
                    <a:pt x="74981" y="153543"/>
                  </a:cubicBezTo>
                  <a:cubicBezTo>
                    <a:pt x="63500" y="146431"/>
                    <a:pt x="52053" y="138100"/>
                    <a:pt x="40640" y="128551"/>
                  </a:cubicBezTo>
                  <a:cubicBezTo>
                    <a:pt x="29227" y="119002"/>
                    <a:pt x="19677" y="107017"/>
                    <a:pt x="11989" y="92595"/>
                  </a:cubicBezTo>
                  <a:cubicBezTo>
                    <a:pt x="4301" y="78173"/>
                    <a:pt x="305" y="60098"/>
                    <a:pt x="0" y="38368"/>
                  </a:cubicBezTo>
                  <a:cubicBezTo>
                    <a:pt x="76" y="35546"/>
                    <a:pt x="1143" y="33142"/>
                    <a:pt x="3201" y="31155"/>
                  </a:cubicBezTo>
                  <a:cubicBezTo>
                    <a:pt x="5258" y="29168"/>
                    <a:pt x="7849" y="28130"/>
                    <a:pt x="10973" y="28042"/>
                  </a:cubicBezTo>
                  <a:lnTo>
                    <a:pt x="63399" y="28042"/>
                  </a:lnTo>
                  <a:cubicBezTo>
                    <a:pt x="66892" y="20714"/>
                    <a:pt x="74536" y="14280"/>
                    <a:pt x="86330" y="8741"/>
                  </a:cubicBezTo>
                  <a:cubicBezTo>
                    <a:pt x="98124" y="3202"/>
                    <a:pt x="115055" y="289"/>
                    <a:pt x="13712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9378847" y="3198391"/>
              <a:ext cx="1148584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Award Winning</a:t>
              </a: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9378847" y="3388715"/>
              <a:ext cx="955390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December. 09. 2014</a:t>
              </a: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9378847" y="3525967"/>
              <a:ext cx="2001753" cy="1938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On the other hand, we</a:t>
              </a:r>
              <a:endPara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3700254" y="4321083"/>
            <a:ext cx="2496377" cy="521475"/>
            <a:chOff x="8884223" y="4036366"/>
            <a:chExt cx="2496377" cy="521475"/>
          </a:xfrm>
        </p:grpSpPr>
        <p:sp>
          <p:nvSpPr>
            <p:cNvPr id="266" name="TextBox 265"/>
            <p:cNvSpPr txBox="1"/>
            <p:nvPr/>
          </p:nvSpPr>
          <p:spPr>
            <a:xfrm>
              <a:off x="8884223" y="4056439"/>
              <a:ext cx="324383" cy="331594"/>
            </a:xfrm>
            <a:custGeom>
              <a:avLst/>
              <a:gdLst/>
              <a:ahLst/>
              <a:cxnLst/>
              <a:rect l="l" t="t" r="r" b="b"/>
              <a:pathLst>
                <a:path w="274244" h="280340">
                  <a:moveTo>
                    <a:pt x="213894" y="49302"/>
                  </a:moveTo>
                  <a:cubicBezTo>
                    <a:pt x="213208" y="67488"/>
                    <a:pt x="211379" y="83084"/>
                    <a:pt x="208407" y="96088"/>
                  </a:cubicBezTo>
                  <a:cubicBezTo>
                    <a:pt x="205435" y="109093"/>
                    <a:pt x="201778" y="120117"/>
                    <a:pt x="197434" y="129159"/>
                  </a:cubicBezTo>
                  <a:cubicBezTo>
                    <a:pt x="210960" y="120384"/>
                    <a:pt x="222923" y="109893"/>
                    <a:pt x="233325" y="97689"/>
                  </a:cubicBezTo>
                  <a:cubicBezTo>
                    <a:pt x="243726" y="85484"/>
                    <a:pt x="250050" y="69355"/>
                    <a:pt x="252298" y="49302"/>
                  </a:cubicBezTo>
                  <a:close/>
                  <a:moveTo>
                    <a:pt x="21946" y="49302"/>
                  </a:moveTo>
                  <a:cubicBezTo>
                    <a:pt x="24194" y="69355"/>
                    <a:pt x="30518" y="85484"/>
                    <a:pt x="40920" y="97689"/>
                  </a:cubicBezTo>
                  <a:cubicBezTo>
                    <a:pt x="51321" y="109893"/>
                    <a:pt x="63284" y="120384"/>
                    <a:pt x="76810" y="129159"/>
                  </a:cubicBezTo>
                  <a:cubicBezTo>
                    <a:pt x="72466" y="120117"/>
                    <a:pt x="68809" y="109093"/>
                    <a:pt x="65837" y="96088"/>
                  </a:cubicBezTo>
                  <a:cubicBezTo>
                    <a:pt x="62865" y="83084"/>
                    <a:pt x="61036" y="67488"/>
                    <a:pt x="60351" y="49302"/>
                  </a:cubicBezTo>
                  <a:close/>
                  <a:moveTo>
                    <a:pt x="137123" y="18212"/>
                  </a:moveTo>
                  <a:cubicBezTo>
                    <a:pt x="116592" y="18799"/>
                    <a:pt x="101769" y="21905"/>
                    <a:pt x="92655" y="27531"/>
                  </a:cubicBezTo>
                  <a:cubicBezTo>
                    <a:pt x="83540" y="33156"/>
                    <a:pt x="79071" y="37781"/>
                    <a:pt x="79248" y="41405"/>
                  </a:cubicBezTo>
                  <a:cubicBezTo>
                    <a:pt x="79071" y="45318"/>
                    <a:pt x="83540" y="50111"/>
                    <a:pt x="92655" y="55784"/>
                  </a:cubicBezTo>
                  <a:cubicBezTo>
                    <a:pt x="101769" y="61457"/>
                    <a:pt x="116592" y="64579"/>
                    <a:pt x="137123" y="65151"/>
                  </a:cubicBezTo>
                  <a:cubicBezTo>
                    <a:pt x="157653" y="64579"/>
                    <a:pt x="172475" y="61457"/>
                    <a:pt x="181590" y="55784"/>
                  </a:cubicBezTo>
                  <a:cubicBezTo>
                    <a:pt x="190704" y="50111"/>
                    <a:pt x="195173" y="45318"/>
                    <a:pt x="194996" y="41405"/>
                  </a:cubicBezTo>
                  <a:cubicBezTo>
                    <a:pt x="195173" y="37781"/>
                    <a:pt x="190704" y="33156"/>
                    <a:pt x="181590" y="27531"/>
                  </a:cubicBezTo>
                  <a:cubicBezTo>
                    <a:pt x="172475" y="21905"/>
                    <a:pt x="157653" y="18799"/>
                    <a:pt x="137123" y="18212"/>
                  </a:cubicBezTo>
                  <a:close/>
                  <a:moveTo>
                    <a:pt x="137123" y="0"/>
                  </a:moveTo>
                  <a:cubicBezTo>
                    <a:pt x="159215" y="289"/>
                    <a:pt x="176247" y="3202"/>
                    <a:pt x="188219" y="8741"/>
                  </a:cubicBezTo>
                  <a:cubicBezTo>
                    <a:pt x="200191" y="14280"/>
                    <a:pt x="207936" y="20714"/>
                    <a:pt x="211455" y="28042"/>
                  </a:cubicBezTo>
                  <a:lnTo>
                    <a:pt x="263271" y="28042"/>
                  </a:lnTo>
                  <a:cubicBezTo>
                    <a:pt x="266395" y="28130"/>
                    <a:pt x="268986" y="29168"/>
                    <a:pt x="271044" y="31155"/>
                  </a:cubicBezTo>
                  <a:cubicBezTo>
                    <a:pt x="273101" y="33142"/>
                    <a:pt x="274168" y="35546"/>
                    <a:pt x="274244" y="38368"/>
                  </a:cubicBezTo>
                  <a:cubicBezTo>
                    <a:pt x="273939" y="60098"/>
                    <a:pt x="269943" y="78173"/>
                    <a:pt x="262255" y="92595"/>
                  </a:cubicBezTo>
                  <a:cubicBezTo>
                    <a:pt x="254567" y="107017"/>
                    <a:pt x="245017" y="119002"/>
                    <a:pt x="233604" y="128551"/>
                  </a:cubicBezTo>
                  <a:cubicBezTo>
                    <a:pt x="222191" y="138100"/>
                    <a:pt x="210744" y="146431"/>
                    <a:pt x="199263" y="153543"/>
                  </a:cubicBezTo>
                  <a:cubicBezTo>
                    <a:pt x="185433" y="162357"/>
                    <a:pt x="174689" y="170637"/>
                    <a:pt x="167031" y="178384"/>
                  </a:cubicBezTo>
                  <a:cubicBezTo>
                    <a:pt x="159372" y="186131"/>
                    <a:pt x="155486" y="195326"/>
                    <a:pt x="155372" y="205969"/>
                  </a:cubicBezTo>
                  <a:lnTo>
                    <a:pt x="155372" y="226086"/>
                  </a:lnTo>
                  <a:cubicBezTo>
                    <a:pt x="169964" y="227737"/>
                    <a:pt x="181775" y="230988"/>
                    <a:pt x="190805" y="235839"/>
                  </a:cubicBezTo>
                  <a:cubicBezTo>
                    <a:pt x="199835" y="240691"/>
                    <a:pt x="204483" y="246380"/>
                    <a:pt x="204750" y="252908"/>
                  </a:cubicBezTo>
                  <a:cubicBezTo>
                    <a:pt x="204294" y="260452"/>
                    <a:pt x="197744" y="266853"/>
                    <a:pt x="185102" y="272110"/>
                  </a:cubicBezTo>
                  <a:cubicBezTo>
                    <a:pt x="172459" y="277368"/>
                    <a:pt x="156459" y="280111"/>
                    <a:pt x="137100" y="280340"/>
                  </a:cubicBezTo>
                  <a:cubicBezTo>
                    <a:pt x="118029" y="280111"/>
                    <a:pt x="102117" y="277368"/>
                    <a:pt x="89365" y="272110"/>
                  </a:cubicBezTo>
                  <a:cubicBezTo>
                    <a:pt x="76613" y="266853"/>
                    <a:pt x="69989" y="260452"/>
                    <a:pt x="69495" y="252908"/>
                  </a:cubicBezTo>
                  <a:cubicBezTo>
                    <a:pt x="69785" y="246380"/>
                    <a:pt x="74533" y="240691"/>
                    <a:pt x="83737" y="235839"/>
                  </a:cubicBezTo>
                  <a:cubicBezTo>
                    <a:pt x="92941" y="230988"/>
                    <a:pt x="104856" y="227737"/>
                    <a:pt x="119482" y="226086"/>
                  </a:cubicBezTo>
                  <a:lnTo>
                    <a:pt x="119482" y="205969"/>
                  </a:lnTo>
                  <a:cubicBezTo>
                    <a:pt x="119342" y="195326"/>
                    <a:pt x="115354" y="186131"/>
                    <a:pt x="107518" y="178384"/>
                  </a:cubicBezTo>
                  <a:cubicBezTo>
                    <a:pt x="99682" y="170637"/>
                    <a:pt x="88837" y="162357"/>
                    <a:pt x="74981" y="153543"/>
                  </a:cubicBezTo>
                  <a:cubicBezTo>
                    <a:pt x="63500" y="146431"/>
                    <a:pt x="52053" y="138100"/>
                    <a:pt x="40640" y="128551"/>
                  </a:cubicBezTo>
                  <a:cubicBezTo>
                    <a:pt x="29227" y="119002"/>
                    <a:pt x="19677" y="107017"/>
                    <a:pt x="11989" y="92595"/>
                  </a:cubicBezTo>
                  <a:cubicBezTo>
                    <a:pt x="4301" y="78173"/>
                    <a:pt x="305" y="60098"/>
                    <a:pt x="0" y="38368"/>
                  </a:cubicBezTo>
                  <a:cubicBezTo>
                    <a:pt x="76" y="35546"/>
                    <a:pt x="1143" y="33142"/>
                    <a:pt x="3201" y="31155"/>
                  </a:cubicBezTo>
                  <a:cubicBezTo>
                    <a:pt x="5258" y="29168"/>
                    <a:pt x="7849" y="28130"/>
                    <a:pt x="10973" y="28042"/>
                  </a:cubicBezTo>
                  <a:lnTo>
                    <a:pt x="63399" y="28042"/>
                  </a:lnTo>
                  <a:cubicBezTo>
                    <a:pt x="66892" y="20714"/>
                    <a:pt x="74536" y="14280"/>
                    <a:pt x="86330" y="8741"/>
                  </a:cubicBezTo>
                  <a:cubicBezTo>
                    <a:pt x="98124" y="3202"/>
                    <a:pt x="115055" y="289"/>
                    <a:pt x="13712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9378847" y="4036366"/>
              <a:ext cx="1148584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Award Winning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9378847" y="4226690"/>
              <a:ext cx="674865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June. 08. 2014</a:t>
              </a: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9378847" y="4363942"/>
              <a:ext cx="2001753" cy="19389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On the other hand, we</a:t>
              </a:r>
              <a:endPara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1042025" y="4926858"/>
            <a:ext cx="2325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3669739" y="4926858"/>
            <a:ext cx="2325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94" name="圆角矩形 16">
            <a:extLst>
              <a:ext uri="{FF2B5EF4-FFF2-40B4-BE49-F238E27FC236}">
                <a16:creationId xmlns:a16="http://schemas.microsoft.com/office/drawing/2014/main" id="{71924BD7-2100-4EBE-83FE-7C455050E44F}"/>
              </a:ext>
            </a:extLst>
          </p:cNvPr>
          <p:cNvSpPr/>
          <p:nvPr/>
        </p:nvSpPr>
        <p:spPr>
          <a:xfrm>
            <a:off x="7788929" y="2240409"/>
            <a:ext cx="3139513" cy="2093880"/>
          </a:xfrm>
          <a:prstGeom prst="roundRect">
            <a:avLst>
              <a:gd name="adj" fmla="val 5567"/>
            </a:avLst>
          </a:prstGeom>
          <a:gradFill>
            <a:gsLst>
              <a:gs pos="75000">
                <a:schemeClr val="accent4">
                  <a:lumMod val="60000"/>
                  <a:lumOff val="40000"/>
                </a:schemeClr>
              </a:gs>
              <a:gs pos="18000">
                <a:srgbClr val="FFBAD3"/>
              </a:gs>
            </a:gsLst>
            <a:lin ang="18600000" scaled="0"/>
          </a:gradFill>
          <a:ln>
            <a:noFill/>
          </a:ln>
          <a:effectLst>
            <a:outerShdw blurRad="50800" dist="38100" algn="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/>
          </a:p>
        </p:txBody>
      </p:sp>
      <p:pic>
        <p:nvPicPr>
          <p:cNvPr id="95" name="Picture 307" descr="C:\Users\Administrator\Desktop\未标题-1.png">
            <a:extLst>
              <a:ext uri="{FF2B5EF4-FFF2-40B4-BE49-F238E27FC236}">
                <a16:creationId xmlns:a16="http://schemas.microsoft.com/office/drawing/2014/main" id="{5B0FEE2B-D7A6-4E81-AA24-25D2855CC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24857" y="2639879"/>
            <a:ext cx="2049860" cy="3402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826604" y="1562248"/>
            <a:ext cx="1422702" cy="1422702"/>
            <a:chOff x="6826604" y="1562248"/>
            <a:chExt cx="1422702" cy="1422702"/>
          </a:xfrm>
        </p:grpSpPr>
        <p:sp>
          <p:nvSpPr>
            <p:cNvPr id="273" name="Star: 10 Points 272"/>
            <p:cNvSpPr/>
            <p:nvPr/>
          </p:nvSpPr>
          <p:spPr>
            <a:xfrm>
              <a:off x="6826604" y="1562248"/>
              <a:ext cx="1422702" cy="1422702"/>
            </a:xfrm>
            <a:prstGeom prst="star10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 rot="20605618">
              <a:off x="6971597" y="1883759"/>
              <a:ext cx="10946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Design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Segoe UI" panose="020B0502040204020203" pitchFamily="34" charset="0"/>
                </a:rPr>
                <a:t>winner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96882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/>
      <p:bldP spid="249" grpId="0"/>
      <p:bldP spid="271" grpId="0"/>
      <p:bldP spid="272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4786004" y="3325112"/>
            <a:ext cx="7405996" cy="2421104"/>
          </a:xfrm>
          <a:custGeom>
            <a:avLst/>
            <a:gdLst>
              <a:gd name="T0" fmla="*/ 640 w 640"/>
              <a:gd name="T1" fmla="*/ 125 h 181"/>
              <a:gd name="T2" fmla="*/ 640 w 640"/>
              <a:gd name="T3" fmla="*/ 132 h 181"/>
              <a:gd name="T4" fmla="*/ 533 w 640"/>
              <a:gd name="T5" fmla="*/ 70 h 181"/>
              <a:gd name="T6" fmla="*/ 497 w 640"/>
              <a:gd name="T7" fmla="*/ 50 h 181"/>
              <a:gd name="T8" fmla="*/ 424 w 640"/>
              <a:gd name="T9" fmla="*/ 82 h 181"/>
              <a:gd name="T10" fmla="*/ 381 w 640"/>
              <a:gd name="T11" fmla="*/ 86 h 181"/>
              <a:gd name="T12" fmla="*/ 328 w 640"/>
              <a:gd name="T13" fmla="*/ 33 h 181"/>
              <a:gd name="T14" fmla="*/ 295 w 640"/>
              <a:gd name="T15" fmla="*/ 12 h 181"/>
              <a:gd name="T16" fmla="*/ 258 w 640"/>
              <a:gd name="T17" fmla="*/ 27 h 181"/>
              <a:gd name="T18" fmla="*/ 204 w 640"/>
              <a:gd name="T19" fmla="*/ 132 h 181"/>
              <a:gd name="T20" fmla="*/ 182 w 640"/>
              <a:gd name="T21" fmla="*/ 164 h 181"/>
              <a:gd name="T22" fmla="*/ 145 w 640"/>
              <a:gd name="T23" fmla="*/ 178 h 181"/>
              <a:gd name="T24" fmla="*/ 68 w 640"/>
              <a:gd name="T25" fmla="*/ 94 h 181"/>
              <a:gd name="T26" fmla="*/ 32 w 640"/>
              <a:gd name="T27" fmla="*/ 84 h 181"/>
              <a:gd name="T28" fmla="*/ 8 w 640"/>
              <a:gd name="T29" fmla="*/ 129 h 181"/>
              <a:gd name="T30" fmla="*/ 6 w 640"/>
              <a:gd name="T31" fmla="*/ 131 h 181"/>
              <a:gd name="T32" fmla="*/ 2 w 640"/>
              <a:gd name="T33" fmla="*/ 131 h 181"/>
              <a:gd name="T34" fmla="*/ 2 w 640"/>
              <a:gd name="T35" fmla="*/ 126 h 181"/>
              <a:gd name="T36" fmla="*/ 43 w 640"/>
              <a:gd name="T37" fmla="*/ 74 h 181"/>
              <a:gd name="T38" fmla="*/ 82 w 640"/>
              <a:gd name="T39" fmla="*/ 101 h 181"/>
              <a:gd name="T40" fmla="*/ 107 w 640"/>
              <a:gd name="T41" fmla="*/ 142 h 181"/>
              <a:gd name="T42" fmla="*/ 145 w 640"/>
              <a:gd name="T43" fmla="*/ 171 h 181"/>
              <a:gd name="T44" fmla="*/ 186 w 640"/>
              <a:gd name="T45" fmla="*/ 148 h 181"/>
              <a:gd name="T46" fmla="*/ 229 w 640"/>
              <a:gd name="T47" fmla="*/ 58 h 181"/>
              <a:gd name="T48" fmla="*/ 256 w 640"/>
              <a:gd name="T49" fmla="*/ 19 h 181"/>
              <a:gd name="T50" fmla="*/ 306 w 640"/>
              <a:gd name="T51" fmla="*/ 8 h 181"/>
              <a:gd name="T52" fmla="*/ 372 w 640"/>
              <a:gd name="T53" fmla="*/ 74 h 181"/>
              <a:gd name="T54" fmla="*/ 397 w 640"/>
              <a:gd name="T55" fmla="*/ 82 h 181"/>
              <a:gd name="T56" fmla="*/ 423 w 640"/>
              <a:gd name="T57" fmla="*/ 75 h 181"/>
              <a:gd name="T58" fmla="*/ 462 w 640"/>
              <a:gd name="T59" fmla="*/ 48 h 181"/>
              <a:gd name="T60" fmla="*/ 516 w 640"/>
              <a:gd name="T61" fmla="*/ 49 h 181"/>
              <a:gd name="T62" fmla="*/ 552 w 640"/>
              <a:gd name="T63" fmla="*/ 80 h 181"/>
              <a:gd name="T64" fmla="*/ 640 w 640"/>
              <a:gd name="T65" fmla="*/ 12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40" h="181">
                <a:moveTo>
                  <a:pt x="640" y="125"/>
                </a:moveTo>
                <a:cubicBezTo>
                  <a:pt x="640" y="127"/>
                  <a:pt x="640" y="130"/>
                  <a:pt x="640" y="132"/>
                </a:cubicBezTo>
                <a:cubicBezTo>
                  <a:pt x="585" y="132"/>
                  <a:pt x="562" y="97"/>
                  <a:pt x="533" y="70"/>
                </a:cubicBezTo>
                <a:cubicBezTo>
                  <a:pt x="524" y="61"/>
                  <a:pt x="513" y="52"/>
                  <a:pt x="497" y="50"/>
                </a:cubicBezTo>
                <a:cubicBezTo>
                  <a:pt x="461" y="45"/>
                  <a:pt x="446" y="70"/>
                  <a:pt x="424" y="82"/>
                </a:cubicBezTo>
                <a:cubicBezTo>
                  <a:pt x="412" y="88"/>
                  <a:pt x="396" y="91"/>
                  <a:pt x="381" y="86"/>
                </a:cubicBezTo>
                <a:cubicBezTo>
                  <a:pt x="356" y="77"/>
                  <a:pt x="344" y="52"/>
                  <a:pt x="328" y="33"/>
                </a:cubicBezTo>
                <a:cubicBezTo>
                  <a:pt x="319" y="23"/>
                  <a:pt x="310" y="14"/>
                  <a:pt x="295" y="12"/>
                </a:cubicBezTo>
                <a:cubicBezTo>
                  <a:pt x="279" y="10"/>
                  <a:pt x="267" y="16"/>
                  <a:pt x="258" y="27"/>
                </a:cubicBezTo>
                <a:cubicBezTo>
                  <a:pt x="232" y="55"/>
                  <a:pt x="221" y="97"/>
                  <a:pt x="204" y="132"/>
                </a:cubicBezTo>
                <a:cubicBezTo>
                  <a:pt x="198" y="143"/>
                  <a:pt x="191" y="155"/>
                  <a:pt x="182" y="164"/>
                </a:cubicBezTo>
                <a:cubicBezTo>
                  <a:pt x="174" y="173"/>
                  <a:pt x="163" y="181"/>
                  <a:pt x="145" y="178"/>
                </a:cubicBezTo>
                <a:cubicBezTo>
                  <a:pt x="103" y="171"/>
                  <a:pt x="92" y="121"/>
                  <a:pt x="68" y="94"/>
                </a:cubicBezTo>
                <a:cubicBezTo>
                  <a:pt x="61" y="86"/>
                  <a:pt x="47" y="75"/>
                  <a:pt x="32" y="84"/>
                </a:cubicBezTo>
                <a:cubicBezTo>
                  <a:pt x="17" y="92"/>
                  <a:pt x="12" y="110"/>
                  <a:pt x="8" y="129"/>
                </a:cubicBezTo>
                <a:cubicBezTo>
                  <a:pt x="7" y="131"/>
                  <a:pt x="8" y="131"/>
                  <a:pt x="6" y="131"/>
                </a:cubicBezTo>
                <a:cubicBezTo>
                  <a:pt x="5" y="132"/>
                  <a:pt x="3" y="131"/>
                  <a:pt x="2" y="131"/>
                </a:cubicBezTo>
                <a:cubicBezTo>
                  <a:pt x="0" y="130"/>
                  <a:pt x="1" y="128"/>
                  <a:pt x="2" y="126"/>
                </a:cubicBezTo>
                <a:cubicBezTo>
                  <a:pt x="6" y="103"/>
                  <a:pt x="17" y="74"/>
                  <a:pt x="43" y="74"/>
                </a:cubicBezTo>
                <a:cubicBezTo>
                  <a:pt x="62" y="74"/>
                  <a:pt x="74" y="89"/>
                  <a:pt x="82" y="101"/>
                </a:cubicBezTo>
                <a:cubicBezTo>
                  <a:pt x="91" y="115"/>
                  <a:pt x="99" y="130"/>
                  <a:pt x="107" y="142"/>
                </a:cubicBezTo>
                <a:cubicBezTo>
                  <a:pt x="117" y="156"/>
                  <a:pt x="127" y="168"/>
                  <a:pt x="145" y="171"/>
                </a:cubicBezTo>
                <a:cubicBezTo>
                  <a:pt x="166" y="175"/>
                  <a:pt x="178" y="161"/>
                  <a:pt x="186" y="148"/>
                </a:cubicBezTo>
                <a:cubicBezTo>
                  <a:pt x="203" y="123"/>
                  <a:pt x="214" y="89"/>
                  <a:pt x="229" y="58"/>
                </a:cubicBezTo>
                <a:cubicBezTo>
                  <a:pt x="236" y="45"/>
                  <a:pt x="244" y="30"/>
                  <a:pt x="256" y="19"/>
                </a:cubicBezTo>
                <a:cubicBezTo>
                  <a:pt x="267" y="9"/>
                  <a:pt x="285" y="0"/>
                  <a:pt x="306" y="8"/>
                </a:cubicBezTo>
                <a:cubicBezTo>
                  <a:pt x="337" y="19"/>
                  <a:pt x="347" y="56"/>
                  <a:pt x="372" y="74"/>
                </a:cubicBezTo>
                <a:cubicBezTo>
                  <a:pt x="379" y="79"/>
                  <a:pt x="387" y="82"/>
                  <a:pt x="397" y="82"/>
                </a:cubicBezTo>
                <a:cubicBezTo>
                  <a:pt x="406" y="82"/>
                  <a:pt x="416" y="80"/>
                  <a:pt x="423" y="75"/>
                </a:cubicBezTo>
                <a:cubicBezTo>
                  <a:pt x="437" y="67"/>
                  <a:pt x="447" y="54"/>
                  <a:pt x="462" y="48"/>
                </a:cubicBezTo>
                <a:cubicBezTo>
                  <a:pt x="480" y="40"/>
                  <a:pt x="502" y="41"/>
                  <a:pt x="516" y="49"/>
                </a:cubicBezTo>
                <a:cubicBezTo>
                  <a:pt x="530" y="57"/>
                  <a:pt x="542" y="69"/>
                  <a:pt x="552" y="80"/>
                </a:cubicBezTo>
                <a:cubicBezTo>
                  <a:pt x="574" y="101"/>
                  <a:pt x="598" y="125"/>
                  <a:pt x="640" y="12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  <a:gs pos="52000">
                <a:schemeClr val="accent2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217453" y="5271894"/>
            <a:ext cx="1280891" cy="772781"/>
            <a:chOff x="3265708" y="4765839"/>
            <a:chExt cx="1280891" cy="772781"/>
          </a:xfrm>
        </p:grpSpPr>
        <p:sp>
          <p:nvSpPr>
            <p:cNvPr id="5" name="Isosceles Triangle 4"/>
            <p:cNvSpPr/>
            <p:nvPr/>
          </p:nvSpPr>
          <p:spPr>
            <a:xfrm>
              <a:off x="3335186" y="4863507"/>
              <a:ext cx="228600" cy="13447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36891" y="4765839"/>
              <a:ext cx="927847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BD1FB"/>
                  </a:solidFill>
                  <a:effectLst/>
                  <a:uLnTx/>
                  <a:uFillTx/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BD1FB"/>
                  </a:solidFill>
                  <a:effectLst/>
                  <a:uLnTx/>
                  <a:uFillTx/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5%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65708" y="5117607"/>
              <a:ext cx="1280891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Lorem ipsum dol sit amet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133108" y="2808327"/>
            <a:ext cx="1264969" cy="813680"/>
            <a:chOff x="10278251" y="2622541"/>
            <a:chExt cx="1264969" cy="813680"/>
          </a:xfrm>
        </p:grpSpPr>
        <p:sp>
          <p:nvSpPr>
            <p:cNvPr id="8" name="Isosceles Triangle 7"/>
            <p:cNvSpPr/>
            <p:nvPr/>
          </p:nvSpPr>
          <p:spPr>
            <a:xfrm flipV="1">
              <a:off x="10347728" y="2720209"/>
              <a:ext cx="228600" cy="134470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49433" y="2622541"/>
              <a:ext cx="927847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/>
                  </a:solidFill>
                  <a:effectLst/>
                  <a:uLnTx/>
                  <a:uFillTx/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56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94994"/>
                  </a:solidFill>
                  <a:effectLst/>
                  <a:uLnTx/>
                  <a:uFillTx/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78251" y="3015208"/>
              <a:ext cx="1264969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Lorem ipsum dol sit amet</a:t>
              </a:r>
            </a:p>
          </p:txBody>
        </p:sp>
      </p:grpSp>
      <p:cxnSp>
        <p:nvCxnSpPr>
          <p:cNvPr id="4" name="Straight Connector 3"/>
          <p:cNvCxnSpPr>
            <a:cxnSpLocks/>
          </p:cNvCxnSpPr>
          <p:nvPr/>
        </p:nvCxnSpPr>
        <p:spPr>
          <a:xfrm>
            <a:off x="8124972" y="3715360"/>
            <a:ext cx="0" cy="8913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560196" y="4719345"/>
            <a:ext cx="1129552" cy="797647"/>
            <a:chOff x="7560196" y="4719345"/>
            <a:chExt cx="1129552" cy="797647"/>
          </a:xfrm>
        </p:grpSpPr>
        <p:sp>
          <p:nvSpPr>
            <p:cNvPr id="11" name="TextBox 10"/>
            <p:cNvSpPr txBox="1"/>
            <p:nvPr/>
          </p:nvSpPr>
          <p:spPr>
            <a:xfrm>
              <a:off x="7567483" y="4719345"/>
              <a:ext cx="1114978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7CD6"/>
                  </a:solidFill>
                  <a:effectLst/>
                  <a:uLnTx/>
                  <a:uFillTx/>
                  <a:latin typeface="Montserrat" panose="000005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80%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0196" y="5095979"/>
              <a:ext cx="1129552" cy="42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Lorem ipsum dol sit amet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742617" y="2001194"/>
            <a:ext cx="3066060" cy="4065387"/>
            <a:chOff x="10910888" y="1403350"/>
            <a:chExt cx="6005512" cy="7962900"/>
          </a:xfrm>
        </p:grpSpPr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3544550" y="8623300"/>
              <a:ext cx="373062" cy="192088"/>
            </a:xfrm>
            <a:custGeom>
              <a:avLst/>
              <a:gdLst>
                <a:gd name="T0" fmla="*/ 54 w 54"/>
                <a:gd name="T1" fmla="*/ 8 h 28"/>
                <a:gd name="T2" fmla="*/ 38 w 54"/>
                <a:gd name="T3" fmla="*/ 3 h 28"/>
                <a:gd name="T4" fmla="*/ 6 w 54"/>
                <a:gd name="T5" fmla="*/ 7 h 28"/>
                <a:gd name="T6" fmla="*/ 1 w 54"/>
                <a:gd name="T7" fmla="*/ 24 h 28"/>
                <a:gd name="T8" fmla="*/ 28 w 54"/>
                <a:gd name="T9" fmla="*/ 27 h 28"/>
                <a:gd name="T10" fmla="*/ 54 w 54"/>
                <a:gd name="T1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8">
                  <a:moveTo>
                    <a:pt x="54" y="8"/>
                  </a:moveTo>
                  <a:cubicBezTo>
                    <a:pt x="54" y="8"/>
                    <a:pt x="54" y="0"/>
                    <a:pt x="38" y="3"/>
                  </a:cubicBezTo>
                  <a:cubicBezTo>
                    <a:pt x="22" y="5"/>
                    <a:pt x="12" y="8"/>
                    <a:pt x="6" y="7"/>
                  </a:cubicBezTo>
                  <a:cubicBezTo>
                    <a:pt x="0" y="6"/>
                    <a:pt x="0" y="23"/>
                    <a:pt x="1" y="24"/>
                  </a:cubicBezTo>
                  <a:cubicBezTo>
                    <a:pt x="2" y="24"/>
                    <a:pt x="27" y="28"/>
                    <a:pt x="28" y="27"/>
                  </a:cubicBezTo>
                  <a:cubicBezTo>
                    <a:pt x="30" y="26"/>
                    <a:pt x="54" y="8"/>
                    <a:pt x="54" y="8"/>
                  </a:cubicBezTo>
                  <a:close/>
                </a:path>
              </a:pathLst>
            </a:custGeom>
            <a:solidFill>
              <a:srgbClr val="F778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2800013" y="8877300"/>
              <a:ext cx="1200150" cy="433388"/>
            </a:xfrm>
            <a:custGeom>
              <a:avLst/>
              <a:gdLst>
                <a:gd name="T0" fmla="*/ 167 w 174"/>
                <a:gd name="T1" fmla="*/ 0 h 63"/>
                <a:gd name="T2" fmla="*/ 172 w 174"/>
                <a:gd name="T3" fmla="*/ 19 h 63"/>
                <a:gd name="T4" fmla="*/ 125 w 174"/>
                <a:gd name="T5" fmla="*/ 37 h 63"/>
                <a:gd name="T6" fmla="*/ 9 w 174"/>
                <a:gd name="T7" fmla="*/ 39 h 63"/>
                <a:gd name="T8" fmla="*/ 17 w 174"/>
                <a:gd name="T9" fmla="*/ 16 h 63"/>
                <a:gd name="T10" fmla="*/ 167 w 174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63">
                  <a:moveTo>
                    <a:pt x="167" y="0"/>
                  </a:moveTo>
                  <a:cubicBezTo>
                    <a:pt x="167" y="0"/>
                    <a:pt x="174" y="5"/>
                    <a:pt x="172" y="19"/>
                  </a:cubicBezTo>
                  <a:cubicBezTo>
                    <a:pt x="171" y="24"/>
                    <a:pt x="156" y="23"/>
                    <a:pt x="125" y="37"/>
                  </a:cubicBezTo>
                  <a:cubicBezTo>
                    <a:pt x="95" y="51"/>
                    <a:pt x="54" y="63"/>
                    <a:pt x="9" y="39"/>
                  </a:cubicBezTo>
                  <a:cubicBezTo>
                    <a:pt x="4" y="36"/>
                    <a:pt x="0" y="17"/>
                    <a:pt x="17" y="16"/>
                  </a:cubicBezTo>
                  <a:cubicBezTo>
                    <a:pt x="33" y="14"/>
                    <a:pt x="167" y="0"/>
                    <a:pt x="167" y="0"/>
                  </a:cubicBezTo>
                  <a:close/>
                </a:path>
              </a:pathLst>
            </a:custGeom>
            <a:solidFill>
              <a:srgbClr val="D6C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13496925" y="8367713"/>
              <a:ext cx="371475" cy="455613"/>
            </a:xfrm>
            <a:custGeom>
              <a:avLst/>
              <a:gdLst>
                <a:gd name="T0" fmla="*/ 0 w 54"/>
                <a:gd name="T1" fmla="*/ 59 h 66"/>
                <a:gd name="T2" fmla="*/ 8 w 54"/>
                <a:gd name="T3" fmla="*/ 66 h 66"/>
                <a:gd name="T4" fmla="*/ 46 w 54"/>
                <a:gd name="T5" fmla="*/ 66 h 66"/>
                <a:gd name="T6" fmla="*/ 54 w 54"/>
                <a:gd name="T7" fmla="*/ 59 h 66"/>
                <a:gd name="T8" fmla="*/ 54 w 54"/>
                <a:gd name="T9" fmla="*/ 7 h 66"/>
                <a:gd name="T10" fmla="*/ 46 w 54"/>
                <a:gd name="T11" fmla="*/ 0 h 66"/>
                <a:gd name="T12" fmla="*/ 8 w 54"/>
                <a:gd name="T13" fmla="*/ 0 h 66"/>
                <a:gd name="T14" fmla="*/ 0 w 54"/>
                <a:gd name="T15" fmla="*/ 7 h 66"/>
                <a:gd name="T16" fmla="*/ 0 w 54"/>
                <a:gd name="T17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6">
                  <a:moveTo>
                    <a:pt x="0" y="59"/>
                  </a:moveTo>
                  <a:cubicBezTo>
                    <a:pt x="0" y="63"/>
                    <a:pt x="4" y="66"/>
                    <a:pt x="8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51" y="66"/>
                    <a:pt x="54" y="63"/>
                    <a:pt x="54" y="59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1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F8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12849225" y="8561388"/>
              <a:ext cx="1116012" cy="646113"/>
            </a:xfrm>
            <a:custGeom>
              <a:avLst/>
              <a:gdLst>
                <a:gd name="T0" fmla="*/ 155 w 162"/>
                <a:gd name="T1" fmla="*/ 17 h 94"/>
                <a:gd name="T2" fmla="*/ 162 w 162"/>
                <a:gd name="T3" fmla="*/ 48 h 94"/>
                <a:gd name="T4" fmla="*/ 130 w 162"/>
                <a:gd name="T5" fmla="*/ 60 h 94"/>
                <a:gd name="T6" fmla="*/ 4 w 162"/>
                <a:gd name="T7" fmla="*/ 67 h 94"/>
                <a:gd name="T8" fmla="*/ 55 w 162"/>
                <a:gd name="T9" fmla="*/ 27 h 94"/>
                <a:gd name="T10" fmla="*/ 82 w 162"/>
                <a:gd name="T11" fmla="*/ 2 h 94"/>
                <a:gd name="T12" fmla="*/ 119 w 162"/>
                <a:gd name="T13" fmla="*/ 23 h 94"/>
                <a:gd name="T14" fmla="*/ 155 w 162"/>
                <a:gd name="T15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94">
                  <a:moveTo>
                    <a:pt x="155" y="17"/>
                  </a:moveTo>
                  <a:cubicBezTo>
                    <a:pt x="155" y="17"/>
                    <a:pt x="162" y="42"/>
                    <a:pt x="162" y="48"/>
                  </a:cubicBezTo>
                  <a:cubicBezTo>
                    <a:pt x="143" y="54"/>
                    <a:pt x="149" y="51"/>
                    <a:pt x="130" y="60"/>
                  </a:cubicBezTo>
                  <a:cubicBezTo>
                    <a:pt x="111" y="69"/>
                    <a:pt x="37" y="94"/>
                    <a:pt x="4" y="67"/>
                  </a:cubicBezTo>
                  <a:cubicBezTo>
                    <a:pt x="0" y="62"/>
                    <a:pt x="9" y="38"/>
                    <a:pt x="55" y="27"/>
                  </a:cubicBezTo>
                  <a:cubicBezTo>
                    <a:pt x="64" y="24"/>
                    <a:pt x="77" y="10"/>
                    <a:pt x="82" y="2"/>
                  </a:cubicBezTo>
                  <a:cubicBezTo>
                    <a:pt x="91" y="0"/>
                    <a:pt x="103" y="9"/>
                    <a:pt x="119" y="23"/>
                  </a:cubicBezTo>
                  <a:cubicBezTo>
                    <a:pt x="134" y="37"/>
                    <a:pt x="155" y="11"/>
                    <a:pt x="155" y="17"/>
                  </a:cubicBezTo>
                  <a:close/>
                </a:path>
              </a:pathLst>
            </a:custGeom>
            <a:solidFill>
              <a:srgbClr val="C95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13255625" y="8616950"/>
              <a:ext cx="255587" cy="198438"/>
            </a:xfrm>
            <a:custGeom>
              <a:avLst/>
              <a:gdLst>
                <a:gd name="T0" fmla="*/ 12 w 37"/>
                <a:gd name="T1" fmla="*/ 29 h 29"/>
                <a:gd name="T2" fmla="*/ 11 w 37"/>
                <a:gd name="T3" fmla="*/ 29 h 29"/>
                <a:gd name="T4" fmla="*/ 11 w 37"/>
                <a:gd name="T5" fmla="*/ 27 h 29"/>
                <a:gd name="T6" fmla="*/ 12 w 37"/>
                <a:gd name="T7" fmla="*/ 18 h 29"/>
                <a:gd name="T8" fmla="*/ 2 w 37"/>
                <a:gd name="T9" fmla="*/ 17 h 29"/>
                <a:gd name="T10" fmla="*/ 0 w 37"/>
                <a:gd name="T11" fmla="*/ 16 h 29"/>
                <a:gd name="T12" fmla="*/ 1 w 37"/>
                <a:gd name="T13" fmla="*/ 14 h 29"/>
                <a:gd name="T14" fmla="*/ 10 w 37"/>
                <a:gd name="T15" fmla="*/ 14 h 29"/>
                <a:gd name="T16" fmla="*/ 8 w 37"/>
                <a:gd name="T17" fmla="*/ 11 h 29"/>
                <a:gd name="T18" fmla="*/ 7 w 37"/>
                <a:gd name="T19" fmla="*/ 9 h 29"/>
                <a:gd name="T20" fmla="*/ 8 w 37"/>
                <a:gd name="T21" fmla="*/ 8 h 29"/>
                <a:gd name="T22" fmla="*/ 19 w 37"/>
                <a:gd name="T23" fmla="*/ 9 h 29"/>
                <a:gd name="T24" fmla="*/ 15 w 37"/>
                <a:gd name="T25" fmla="*/ 3 h 29"/>
                <a:gd name="T26" fmla="*/ 15 w 37"/>
                <a:gd name="T27" fmla="*/ 2 h 29"/>
                <a:gd name="T28" fmla="*/ 16 w 37"/>
                <a:gd name="T29" fmla="*/ 1 h 29"/>
                <a:gd name="T30" fmla="*/ 36 w 37"/>
                <a:gd name="T31" fmla="*/ 11 h 29"/>
                <a:gd name="T32" fmla="*/ 36 w 37"/>
                <a:gd name="T33" fmla="*/ 12 h 29"/>
                <a:gd name="T34" fmla="*/ 35 w 37"/>
                <a:gd name="T35" fmla="*/ 13 h 29"/>
                <a:gd name="T36" fmla="*/ 25 w 37"/>
                <a:gd name="T37" fmla="*/ 12 h 29"/>
                <a:gd name="T38" fmla="*/ 23 w 37"/>
                <a:gd name="T39" fmla="*/ 12 h 29"/>
                <a:gd name="T40" fmla="*/ 24 w 37"/>
                <a:gd name="T41" fmla="*/ 20 h 29"/>
                <a:gd name="T42" fmla="*/ 23 w 37"/>
                <a:gd name="T43" fmla="*/ 21 h 29"/>
                <a:gd name="T44" fmla="*/ 22 w 37"/>
                <a:gd name="T45" fmla="*/ 21 h 29"/>
                <a:gd name="T46" fmla="*/ 15 w 37"/>
                <a:gd name="T47" fmla="*/ 18 h 29"/>
                <a:gd name="T48" fmla="*/ 13 w 37"/>
                <a:gd name="T49" fmla="*/ 28 h 29"/>
                <a:gd name="T50" fmla="*/ 12 w 37"/>
                <a:gd name="T51" fmla="*/ 29 h 29"/>
                <a:gd name="T52" fmla="*/ 14 w 37"/>
                <a:gd name="T53" fmla="*/ 15 h 29"/>
                <a:gd name="T54" fmla="*/ 21 w 37"/>
                <a:gd name="T55" fmla="*/ 17 h 29"/>
                <a:gd name="T56" fmla="*/ 20 w 37"/>
                <a:gd name="T57" fmla="*/ 12 h 29"/>
                <a:gd name="T58" fmla="*/ 12 w 37"/>
                <a:gd name="T59" fmla="*/ 11 h 29"/>
                <a:gd name="T60" fmla="*/ 14 w 37"/>
                <a:gd name="T61" fmla="*/ 15 h 29"/>
                <a:gd name="T62" fmla="*/ 22 w 37"/>
                <a:gd name="T63" fmla="*/ 9 h 29"/>
                <a:gd name="T64" fmla="*/ 25 w 37"/>
                <a:gd name="T65" fmla="*/ 9 h 29"/>
                <a:gd name="T66" fmla="*/ 32 w 37"/>
                <a:gd name="T67" fmla="*/ 10 h 29"/>
                <a:gd name="T68" fmla="*/ 20 w 37"/>
                <a:gd name="T69" fmla="*/ 4 h 29"/>
                <a:gd name="T70" fmla="*/ 22 w 37"/>
                <a:gd name="T71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29">
                  <a:moveTo>
                    <a:pt x="12" y="29"/>
                  </a:moveTo>
                  <a:cubicBezTo>
                    <a:pt x="12" y="29"/>
                    <a:pt x="12" y="29"/>
                    <a:pt x="11" y="29"/>
                  </a:cubicBezTo>
                  <a:cubicBezTo>
                    <a:pt x="11" y="28"/>
                    <a:pt x="10" y="28"/>
                    <a:pt x="11" y="27"/>
                  </a:cubicBezTo>
                  <a:cubicBezTo>
                    <a:pt x="11" y="27"/>
                    <a:pt x="13" y="23"/>
                    <a:pt x="12" y="18"/>
                  </a:cubicBezTo>
                  <a:cubicBezTo>
                    <a:pt x="6" y="17"/>
                    <a:pt x="2" y="17"/>
                    <a:pt x="2" y="17"/>
                  </a:cubicBezTo>
                  <a:cubicBezTo>
                    <a:pt x="1" y="17"/>
                    <a:pt x="0" y="17"/>
                    <a:pt x="0" y="16"/>
                  </a:cubicBezTo>
                  <a:cubicBezTo>
                    <a:pt x="0" y="15"/>
                    <a:pt x="1" y="14"/>
                    <a:pt x="1" y="14"/>
                  </a:cubicBezTo>
                  <a:cubicBezTo>
                    <a:pt x="2" y="14"/>
                    <a:pt x="5" y="14"/>
                    <a:pt x="10" y="14"/>
                  </a:cubicBezTo>
                  <a:cubicBezTo>
                    <a:pt x="10" y="13"/>
                    <a:pt x="9" y="12"/>
                    <a:pt x="8" y="11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11" y="8"/>
                    <a:pt x="15" y="8"/>
                    <a:pt x="19" y="9"/>
                  </a:cubicBezTo>
                  <a:cubicBezTo>
                    <a:pt x="18" y="7"/>
                    <a:pt x="17" y="5"/>
                    <a:pt x="15" y="3"/>
                  </a:cubicBezTo>
                  <a:cubicBezTo>
                    <a:pt x="15" y="3"/>
                    <a:pt x="15" y="2"/>
                    <a:pt x="15" y="2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7" y="1"/>
                    <a:pt x="30" y="0"/>
                    <a:pt x="36" y="11"/>
                  </a:cubicBezTo>
                  <a:cubicBezTo>
                    <a:pt x="37" y="11"/>
                    <a:pt x="37" y="12"/>
                    <a:pt x="36" y="12"/>
                  </a:cubicBezTo>
                  <a:cubicBezTo>
                    <a:pt x="36" y="13"/>
                    <a:pt x="36" y="13"/>
                    <a:pt x="35" y="13"/>
                  </a:cubicBezTo>
                  <a:cubicBezTo>
                    <a:pt x="31" y="13"/>
                    <a:pt x="28" y="12"/>
                    <a:pt x="25" y="12"/>
                  </a:cubicBezTo>
                  <a:cubicBezTo>
                    <a:pt x="24" y="12"/>
                    <a:pt x="24" y="12"/>
                    <a:pt x="23" y="12"/>
                  </a:cubicBezTo>
                  <a:cubicBezTo>
                    <a:pt x="24" y="14"/>
                    <a:pt x="24" y="17"/>
                    <a:pt x="24" y="20"/>
                  </a:cubicBezTo>
                  <a:cubicBezTo>
                    <a:pt x="24" y="20"/>
                    <a:pt x="24" y="21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19" y="20"/>
                    <a:pt x="17" y="19"/>
                    <a:pt x="15" y="18"/>
                  </a:cubicBezTo>
                  <a:cubicBezTo>
                    <a:pt x="16" y="24"/>
                    <a:pt x="13" y="28"/>
                    <a:pt x="13" y="28"/>
                  </a:cubicBezTo>
                  <a:cubicBezTo>
                    <a:pt x="13" y="29"/>
                    <a:pt x="13" y="29"/>
                    <a:pt x="12" y="29"/>
                  </a:cubicBezTo>
                  <a:close/>
                  <a:moveTo>
                    <a:pt x="14" y="15"/>
                  </a:moveTo>
                  <a:cubicBezTo>
                    <a:pt x="16" y="16"/>
                    <a:pt x="19" y="16"/>
                    <a:pt x="21" y="17"/>
                  </a:cubicBezTo>
                  <a:cubicBezTo>
                    <a:pt x="21" y="15"/>
                    <a:pt x="21" y="13"/>
                    <a:pt x="20" y="12"/>
                  </a:cubicBezTo>
                  <a:cubicBezTo>
                    <a:pt x="17" y="11"/>
                    <a:pt x="14" y="11"/>
                    <a:pt x="12" y="11"/>
                  </a:cubicBezTo>
                  <a:cubicBezTo>
                    <a:pt x="13" y="12"/>
                    <a:pt x="13" y="14"/>
                    <a:pt x="14" y="15"/>
                  </a:cubicBezTo>
                  <a:close/>
                  <a:moveTo>
                    <a:pt x="22" y="9"/>
                  </a:moveTo>
                  <a:cubicBezTo>
                    <a:pt x="23" y="9"/>
                    <a:pt x="24" y="9"/>
                    <a:pt x="25" y="9"/>
                  </a:cubicBezTo>
                  <a:cubicBezTo>
                    <a:pt x="27" y="9"/>
                    <a:pt x="29" y="10"/>
                    <a:pt x="32" y="10"/>
                  </a:cubicBezTo>
                  <a:cubicBezTo>
                    <a:pt x="28" y="6"/>
                    <a:pt x="23" y="4"/>
                    <a:pt x="20" y="4"/>
                  </a:cubicBezTo>
                  <a:cubicBezTo>
                    <a:pt x="21" y="6"/>
                    <a:pt x="22" y="7"/>
                    <a:pt x="22" y="9"/>
                  </a:cubicBezTo>
                  <a:close/>
                </a:path>
              </a:pathLst>
            </a:custGeom>
            <a:solidFill>
              <a:srgbClr val="D6C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13420725" y="7046913"/>
              <a:ext cx="909637" cy="1493838"/>
            </a:xfrm>
            <a:custGeom>
              <a:avLst/>
              <a:gdLst>
                <a:gd name="T0" fmla="*/ 71 w 132"/>
                <a:gd name="T1" fmla="*/ 217 h 217"/>
                <a:gd name="T2" fmla="*/ 0 w 132"/>
                <a:gd name="T3" fmla="*/ 217 h 217"/>
                <a:gd name="T4" fmla="*/ 20 w 132"/>
                <a:gd name="T5" fmla="*/ 0 h 217"/>
                <a:gd name="T6" fmla="*/ 132 w 132"/>
                <a:gd name="T7" fmla="*/ 12 h 217"/>
                <a:gd name="T8" fmla="*/ 113 w 132"/>
                <a:gd name="T9" fmla="*/ 38 h 217"/>
                <a:gd name="T10" fmla="*/ 71 w 132"/>
                <a:gd name="T1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217">
                  <a:moveTo>
                    <a:pt x="71" y="217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2" y="12"/>
                    <a:pt x="126" y="15"/>
                    <a:pt x="113" y="38"/>
                  </a:cubicBezTo>
                  <a:cubicBezTo>
                    <a:pt x="94" y="69"/>
                    <a:pt x="71" y="217"/>
                    <a:pt x="71" y="217"/>
                  </a:cubicBezTo>
                  <a:close/>
                </a:path>
              </a:pathLst>
            </a:custGeom>
            <a:solidFill>
              <a:srgbClr val="47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13344525" y="8285163"/>
              <a:ext cx="655637" cy="255588"/>
            </a:xfrm>
            <a:custGeom>
              <a:avLst/>
              <a:gdLst>
                <a:gd name="T0" fmla="*/ 0 w 95"/>
                <a:gd name="T1" fmla="*/ 33 h 37"/>
                <a:gd name="T2" fmla="*/ 4 w 95"/>
                <a:gd name="T3" fmla="*/ 37 h 37"/>
                <a:gd name="T4" fmla="*/ 91 w 95"/>
                <a:gd name="T5" fmla="*/ 37 h 37"/>
                <a:gd name="T6" fmla="*/ 95 w 95"/>
                <a:gd name="T7" fmla="*/ 33 h 37"/>
                <a:gd name="T8" fmla="*/ 95 w 95"/>
                <a:gd name="T9" fmla="*/ 4 h 37"/>
                <a:gd name="T10" fmla="*/ 91 w 95"/>
                <a:gd name="T11" fmla="*/ 0 h 37"/>
                <a:gd name="T12" fmla="*/ 4 w 95"/>
                <a:gd name="T13" fmla="*/ 0 h 37"/>
                <a:gd name="T14" fmla="*/ 0 w 95"/>
                <a:gd name="T15" fmla="*/ 4 h 37"/>
                <a:gd name="T16" fmla="*/ 0 w 95"/>
                <a:gd name="T1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37">
                  <a:moveTo>
                    <a:pt x="0" y="33"/>
                  </a:moveTo>
                  <a:cubicBezTo>
                    <a:pt x="0" y="35"/>
                    <a:pt x="2" y="37"/>
                    <a:pt x="4" y="3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3" y="37"/>
                    <a:pt x="95" y="35"/>
                    <a:pt x="95" y="33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377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5400338" y="4418013"/>
              <a:ext cx="274637" cy="412750"/>
            </a:xfrm>
            <a:custGeom>
              <a:avLst/>
              <a:gdLst>
                <a:gd name="T0" fmla="*/ 13 w 173"/>
                <a:gd name="T1" fmla="*/ 0 h 260"/>
                <a:gd name="T2" fmla="*/ 165 w 173"/>
                <a:gd name="T3" fmla="*/ 9 h 260"/>
                <a:gd name="T4" fmla="*/ 173 w 173"/>
                <a:gd name="T5" fmla="*/ 134 h 260"/>
                <a:gd name="T6" fmla="*/ 152 w 173"/>
                <a:gd name="T7" fmla="*/ 260 h 260"/>
                <a:gd name="T8" fmla="*/ 0 w 173"/>
                <a:gd name="T9" fmla="*/ 256 h 260"/>
                <a:gd name="T10" fmla="*/ 13 w 173"/>
                <a:gd name="T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60">
                  <a:moveTo>
                    <a:pt x="13" y="0"/>
                  </a:moveTo>
                  <a:lnTo>
                    <a:pt x="165" y="9"/>
                  </a:lnTo>
                  <a:lnTo>
                    <a:pt x="173" y="134"/>
                  </a:lnTo>
                  <a:lnTo>
                    <a:pt x="152" y="260"/>
                  </a:lnTo>
                  <a:lnTo>
                    <a:pt x="0" y="25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8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5641638" y="4432300"/>
              <a:ext cx="261937" cy="412750"/>
            </a:xfrm>
            <a:custGeom>
              <a:avLst/>
              <a:gdLst>
                <a:gd name="T0" fmla="*/ 165 w 165"/>
                <a:gd name="T1" fmla="*/ 4 h 260"/>
                <a:gd name="T2" fmla="*/ 156 w 165"/>
                <a:gd name="T3" fmla="*/ 260 h 260"/>
                <a:gd name="T4" fmla="*/ 0 w 165"/>
                <a:gd name="T5" fmla="*/ 251 h 260"/>
                <a:gd name="T6" fmla="*/ 13 w 165"/>
                <a:gd name="T7" fmla="*/ 0 h 260"/>
                <a:gd name="T8" fmla="*/ 165 w 165"/>
                <a:gd name="T9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60">
                  <a:moveTo>
                    <a:pt x="165" y="4"/>
                  </a:moveTo>
                  <a:lnTo>
                    <a:pt x="156" y="260"/>
                  </a:lnTo>
                  <a:lnTo>
                    <a:pt x="0" y="251"/>
                  </a:lnTo>
                  <a:lnTo>
                    <a:pt x="13" y="0"/>
                  </a:lnTo>
                  <a:lnTo>
                    <a:pt x="165" y="4"/>
                  </a:ln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703425" y="4741863"/>
              <a:ext cx="1371600" cy="2332038"/>
            </a:xfrm>
            <a:custGeom>
              <a:avLst/>
              <a:gdLst>
                <a:gd name="T0" fmla="*/ 94 w 199"/>
                <a:gd name="T1" fmla="*/ 10 h 339"/>
                <a:gd name="T2" fmla="*/ 158 w 199"/>
                <a:gd name="T3" fmla="*/ 3 h 339"/>
                <a:gd name="T4" fmla="*/ 194 w 199"/>
                <a:gd name="T5" fmla="*/ 59 h 339"/>
                <a:gd name="T6" fmla="*/ 156 w 199"/>
                <a:gd name="T7" fmla="*/ 304 h 339"/>
                <a:gd name="T8" fmla="*/ 148 w 199"/>
                <a:gd name="T9" fmla="*/ 339 h 339"/>
                <a:gd name="T10" fmla="*/ 0 w 199"/>
                <a:gd name="T11" fmla="*/ 319 h 339"/>
                <a:gd name="T12" fmla="*/ 43 w 199"/>
                <a:gd name="T13" fmla="*/ 53 h 339"/>
                <a:gd name="T14" fmla="*/ 94 w 199"/>
                <a:gd name="T15" fmla="*/ 1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39">
                  <a:moveTo>
                    <a:pt x="94" y="10"/>
                  </a:moveTo>
                  <a:cubicBezTo>
                    <a:pt x="158" y="3"/>
                    <a:pt x="158" y="3"/>
                    <a:pt x="158" y="3"/>
                  </a:cubicBezTo>
                  <a:cubicBezTo>
                    <a:pt x="182" y="0"/>
                    <a:pt x="199" y="27"/>
                    <a:pt x="194" y="59"/>
                  </a:cubicBezTo>
                  <a:cubicBezTo>
                    <a:pt x="156" y="304"/>
                    <a:pt x="156" y="304"/>
                    <a:pt x="156" y="304"/>
                  </a:cubicBezTo>
                  <a:cubicBezTo>
                    <a:pt x="148" y="339"/>
                    <a:pt x="148" y="339"/>
                    <a:pt x="148" y="33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22"/>
                    <a:pt x="69" y="12"/>
                    <a:pt x="94" y="1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4379575" y="6757988"/>
              <a:ext cx="1420812" cy="701675"/>
            </a:xfrm>
            <a:custGeom>
              <a:avLst/>
              <a:gdLst>
                <a:gd name="T0" fmla="*/ 43 w 206"/>
                <a:gd name="T1" fmla="*/ 102 h 102"/>
                <a:gd name="T2" fmla="*/ 162 w 206"/>
                <a:gd name="T3" fmla="*/ 102 h 102"/>
                <a:gd name="T4" fmla="*/ 206 w 206"/>
                <a:gd name="T5" fmla="*/ 52 h 102"/>
                <a:gd name="T6" fmla="*/ 206 w 206"/>
                <a:gd name="T7" fmla="*/ 0 h 102"/>
                <a:gd name="T8" fmla="*/ 0 w 206"/>
                <a:gd name="T9" fmla="*/ 0 h 102"/>
                <a:gd name="T10" fmla="*/ 0 w 206"/>
                <a:gd name="T11" fmla="*/ 52 h 102"/>
                <a:gd name="T12" fmla="*/ 43 w 206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02">
                  <a:moveTo>
                    <a:pt x="43" y="102"/>
                  </a:moveTo>
                  <a:cubicBezTo>
                    <a:pt x="162" y="102"/>
                    <a:pt x="162" y="102"/>
                    <a:pt x="162" y="102"/>
                  </a:cubicBezTo>
                  <a:cubicBezTo>
                    <a:pt x="186" y="102"/>
                    <a:pt x="206" y="84"/>
                    <a:pt x="206" y="52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84"/>
                    <a:pt x="19" y="102"/>
                    <a:pt x="43" y="102"/>
                  </a:cubicBezTo>
                  <a:close/>
                </a:path>
              </a:pathLst>
            </a:custGeom>
            <a:solidFill>
              <a:srgbClr val="47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3552488" y="6757988"/>
              <a:ext cx="1330325" cy="701675"/>
            </a:xfrm>
            <a:custGeom>
              <a:avLst/>
              <a:gdLst>
                <a:gd name="T0" fmla="*/ 44 w 193"/>
                <a:gd name="T1" fmla="*/ 0 h 102"/>
                <a:gd name="T2" fmla="*/ 149 w 193"/>
                <a:gd name="T3" fmla="*/ 0 h 102"/>
                <a:gd name="T4" fmla="*/ 193 w 193"/>
                <a:gd name="T5" fmla="*/ 50 h 102"/>
                <a:gd name="T6" fmla="*/ 193 w 193"/>
                <a:gd name="T7" fmla="*/ 102 h 102"/>
                <a:gd name="T8" fmla="*/ 0 w 193"/>
                <a:gd name="T9" fmla="*/ 102 h 102"/>
                <a:gd name="T10" fmla="*/ 0 w 193"/>
                <a:gd name="T11" fmla="*/ 50 h 102"/>
                <a:gd name="T12" fmla="*/ 44 w 193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102">
                  <a:moveTo>
                    <a:pt x="44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73" y="0"/>
                    <a:pt x="193" y="18"/>
                    <a:pt x="193" y="50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8"/>
                    <a:pt x="20" y="0"/>
                    <a:pt x="44" y="0"/>
                  </a:cubicBezTo>
                  <a:close/>
                </a:path>
              </a:pathLst>
            </a:custGeom>
            <a:solidFill>
              <a:srgbClr val="47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15192375" y="7789863"/>
              <a:ext cx="400050" cy="400050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15274925" y="7789863"/>
              <a:ext cx="241300" cy="998538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14551025" y="7624763"/>
              <a:ext cx="1682750" cy="406400"/>
            </a:xfrm>
            <a:prstGeom prst="rect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14627225" y="8774113"/>
              <a:ext cx="1530350" cy="241300"/>
            </a:xfrm>
            <a:custGeom>
              <a:avLst/>
              <a:gdLst>
                <a:gd name="T0" fmla="*/ 0 w 222"/>
                <a:gd name="T1" fmla="*/ 18 h 35"/>
                <a:gd name="T2" fmla="*/ 22 w 222"/>
                <a:gd name="T3" fmla="*/ 35 h 35"/>
                <a:gd name="T4" fmla="*/ 200 w 222"/>
                <a:gd name="T5" fmla="*/ 35 h 35"/>
                <a:gd name="T6" fmla="*/ 222 w 222"/>
                <a:gd name="T7" fmla="*/ 18 h 35"/>
                <a:gd name="T8" fmla="*/ 200 w 222"/>
                <a:gd name="T9" fmla="*/ 0 h 35"/>
                <a:gd name="T10" fmla="*/ 22 w 222"/>
                <a:gd name="T11" fmla="*/ 0 h 35"/>
                <a:gd name="T12" fmla="*/ 0 w 222"/>
                <a:gd name="T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35">
                  <a:moveTo>
                    <a:pt x="0" y="18"/>
                  </a:moveTo>
                  <a:cubicBezTo>
                    <a:pt x="0" y="28"/>
                    <a:pt x="10" y="35"/>
                    <a:pt x="22" y="35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12" y="35"/>
                    <a:pt x="222" y="28"/>
                    <a:pt x="222" y="18"/>
                  </a:cubicBezTo>
                  <a:cubicBezTo>
                    <a:pt x="222" y="8"/>
                    <a:pt x="212" y="0"/>
                    <a:pt x="20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4627225" y="8774113"/>
              <a:ext cx="765175" cy="241300"/>
            </a:xfrm>
            <a:custGeom>
              <a:avLst/>
              <a:gdLst>
                <a:gd name="T0" fmla="*/ 22 w 111"/>
                <a:gd name="T1" fmla="*/ 0 h 35"/>
                <a:gd name="T2" fmla="*/ 111 w 111"/>
                <a:gd name="T3" fmla="*/ 0 h 35"/>
                <a:gd name="T4" fmla="*/ 111 w 111"/>
                <a:gd name="T5" fmla="*/ 35 h 35"/>
                <a:gd name="T6" fmla="*/ 22 w 111"/>
                <a:gd name="T7" fmla="*/ 35 h 35"/>
                <a:gd name="T8" fmla="*/ 0 w 111"/>
                <a:gd name="T9" fmla="*/ 18 h 35"/>
                <a:gd name="T10" fmla="*/ 22 w 111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35">
                  <a:moveTo>
                    <a:pt x="22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0" y="35"/>
                    <a:pt x="0" y="28"/>
                    <a:pt x="0" y="18"/>
                  </a:cubicBezTo>
                  <a:cubicBezTo>
                    <a:pt x="0" y="8"/>
                    <a:pt x="10" y="0"/>
                    <a:pt x="22" y="0"/>
                  </a:cubicBezTo>
                  <a:close/>
                </a:path>
              </a:pathLst>
            </a:cu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5274925" y="7789863"/>
              <a:ext cx="117475" cy="998538"/>
            </a:xfrm>
            <a:prstGeom prst="rect">
              <a:avLst/>
            </a:pr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15192375" y="7789863"/>
              <a:ext cx="200025" cy="400050"/>
            </a:xfrm>
            <a:prstGeom prst="rect">
              <a:avLst/>
            </a:pr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14551025" y="7624763"/>
              <a:ext cx="841375" cy="406400"/>
            </a:xfrm>
            <a:prstGeom prst="rect">
              <a:avLst/>
            </a:pr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15978188" y="9063038"/>
              <a:ext cx="276225" cy="276225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8"/>
            <p:cNvSpPr>
              <a:spLocks noChangeArrowheads="1"/>
            </p:cNvSpPr>
            <p:nvPr/>
          </p:nvSpPr>
          <p:spPr bwMode="auto">
            <a:xfrm>
              <a:off x="15495588" y="9063038"/>
              <a:ext cx="276225" cy="276225"/>
            </a:xfrm>
            <a:prstGeom prst="ellipse">
              <a:avLst/>
            </a:pr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29"/>
            <p:cNvSpPr>
              <a:spLocks noChangeArrowheads="1"/>
            </p:cNvSpPr>
            <p:nvPr/>
          </p:nvSpPr>
          <p:spPr bwMode="auto">
            <a:xfrm>
              <a:off x="15012988" y="9063038"/>
              <a:ext cx="282575" cy="276225"/>
            </a:xfrm>
            <a:prstGeom prst="ellipse">
              <a:avLst/>
            </a:pr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0"/>
            <p:cNvSpPr>
              <a:spLocks noChangeArrowheads="1"/>
            </p:cNvSpPr>
            <p:nvPr/>
          </p:nvSpPr>
          <p:spPr bwMode="auto">
            <a:xfrm>
              <a:off x="14530388" y="9063038"/>
              <a:ext cx="282575" cy="276225"/>
            </a:xfrm>
            <a:prstGeom prst="ellipse">
              <a:avLst/>
            </a:prstGeom>
            <a:solidFill>
              <a:srgbClr val="3C5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14144625" y="7143750"/>
              <a:ext cx="2413000" cy="646113"/>
            </a:xfrm>
            <a:custGeom>
              <a:avLst/>
              <a:gdLst>
                <a:gd name="T0" fmla="*/ 0 w 350"/>
                <a:gd name="T1" fmla="*/ 57 h 94"/>
                <a:gd name="T2" fmla="*/ 37 w 350"/>
                <a:gd name="T3" fmla="*/ 94 h 94"/>
                <a:gd name="T4" fmla="*/ 313 w 350"/>
                <a:gd name="T5" fmla="*/ 94 h 94"/>
                <a:gd name="T6" fmla="*/ 350 w 350"/>
                <a:gd name="T7" fmla="*/ 57 h 94"/>
                <a:gd name="T8" fmla="*/ 350 w 350"/>
                <a:gd name="T9" fmla="*/ 37 h 94"/>
                <a:gd name="T10" fmla="*/ 313 w 350"/>
                <a:gd name="T11" fmla="*/ 0 h 94"/>
                <a:gd name="T12" fmla="*/ 37 w 350"/>
                <a:gd name="T13" fmla="*/ 0 h 94"/>
                <a:gd name="T14" fmla="*/ 0 w 350"/>
                <a:gd name="T15" fmla="*/ 37 h 94"/>
                <a:gd name="T16" fmla="*/ 0 w 350"/>
                <a:gd name="T17" fmla="*/ 5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0" h="94">
                  <a:moveTo>
                    <a:pt x="0" y="57"/>
                  </a:moveTo>
                  <a:cubicBezTo>
                    <a:pt x="0" y="77"/>
                    <a:pt x="17" y="94"/>
                    <a:pt x="37" y="94"/>
                  </a:cubicBezTo>
                  <a:cubicBezTo>
                    <a:pt x="313" y="94"/>
                    <a:pt x="313" y="94"/>
                    <a:pt x="313" y="94"/>
                  </a:cubicBezTo>
                  <a:cubicBezTo>
                    <a:pt x="334" y="94"/>
                    <a:pt x="350" y="77"/>
                    <a:pt x="350" y="57"/>
                  </a:cubicBezTo>
                  <a:cubicBezTo>
                    <a:pt x="350" y="37"/>
                    <a:pt x="350" y="37"/>
                    <a:pt x="350" y="37"/>
                  </a:cubicBezTo>
                  <a:cubicBezTo>
                    <a:pt x="350" y="17"/>
                    <a:pt x="334" y="0"/>
                    <a:pt x="31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D3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15868650" y="4391025"/>
              <a:ext cx="1047750" cy="3386138"/>
            </a:xfrm>
            <a:custGeom>
              <a:avLst/>
              <a:gdLst>
                <a:gd name="T0" fmla="*/ 2 w 152"/>
                <a:gd name="T1" fmla="*/ 447 h 492"/>
                <a:gd name="T2" fmla="*/ 33 w 152"/>
                <a:gd name="T3" fmla="*/ 486 h 492"/>
                <a:gd name="T4" fmla="*/ 68 w 152"/>
                <a:gd name="T5" fmla="*/ 490 h 492"/>
                <a:gd name="T6" fmla="*/ 106 w 152"/>
                <a:gd name="T7" fmla="*/ 458 h 492"/>
                <a:gd name="T8" fmla="*/ 150 w 152"/>
                <a:gd name="T9" fmla="*/ 44 h 492"/>
                <a:gd name="T10" fmla="*/ 119 w 152"/>
                <a:gd name="T11" fmla="*/ 5 h 492"/>
                <a:gd name="T12" fmla="*/ 84 w 152"/>
                <a:gd name="T13" fmla="*/ 2 h 492"/>
                <a:gd name="T14" fmla="*/ 46 w 152"/>
                <a:gd name="T15" fmla="*/ 33 h 492"/>
                <a:gd name="T16" fmla="*/ 2 w 152"/>
                <a:gd name="T17" fmla="*/ 44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492">
                  <a:moveTo>
                    <a:pt x="2" y="447"/>
                  </a:moveTo>
                  <a:cubicBezTo>
                    <a:pt x="0" y="467"/>
                    <a:pt x="14" y="484"/>
                    <a:pt x="33" y="486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87" y="492"/>
                    <a:pt x="104" y="478"/>
                    <a:pt x="106" y="458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2" y="25"/>
                    <a:pt x="138" y="7"/>
                    <a:pt x="119" y="5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65" y="0"/>
                    <a:pt x="48" y="14"/>
                    <a:pt x="46" y="33"/>
                  </a:cubicBezTo>
                  <a:lnTo>
                    <a:pt x="2" y="447"/>
                  </a:lnTo>
                  <a:close/>
                </a:path>
              </a:pathLst>
            </a:custGeom>
            <a:solidFill>
              <a:srgbClr val="D3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14144625" y="4411663"/>
              <a:ext cx="2771775" cy="3378200"/>
            </a:xfrm>
            <a:custGeom>
              <a:avLst/>
              <a:gdLst>
                <a:gd name="T0" fmla="*/ 252 w 402"/>
                <a:gd name="T1" fmla="*/ 447 h 491"/>
                <a:gd name="T2" fmla="*/ 300 w 402"/>
                <a:gd name="T3" fmla="*/ 447 h 491"/>
                <a:gd name="T4" fmla="*/ 305 w 402"/>
                <a:gd name="T5" fmla="*/ 397 h 491"/>
                <a:gd name="T6" fmla="*/ 349 w 402"/>
                <a:gd name="T7" fmla="*/ 0 h 491"/>
                <a:gd name="T8" fmla="*/ 369 w 402"/>
                <a:gd name="T9" fmla="*/ 2 h 491"/>
                <a:gd name="T10" fmla="*/ 400 w 402"/>
                <a:gd name="T11" fmla="*/ 41 h 491"/>
                <a:gd name="T12" fmla="*/ 356 w 402"/>
                <a:gd name="T13" fmla="*/ 455 h 491"/>
                <a:gd name="T14" fmla="*/ 333 w 402"/>
                <a:gd name="T15" fmla="*/ 485 h 491"/>
                <a:gd name="T16" fmla="*/ 313 w 402"/>
                <a:gd name="T17" fmla="*/ 491 h 491"/>
                <a:gd name="T18" fmla="*/ 37 w 402"/>
                <a:gd name="T19" fmla="*/ 491 h 491"/>
                <a:gd name="T20" fmla="*/ 0 w 402"/>
                <a:gd name="T21" fmla="*/ 454 h 491"/>
                <a:gd name="T22" fmla="*/ 0 w 402"/>
                <a:gd name="T23" fmla="*/ 447 h 491"/>
                <a:gd name="T24" fmla="*/ 252 w 402"/>
                <a:gd name="T25" fmla="*/ 447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491">
                  <a:moveTo>
                    <a:pt x="252" y="447"/>
                  </a:moveTo>
                  <a:cubicBezTo>
                    <a:pt x="300" y="447"/>
                    <a:pt x="300" y="447"/>
                    <a:pt x="300" y="447"/>
                  </a:cubicBezTo>
                  <a:cubicBezTo>
                    <a:pt x="305" y="397"/>
                    <a:pt x="305" y="397"/>
                    <a:pt x="305" y="397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69" y="2"/>
                    <a:pt x="369" y="2"/>
                    <a:pt x="369" y="2"/>
                  </a:cubicBezTo>
                  <a:cubicBezTo>
                    <a:pt x="388" y="4"/>
                    <a:pt x="402" y="22"/>
                    <a:pt x="400" y="41"/>
                  </a:cubicBezTo>
                  <a:cubicBezTo>
                    <a:pt x="356" y="455"/>
                    <a:pt x="356" y="455"/>
                    <a:pt x="356" y="455"/>
                  </a:cubicBezTo>
                  <a:cubicBezTo>
                    <a:pt x="355" y="469"/>
                    <a:pt x="346" y="480"/>
                    <a:pt x="333" y="485"/>
                  </a:cubicBezTo>
                  <a:cubicBezTo>
                    <a:pt x="327" y="488"/>
                    <a:pt x="321" y="491"/>
                    <a:pt x="313" y="491"/>
                  </a:cubicBezTo>
                  <a:cubicBezTo>
                    <a:pt x="37" y="491"/>
                    <a:pt x="37" y="491"/>
                    <a:pt x="37" y="491"/>
                  </a:cubicBezTo>
                  <a:cubicBezTo>
                    <a:pt x="17" y="491"/>
                    <a:pt x="0" y="474"/>
                    <a:pt x="0" y="454"/>
                  </a:cubicBezTo>
                  <a:cubicBezTo>
                    <a:pt x="0" y="447"/>
                    <a:pt x="0" y="447"/>
                    <a:pt x="0" y="447"/>
                  </a:cubicBezTo>
                  <a:lnTo>
                    <a:pt x="252" y="44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/>
            </p:cNvSpPr>
            <p:nvPr/>
          </p:nvSpPr>
          <p:spPr bwMode="auto">
            <a:xfrm>
              <a:off x="16021050" y="3103563"/>
              <a:ext cx="254000" cy="138113"/>
            </a:xfrm>
            <a:custGeom>
              <a:avLst/>
              <a:gdLst>
                <a:gd name="T0" fmla="*/ 19 w 37"/>
                <a:gd name="T1" fmla="*/ 19 h 20"/>
                <a:gd name="T2" fmla="*/ 36 w 37"/>
                <a:gd name="T3" fmla="*/ 7 h 20"/>
                <a:gd name="T4" fmla="*/ 34 w 37"/>
                <a:gd name="T5" fmla="*/ 1 h 20"/>
                <a:gd name="T6" fmla="*/ 28 w 37"/>
                <a:gd name="T7" fmla="*/ 3 h 20"/>
                <a:gd name="T8" fmla="*/ 18 w 37"/>
                <a:gd name="T9" fmla="*/ 10 h 20"/>
                <a:gd name="T10" fmla="*/ 9 w 37"/>
                <a:gd name="T11" fmla="*/ 5 h 20"/>
                <a:gd name="T12" fmla="*/ 3 w 37"/>
                <a:gd name="T13" fmla="*/ 3 h 20"/>
                <a:gd name="T14" fmla="*/ 1 w 37"/>
                <a:gd name="T15" fmla="*/ 10 h 20"/>
                <a:gd name="T16" fmla="*/ 19 w 37"/>
                <a:gd name="T1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0">
                  <a:moveTo>
                    <a:pt x="19" y="19"/>
                  </a:moveTo>
                  <a:cubicBezTo>
                    <a:pt x="31" y="19"/>
                    <a:pt x="36" y="8"/>
                    <a:pt x="36" y="7"/>
                  </a:cubicBezTo>
                  <a:cubicBezTo>
                    <a:pt x="37" y="5"/>
                    <a:pt x="36" y="2"/>
                    <a:pt x="34" y="1"/>
                  </a:cubicBezTo>
                  <a:cubicBezTo>
                    <a:pt x="32" y="0"/>
                    <a:pt x="29" y="1"/>
                    <a:pt x="28" y="3"/>
                  </a:cubicBezTo>
                  <a:cubicBezTo>
                    <a:pt x="28" y="3"/>
                    <a:pt x="25" y="9"/>
                    <a:pt x="18" y="10"/>
                  </a:cubicBezTo>
                  <a:cubicBezTo>
                    <a:pt x="12" y="10"/>
                    <a:pt x="10" y="5"/>
                    <a:pt x="9" y="5"/>
                  </a:cubicBezTo>
                  <a:cubicBezTo>
                    <a:pt x="8" y="3"/>
                    <a:pt x="5" y="2"/>
                    <a:pt x="3" y="3"/>
                  </a:cubicBezTo>
                  <a:cubicBezTo>
                    <a:pt x="1" y="4"/>
                    <a:pt x="0" y="7"/>
                    <a:pt x="1" y="10"/>
                  </a:cubicBezTo>
                  <a:cubicBezTo>
                    <a:pt x="1" y="10"/>
                    <a:pt x="7" y="20"/>
                    <a:pt x="19" y="19"/>
                  </a:cubicBezTo>
                  <a:close/>
                </a:path>
              </a:pathLst>
            </a:custGeom>
            <a:solidFill>
              <a:srgbClr val="684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14724063" y="2312988"/>
              <a:ext cx="1179512" cy="1954213"/>
            </a:xfrm>
            <a:custGeom>
              <a:avLst/>
              <a:gdLst>
                <a:gd name="T0" fmla="*/ 0 w 171"/>
                <a:gd name="T1" fmla="*/ 8 h 284"/>
                <a:gd name="T2" fmla="*/ 64 w 171"/>
                <a:gd name="T3" fmla="*/ 3 h 284"/>
                <a:gd name="T4" fmla="*/ 163 w 171"/>
                <a:gd name="T5" fmla="*/ 60 h 284"/>
                <a:gd name="T6" fmla="*/ 169 w 171"/>
                <a:gd name="T7" fmla="*/ 208 h 284"/>
                <a:gd name="T8" fmla="*/ 80 w 171"/>
                <a:gd name="T9" fmla="*/ 280 h 284"/>
                <a:gd name="T10" fmla="*/ 22 w 171"/>
                <a:gd name="T11" fmla="*/ 284 h 284"/>
                <a:gd name="T12" fmla="*/ 0 w 171"/>
                <a:gd name="T13" fmla="*/ 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84">
                  <a:moveTo>
                    <a:pt x="0" y="8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99" y="0"/>
                    <a:pt x="160" y="24"/>
                    <a:pt x="163" y="60"/>
                  </a:cubicBezTo>
                  <a:cubicBezTo>
                    <a:pt x="169" y="208"/>
                    <a:pt x="169" y="208"/>
                    <a:pt x="169" y="208"/>
                  </a:cubicBezTo>
                  <a:cubicBezTo>
                    <a:pt x="171" y="244"/>
                    <a:pt x="115" y="277"/>
                    <a:pt x="80" y="280"/>
                  </a:cubicBezTo>
                  <a:cubicBezTo>
                    <a:pt x="22" y="284"/>
                    <a:pt x="22" y="284"/>
                    <a:pt x="22" y="284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14841538" y="2670175"/>
              <a:ext cx="1585912" cy="2078038"/>
            </a:xfrm>
            <a:custGeom>
              <a:avLst/>
              <a:gdLst>
                <a:gd name="T0" fmla="*/ 58 w 230"/>
                <a:gd name="T1" fmla="*/ 187 h 302"/>
                <a:gd name="T2" fmla="*/ 145 w 230"/>
                <a:gd name="T3" fmla="*/ 116 h 302"/>
                <a:gd name="T4" fmla="*/ 140 w 230"/>
                <a:gd name="T5" fmla="*/ 10 h 302"/>
                <a:gd name="T6" fmla="*/ 206 w 230"/>
                <a:gd name="T7" fmla="*/ 18 h 302"/>
                <a:gd name="T8" fmla="*/ 222 w 230"/>
                <a:gd name="T9" fmla="*/ 173 h 302"/>
                <a:gd name="T10" fmla="*/ 34 w 230"/>
                <a:gd name="T11" fmla="*/ 298 h 302"/>
                <a:gd name="T12" fmla="*/ 3 w 230"/>
                <a:gd name="T13" fmla="*/ 256 h 302"/>
                <a:gd name="T14" fmla="*/ 0 w 230"/>
                <a:gd name="T15" fmla="*/ 173 h 302"/>
                <a:gd name="T16" fmla="*/ 58 w 230"/>
                <a:gd name="T17" fmla="*/ 187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302">
                  <a:moveTo>
                    <a:pt x="58" y="187"/>
                  </a:moveTo>
                  <a:cubicBezTo>
                    <a:pt x="89" y="209"/>
                    <a:pt x="148" y="153"/>
                    <a:pt x="145" y="116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4" y="17"/>
                    <a:pt x="205" y="0"/>
                    <a:pt x="206" y="18"/>
                  </a:cubicBezTo>
                  <a:cubicBezTo>
                    <a:pt x="222" y="173"/>
                    <a:pt x="222" y="173"/>
                    <a:pt x="222" y="173"/>
                  </a:cubicBezTo>
                  <a:cubicBezTo>
                    <a:pt x="230" y="275"/>
                    <a:pt x="34" y="298"/>
                    <a:pt x="34" y="298"/>
                  </a:cubicBezTo>
                  <a:cubicBezTo>
                    <a:pt x="34" y="298"/>
                    <a:pt x="6" y="302"/>
                    <a:pt x="3" y="256"/>
                  </a:cubicBezTo>
                  <a:cubicBezTo>
                    <a:pt x="1" y="235"/>
                    <a:pt x="0" y="173"/>
                    <a:pt x="0" y="173"/>
                  </a:cubicBezTo>
                  <a:cubicBezTo>
                    <a:pt x="35" y="170"/>
                    <a:pt x="45" y="178"/>
                    <a:pt x="58" y="187"/>
                  </a:cubicBezTo>
                  <a:close/>
                </a:path>
              </a:pathLst>
            </a:custGeom>
            <a:solidFill>
              <a:srgbClr val="7551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14951075" y="2835275"/>
              <a:ext cx="565150" cy="192088"/>
            </a:xfrm>
            <a:custGeom>
              <a:avLst/>
              <a:gdLst>
                <a:gd name="T0" fmla="*/ 14 w 82"/>
                <a:gd name="T1" fmla="*/ 26 h 28"/>
                <a:gd name="T2" fmla="*/ 37 w 82"/>
                <a:gd name="T3" fmla="*/ 17 h 28"/>
                <a:gd name="T4" fmla="*/ 72 w 82"/>
                <a:gd name="T5" fmla="*/ 21 h 28"/>
                <a:gd name="T6" fmla="*/ 77 w 82"/>
                <a:gd name="T7" fmla="*/ 9 h 28"/>
                <a:gd name="T8" fmla="*/ 36 w 82"/>
                <a:gd name="T9" fmla="*/ 2 h 28"/>
                <a:gd name="T10" fmla="*/ 4 w 82"/>
                <a:gd name="T11" fmla="*/ 12 h 28"/>
                <a:gd name="T12" fmla="*/ 14 w 82"/>
                <a:gd name="T1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8">
                  <a:moveTo>
                    <a:pt x="14" y="26"/>
                  </a:moveTo>
                  <a:cubicBezTo>
                    <a:pt x="21" y="23"/>
                    <a:pt x="26" y="18"/>
                    <a:pt x="37" y="17"/>
                  </a:cubicBezTo>
                  <a:cubicBezTo>
                    <a:pt x="56" y="15"/>
                    <a:pt x="72" y="21"/>
                    <a:pt x="72" y="21"/>
                  </a:cubicBezTo>
                  <a:cubicBezTo>
                    <a:pt x="77" y="23"/>
                    <a:pt x="82" y="10"/>
                    <a:pt x="77" y="9"/>
                  </a:cubicBezTo>
                  <a:cubicBezTo>
                    <a:pt x="76" y="9"/>
                    <a:pt x="58" y="0"/>
                    <a:pt x="36" y="2"/>
                  </a:cubicBezTo>
                  <a:cubicBezTo>
                    <a:pt x="26" y="2"/>
                    <a:pt x="13" y="7"/>
                    <a:pt x="4" y="12"/>
                  </a:cubicBezTo>
                  <a:cubicBezTo>
                    <a:pt x="0" y="14"/>
                    <a:pt x="10" y="28"/>
                    <a:pt x="14" y="26"/>
                  </a:cubicBezTo>
                  <a:close/>
                </a:path>
              </a:pathLst>
            </a:custGeom>
            <a:solidFill>
              <a:srgbClr val="7551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14917738" y="3805238"/>
              <a:ext cx="109537" cy="90488"/>
            </a:xfrm>
            <a:custGeom>
              <a:avLst/>
              <a:gdLst>
                <a:gd name="T0" fmla="*/ 0 w 16"/>
                <a:gd name="T1" fmla="*/ 7 h 13"/>
                <a:gd name="T2" fmla="*/ 9 w 16"/>
                <a:gd name="T3" fmla="*/ 13 h 13"/>
                <a:gd name="T4" fmla="*/ 16 w 16"/>
                <a:gd name="T5" fmla="*/ 6 h 13"/>
                <a:gd name="T6" fmla="*/ 8 w 16"/>
                <a:gd name="T7" fmla="*/ 0 h 13"/>
                <a:gd name="T8" fmla="*/ 0 w 16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0" y="7"/>
                  </a:moveTo>
                  <a:cubicBezTo>
                    <a:pt x="1" y="11"/>
                    <a:pt x="4" y="13"/>
                    <a:pt x="9" y="13"/>
                  </a:cubicBezTo>
                  <a:cubicBezTo>
                    <a:pt x="13" y="13"/>
                    <a:pt x="16" y="10"/>
                    <a:pt x="16" y="6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3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9"/>
            <p:cNvSpPr>
              <a:spLocks/>
            </p:cNvSpPr>
            <p:nvPr/>
          </p:nvSpPr>
          <p:spPr bwMode="auto">
            <a:xfrm>
              <a:off x="14662150" y="2944813"/>
              <a:ext cx="365125" cy="992188"/>
            </a:xfrm>
            <a:custGeom>
              <a:avLst/>
              <a:gdLst>
                <a:gd name="T0" fmla="*/ 16 w 53"/>
                <a:gd name="T1" fmla="*/ 0 h 144"/>
                <a:gd name="T2" fmla="*/ 17 w 53"/>
                <a:gd name="T3" fmla="*/ 27 h 144"/>
                <a:gd name="T4" fmla="*/ 5 w 53"/>
                <a:gd name="T5" fmla="*/ 132 h 144"/>
                <a:gd name="T6" fmla="*/ 41 w 53"/>
                <a:gd name="T7" fmla="*/ 137 h 144"/>
                <a:gd name="T8" fmla="*/ 49 w 53"/>
                <a:gd name="T9" fmla="*/ 127 h 144"/>
                <a:gd name="T10" fmla="*/ 16 w 53"/>
                <a:gd name="T1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44">
                  <a:moveTo>
                    <a:pt x="16" y="0"/>
                  </a:moveTo>
                  <a:cubicBezTo>
                    <a:pt x="16" y="0"/>
                    <a:pt x="19" y="16"/>
                    <a:pt x="17" y="27"/>
                  </a:cubicBezTo>
                  <a:cubicBezTo>
                    <a:pt x="12" y="57"/>
                    <a:pt x="0" y="109"/>
                    <a:pt x="5" y="132"/>
                  </a:cubicBezTo>
                  <a:cubicBezTo>
                    <a:pt x="6" y="140"/>
                    <a:pt x="30" y="144"/>
                    <a:pt x="41" y="137"/>
                  </a:cubicBezTo>
                  <a:cubicBezTo>
                    <a:pt x="53" y="131"/>
                    <a:pt x="49" y="127"/>
                    <a:pt x="49" y="127"/>
                  </a:cubicBezTo>
                  <a:cubicBezTo>
                    <a:pt x="49" y="127"/>
                    <a:pt x="27" y="14"/>
                    <a:pt x="16" y="0"/>
                  </a:cubicBez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>
              <a:off x="14847888" y="4032250"/>
              <a:ext cx="338137" cy="276225"/>
            </a:xfrm>
            <a:custGeom>
              <a:avLst/>
              <a:gdLst>
                <a:gd name="T0" fmla="*/ 0 w 49"/>
                <a:gd name="T1" fmla="*/ 10 h 40"/>
                <a:gd name="T2" fmla="*/ 39 w 49"/>
                <a:gd name="T3" fmla="*/ 2 h 40"/>
                <a:gd name="T4" fmla="*/ 48 w 49"/>
                <a:gd name="T5" fmla="*/ 5 h 40"/>
                <a:gd name="T6" fmla="*/ 8 w 49"/>
                <a:gd name="T7" fmla="*/ 40 h 40"/>
                <a:gd name="T8" fmla="*/ 1 w 49"/>
                <a:gd name="T9" fmla="*/ 40 h 40"/>
                <a:gd name="T10" fmla="*/ 0 w 49"/>
                <a:gd name="T1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0">
                  <a:moveTo>
                    <a:pt x="0" y="10"/>
                  </a:moveTo>
                  <a:cubicBezTo>
                    <a:pt x="22" y="10"/>
                    <a:pt x="39" y="2"/>
                    <a:pt x="39" y="2"/>
                  </a:cubicBezTo>
                  <a:cubicBezTo>
                    <a:pt x="43" y="0"/>
                    <a:pt x="46" y="2"/>
                    <a:pt x="48" y="5"/>
                  </a:cubicBezTo>
                  <a:cubicBezTo>
                    <a:pt x="49" y="8"/>
                    <a:pt x="36" y="37"/>
                    <a:pt x="8" y="40"/>
                  </a:cubicBezTo>
                  <a:cubicBezTo>
                    <a:pt x="6" y="40"/>
                    <a:pt x="3" y="40"/>
                    <a:pt x="1" y="4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F8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>
              <a:off x="14847888" y="4081463"/>
              <a:ext cx="282575" cy="198438"/>
            </a:xfrm>
            <a:custGeom>
              <a:avLst/>
              <a:gdLst>
                <a:gd name="T0" fmla="*/ 0 w 41"/>
                <a:gd name="T1" fmla="*/ 8 h 29"/>
                <a:gd name="T2" fmla="*/ 33 w 41"/>
                <a:gd name="T3" fmla="*/ 1 h 29"/>
                <a:gd name="T4" fmla="*/ 40 w 41"/>
                <a:gd name="T5" fmla="*/ 4 h 29"/>
                <a:gd name="T6" fmla="*/ 7 w 41"/>
                <a:gd name="T7" fmla="*/ 28 h 29"/>
                <a:gd name="T8" fmla="*/ 1 w 41"/>
                <a:gd name="T9" fmla="*/ 29 h 29"/>
                <a:gd name="T10" fmla="*/ 0 w 41"/>
                <a:gd name="T1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9">
                  <a:moveTo>
                    <a:pt x="0" y="8"/>
                  </a:moveTo>
                  <a:cubicBezTo>
                    <a:pt x="18" y="8"/>
                    <a:pt x="33" y="1"/>
                    <a:pt x="33" y="1"/>
                  </a:cubicBezTo>
                  <a:cubicBezTo>
                    <a:pt x="35" y="0"/>
                    <a:pt x="38" y="1"/>
                    <a:pt x="40" y="4"/>
                  </a:cubicBezTo>
                  <a:cubicBezTo>
                    <a:pt x="41" y="6"/>
                    <a:pt x="24" y="27"/>
                    <a:pt x="7" y="28"/>
                  </a:cubicBezTo>
                  <a:cubicBezTo>
                    <a:pt x="5" y="28"/>
                    <a:pt x="3" y="29"/>
                    <a:pt x="1" y="2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E5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2"/>
            <p:cNvSpPr>
              <a:spLocks/>
            </p:cNvSpPr>
            <p:nvPr/>
          </p:nvSpPr>
          <p:spPr bwMode="auto">
            <a:xfrm>
              <a:off x="15159038" y="3200400"/>
              <a:ext cx="165100" cy="165100"/>
            </a:xfrm>
            <a:custGeom>
              <a:avLst/>
              <a:gdLst>
                <a:gd name="T0" fmla="*/ 0 w 24"/>
                <a:gd name="T1" fmla="*/ 13 h 24"/>
                <a:gd name="T2" fmla="*/ 13 w 24"/>
                <a:gd name="T3" fmla="*/ 24 h 24"/>
                <a:gd name="T4" fmla="*/ 23 w 24"/>
                <a:gd name="T5" fmla="*/ 11 h 24"/>
                <a:gd name="T6" fmla="*/ 11 w 24"/>
                <a:gd name="T7" fmla="*/ 1 h 24"/>
                <a:gd name="T8" fmla="*/ 0 w 24"/>
                <a:gd name="T9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13"/>
                  </a:moveTo>
                  <a:cubicBezTo>
                    <a:pt x="1" y="19"/>
                    <a:pt x="6" y="24"/>
                    <a:pt x="13" y="24"/>
                  </a:cubicBezTo>
                  <a:cubicBezTo>
                    <a:pt x="19" y="23"/>
                    <a:pt x="24" y="18"/>
                    <a:pt x="23" y="11"/>
                  </a:cubicBezTo>
                  <a:cubicBezTo>
                    <a:pt x="23" y="5"/>
                    <a:pt x="17" y="0"/>
                    <a:pt x="11" y="1"/>
                  </a:cubicBezTo>
                  <a:cubicBezTo>
                    <a:pt x="4" y="1"/>
                    <a:pt x="0" y="7"/>
                    <a:pt x="0" y="13"/>
                  </a:cubicBezTo>
                  <a:close/>
                </a:path>
              </a:pathLst>
            </a:custGeom>
            <a:solidFill>
              <a:srgbClr val="4E2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3"/>
            <p:cNvSpPr>
              <a:spLocks/>
            </p:cNvSpPr>
            <p:nvPr/>
          </p:nvSpPr>
          <p:spPr bwMode="auto">
            <a:xfrm>
              <a:off x="15192375" y="3241675"/>
              <a:ext cx="55562" cy="53975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4 h 8"/>
                <a:gd name="T6" fmla="*/ 3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7" y="1"/>
                    <a:pt x="6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7D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14751050" y="3103563"/>
              <a:ext cx="917575" cy="523875"/>
            </a:xfrm>
            <a:custGeom>
              <a:avLst/>
              <a:gdLst>
                <a:gd name="T0" fmla="*/ 69 w 133"/>
                <a:gd name="T1" fmla="*/ 1 h 76"/>
                <a:gd name="T2" fmla="*/ 3 w 133"/>
                <a:gd name="T3" fmla="*/ 7 h 76"/>
                <a:gd name="T4" fmla="*/ 3 w 133"/>
                <a:gd name="T5" fmla="*/ 7 h 76"/>
                <a:gd name="T6" fmla="*/ 0 w 133"/>
                <a:gd name="T7" fmla="*/ 24 h 76"/>
                <a:gd name="T8" fmla="*/ 0 w 133"/>
                <a:gd name="T9" fmla="*/ 24 h 76"/>
                <a:gd name="T10" fmla="*/ 20 w 133"/>
                <a:gd name="T11" fmla="*/ 41 h 76"/>
                <a:gd name="T12" fmla="*/ 74 w 133"/>
                <a:gd name="T13" fmla="*/ 75 h 76"/>
                <a:gd name="T14" fmla="*/ 127 w 133"/>
                <a:gd name="T15" fmla="*/ 30 h 76"/>
                <a:gd name="T16" fmla="*/ 133 w 133"/>
                <a:gd name="T17" fmla="*/ 6 h 76"/>
                <a:gd name="T18" fmla="*/ 69 w 133"/>
                <a:gd name="T19" fmla="*/ 1 h 76"/>
                <a:gd name="T20" fmla="*/ 115 w 133"/>
                <a:gd name="T21" fmla="*/ 37 h 76"/>
                <a:gd name="T22" fmla="*/ 73 w 133"/>
                <a:gd name="T23" fmla="*/ 70 h 76"/>
                <a:gd name="T24" fmla="*/ 26 w 133"/>
                <a:gd name="T25" fmla="*/ 33 h 76"/>
                <a:gd name="T26" fmla="*/ 78 w 133"/>
                <a:gd name="T27" fmla="*/ 8 h 76"/>
                <a:gd name="T28" fmla="*/ 115 w 133"/>
                <a:gd name="T29" fmla="*/ 3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76">
                  <a:moveTo>
                    <a:pt x="69" y="1"/>
                  </a:moveTo>
                  <a:cubicBezTo>
                    <a:pt x="42" y="1"/>
                    <a:pt x="2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24"/>
                    <a:pt x="16" y="30"/>
                    <a:pt x="20" y="41"/>
                  </a:cubicBezTo>
                  <a:cubicBezTo>
                    <a:pt x="23" y="52"/>
                    <a:pt x="28" y="76"/>
                    <a:pt x="74" y="75"/>
                  </a:cubicBezTo>
                  <a:cubicBezTo>
                    <a:pt x="120" y="73"/>
                    <a:pt x="115" y="43"/>
                    <a:pt x="127" y="30"/>
                  </a:cubicBezTo>
                  <a:cubicBezTo>
                    <a:pt x="131" y="26"/>
                    <a:pt x="132" y="29"/>
                    <a:pt x="133" y="6"/>
                  </a:cubicBezTo>
                  <a:cubicBezTo>
                    <a:pt x="133" y="6"/>
                    <a:pt x="97" y="0"/>
                    <a:pt x="69" y="1"/>
                  </a:cubicBezTo>
                  <a:close/>
                  <a:moveTo>
                    <a:pt x="115" y="37"/>
                  </a:moveTo>
                  <a:cubicBezTo>
                    <a:pt x="113" y="52"/>
                    <a:pt x="109" y="70"/>
                    <a:pt x="73" y="70"/>
                  </a:cubicBezTo>
                  <a:cubicBezTo>
                    <a:pt x="38" y="70"/>
                    <a:pt x="31" y="60"/>
                    <a:pt x="26" y="33"/>
                  </a:cubicBezTo>
                  <a:cubicBezTo>
                    <a:pt x="22" y="7"/>
                    <a:pt x="59" y="7"/>
                    <a:pt x="78" y="8"/>
                  </a:cubicBezTo>
                  <a:cubicBezTo>
                    <a:pt x="116" y="9"/>
                    <a:pt x="116" y="21"/>
                    <a:pt x="115" y="37"/>
                  </a:cubicBezTo>
                  <a:close/>
                </a:path>
              </a:pathLst>
            </a:custGeom>
            <a:solidFill>
              <a:srgbClr val="47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>
              <a:off x="15641638" y="3097213"/>
              <a:ext cx="371475" cy="198438"/>
            </a:xfrm>
            <a:custGeom>
              <a:avLst/>
              <a:gdLst>
                <a:gd name="T0" fmla="*/ 8 w 234"/>
                <a:gd name="T1" fmla="*/ 34 h 125"/>
                <a:gd name="T2" fmla="*/ 230 w 234"/>
                <a:gd name="T3" fmla="*/ 0 h 125"/>
                <a:gd name="T4" fmla="*/ 234 w 234"/>
                <a:gd name="T5" fmla="*/ 39 h 125"/>
                <a:gd name="T6" fmla="*/ 0 w 234"/>
                <a:gd name="T7" fmla="*/ 125 h 125"/>
                <a:gd name="T8" fmla="*/ 8 w 234"/>
                <a:gd name="T9" fmla="*/ 3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125">
                  <a:moveTo>
                    <a:pt x="8" y="34"/>
                  </a:moveTo>
                  <a:lnTo>
                    <a:pt x="230" y="0"/>
                  </a:lnTo>
                  <a:lnTo>
                    <a:pt x="234" y="39"/>
                  </a:lnTo>
                  <a:lnTo>
                    <a:pt x="0" y="125"/>
                  </a:lnTo>
                  <a:lnTo>
                    <a:pt x="8" y="34"/>
                  </a:lnTo>
                  <a:close/>
                </a:path>
              </a:pathLst>
            </a:custGeom>
            <a:solidFill>
              <a:srgbClr val="479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>
              <a:off x="15916275" y="3082925"/>
              <a:ext cx="193675" cy="495300"/>
            </a:xfrm>
            <a:custGeom>
              <a:avLst/>
              <a:gdLst>
                <a:gd name="T0" fmla="*/ 24 w 28"/>
                <a:gd name="T1" fmla="*/ 55 h 72"/>
                <a:gd name="T2" fmla="*/ 15 w 28"/>
                <a:gd name="T3" fmla="*/ 72 h 72"/>
                <a:gd name="T4" fmla="*/ 15 w 28"/>
                <a:gd name="T5" fmla="*/ 72 h 72"/>
                <a:gd name="T6" fmla="*/ 1 w 28"/>
                <a:gd name="T7" fmla="*/ 59 h 72"/>
                <a:gd name="T8" fmla="*/ 0 w 28"/>
                <a:gd name="T9" fmla="*/ 14 h 72"/>
                <a:gd name="T10" fmla="*/ 13 w 28"/>
                <a:gd name="T11" fmla="*/ 0 h 72"/>
                <a:gd name="T12" fmla="*/ 13 w 28"/>
                <a:gd name="T13" fmla="*/ 0 h 72"/>
                <a:gd name="T14" fmla="*/ 27 w 28"/>
                <a:gd name="T15" fmla="*/ 13 h 72"/>
                <a:gd name="T16" fmla="*/ 24 w 28"/>
                <a:gd name="T17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72">
                  <a:moveTo>
                    <a:pt x="24" y="55"/>
                  </a:moveTo>
                  <a:cubicBezTo>
                    <a:pt x="25" y="63"/>
                    <a:pt x="23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8" y="72"/>
                    <a:pt x="1" y="66"/>
                    <a:pt x="1" y="5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8" y="6"/>
                    <a:pt x="27" y="13"/>
                  </a:cubicBezTo>
                  <a:cubicBezTo>
                    <a:pt x="26" y="24"/>
                    <a:pt x="23" y="35"/>
                    <a:pt x="24" y="55"/>
                  </a:cubicBez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47"/>
            <p:cNvSpPr>
              <a:spLocks/>
            </p:cNvSpPr>
            <p:nvPr/>
          </p:nvSpPr>
          <p:spPr bwMode="auto">
            <a:xfrm>
              <a:off x="14847888" y="4081463"/>
              <a:ext cx="261937" cy="109538"/>
            </a:xfrm>
            <a:custGeom>
              <a:avLst/>
              <a:gdLst>
                <a:gd name="T0" fmla="*/ 0 w 38"/>
                <a:gd name="T1" fmla="*/ 16 h 16"/>
                <a:gd name="T2" fmla="*/ 0 w 38"/>
                <a:gd name="T3" fmla="*/ 8 h 16"/>
                <a:gd name="T4" fmla="*/ 33 w 38"/>
                <a:gd name="T5" fmla="*/ 1 h 16"/>
                <a:gd name="T6" fmla="*/ 38 w 38"/>
                <a:gd name="T7" fmla="*/ 2 h 16"/>
                <a:gd name="T8" fmla="*/ 0 w 3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">
                  <a:moveTo>
                    <a:pt x="0" y="16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8" y="8"/>
                    <a:pt x="33" y="1"/>
                    <a:pt x="33" y="1"/>
                  </a:cubicBezTo>
                  <a:cubicBezTo>
                    <a:pt x="35" y="0"/>
                    <a:pt x="37" y="1"/>
                    <a:pt x="38" y="2"/>
                  </a:cubicBezTo>
                  <a:cubicBezTo>
                    <a:pt x="36" y="5"/>
                    <a:pt x="26" y="15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14276388" y="1403350"/>
              <a:ext cx="2185987" cy="1528763"/>
            </a:xfrm>
            <a:custGeom>
              <a:avLst/>
              <a:gdLst>
                <a:gd name="T0" fmla="*/ 251 w 317"/>
                <a:gd name="T1" fmla="*/ 222 h 222"/>
                <a:gd name="T2" fmla="*/ 202 w 317"/>
                <a:gd name="T3" fmla="*/ 155 h 222"/>
                <a:gd name="T4" fmla="*/ 67 w 317"/>
                <a:gd name="T5" fmla="*/ 168 h 222"/>
                <a:gd name="T6" fmla="*/ 57 w 317"/>
                <a:gd name="T7" fmla="*/ 76 h 222"/>
                <a:gd name="T8" fmla="*/ 79 w 317"/>
                <a:gd name="T9" fmla="*/ 84 h 222"/>
                <a:gd name="T10" fmla="*/ 277 w 317"/>
                <a:gd name="T11" fmla="*/ 119 h 222"/>
                <a:gd name="T12" fmla="*/ 290 w 317"/>
                <a:gd name="T13" fmla="*/ 213 h 222"/>
                <a:gd name="T14" fmla="*/ 251 w 317"/>
                <a:gd name="T1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7" h="222">
                  <a:moveTo>
                    <a:pt x="251" y="222"/>
                  </a:moveTo>
                  <a:cubicBezTo>
                    <a:pt x="251" y="222"/>
                    <a:pt x="188" y="207"/>
                    <a:pt x="202" y="155"/>
                  </a:cubicBezTo>
                  <a:cubicBezTo>
                    <a:pt x="202" y="155"/>
                    <a:pt x="126" y="179"/>
                    <a:pt x="67" y="168"/>
                  </a:cubicBezTo>
                  <a:cubicBezTo>
                    <a:pt x="67" y="168"/>
                    <a:pt x="0" y="143"/>
                    <a:pt x="57" y="76"/>
                  </a:cubicBezTo>
                  <a:cubicBezTo>
                    <a:pt x="57" y="76"/>
                    <a:pt x="62" y="92"/>
                    <a:pt x="79" y="84"/>
                  </a:cubicBezTo>
                  <a:cubicBezTo>
                    <a:pt x="97" y="76"/>
                    <a:pt x="283" y="0"/>
                    <a:pt x="277" y="119"/>
                  </a:cubicBezTo>
                  <a:cubicBezTo>
                    <a:pt x="277" y="119"/>
                    <a:pt x="317" y="137"/>
                    <a:pt x="290" y="213"/>
                  </a:cubicBezTo>
                  <a:lnTo>
                    <a:pt x="251" y="222"/>
                  </a:lnTo>
                  <a:close/>
                </a:path>
              </a:pathLst>
            </a:custGeom>
            <a:solidFill>
              <a:srgbClr val="7551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1490325" y="5986463"/>
              <a:ext cx="1800225" cy="193675"/>
            </a:xfrm>
            <a:custGeom>
              <a:avLst/>
              <a:gdLst>
                <a:gd name="T0" fmla="*/ 15 w 261"/>
                <a:gd name="T1" fmla="*/ 0 h 28"/>
                <a:gd name="T2" fmla="*/ 0 w 261"/>
                <a:gd name="T3" fmla="*/ 14 h 28"/>
                <a:gd name="T4" fmla="*/ 0 w 261"/>
                <a:gd name="T5" fmla="*/ 14 h 28"/>
                <a:gd name="T6" fmla="*/ 15 w 261"/>
                <a:gd name="T7" fmla="*/ 28 h 28"/>
                <a:gd name="T8" fmla="*/ 245 w 261"/>
                <a:gd name="T9" fmla="*/ 28 h 28"/>
                <a:gd name="T10" fmla="*/ 261 w 261"/>
                <a:gd name="T11" fmla="*/ 14 h 28"/>
                <a:gd name="T12" fmla="*/ 261 w 261"/>
                <a:gd name="T13" fmla="*/ 14 h 28"/>
                <a:gd name="T14" fmla="*/ 245 w 261"/>
                <a:gd name="T15" fmla="*/ 0 h 28"/>
                <a:gd name="T16" fmla="*/ 15 w 261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28">
                  <a:moveTo>
                    <a:pt x="15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6" y="28"/>
                    <a:pt x="15" y="28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54" y="28"/>
                    <a:pt x="261" y="22"/>
                    <a:pt x="261" y="14"/>
                  </a:cubicBezTo>
                  <a:cubicBezTo>
                    <a:pt x="261" y="14"/>
                    <a:pt x="261" y="14"/>
                    <a:pt x="261" y="14"/>
                  </a:cubicBezTo>
                  <a:cubicBezTo>
                    <a:pt x="261" y="6"/>
                    <a:pt x="254" y="0"/>
                    <a:pt x="245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10993438" y="4445000"/>
              <a:ext cx="606425" cy="1679575"/>
            </a:xfrm>
            <a:custGeom>
              <a:avLst/>
              <a:gdLst>
                <a:gd name="T0" fmla="*/ 70 w 88"/>
                <a:gd name="T1" fmla="*/ 237 h 244"/>
                <a:gd name="T2" fmla="*/ 81 w 88"/>
                <a:gd name="T3" fmla="*/ 243 h 244"/>
                <a:gd name="T4" fmla="*/ 81 w 88"/>
                <a:gd name="T5" fmla="*/ 243 h 244"/>
                <a:gd name="T6" fmla="*/ 86 w 88"/>
                <a:gd name="T7" fmla="*/ 232 h 244"/>
                <a:gd name="T8" fmla="*/ 18 w 88"/>
                <a:gd name="T9" fmla="*/ 8 h 244"/>
                <a:gd name="T10" fmla="*/ 7 w 88"/>
                <a:gd name="T11" fmla="*/ 2 h 244"/>
                <a:gd name="T12" fmla="*/ 7 w 88"/>
                <a:gd name="T13" fmla="*/ 2 h 244"/>
                <a:gd name="T14" fmla="*/ 2 w 88"/>
                <a:gd name="T15" fmla="*/ 13 h 244"/>
                <a:gd name="T16" fmla="*/ 70 w 88"/>
                <a:gd name="T17" fmla="*/ 23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244">
                  <a:moveTo>
                    <a:pt x="70" y="237"/>
                  </a:moveTo>
                  <a:cubicBezTo>
                    <a:pt x="71" y="242"/>
                    <a:pt x="76" y="244"/>
                    <a:pt x="81" y="243"/>
                  </a:cubicBezTo>
                  <a:cubicBezTo>
                    <a:pt x="81" y="243"/>
                    <a:pt x="81" y="243"/>
                    <a:pt x="81" y="243"/>
                  </a:cubicBezTo>
                  <a:cubicBezTo>
                    <a:pt x="85" y="242"/>
                    <a:pt x="88" y="237"/>
                    <a:pt x="86" y="23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3"/>
                    <a:pt x="12" y="0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3" y="3"/>
                    <a:pt x="0" y="8"/>
                    <a:pt x="2" y="13"/>
                  </a:cubicBezTo>
                  <a:lnTo>
                    <a:pt x="70" y="23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4"/>
            <p:cNvSpPr>
              <a:spLocks noChangeArrowheads="1"/>
            </p:cNvSpPr>
            <p:nvPr/>
          </p:nvSpPr>
          <p:spPr bwMode="auto">
            <a:xfrm>
              <a:off x="11007725" y="6194425"/>
              <a:ext cx="2881312" cy="31718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5"/>
            <p:cNvSpPr>
              <a:spLocks noChangeArrowheads="1"/>
            </p:cNvSpPr>
            <p:nvPr/>
          </p:nvSpPr>
          <p:spPr bwMode="auto">
            <a:xfrm>
              <a:off x="10910888" y="6180138"/>
              <a:ext cx="3062287" cy="227013"/>
            </a:xfrm>
            <a:prstGeom prst="rect">
              <a:avLst/>
            </a:prstGeom>
            <a:solidFill>
              <a:srgbClr val="D3C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12523788" y="5856288"/>
              <a:ext cx="1049337" cy="371475"/>
            </a:xfrm>
            <a:custGeom>
              <a:avLst/>
              <a:gdLst>
                <a:gd name="T0" fmla="*/ 0 w 152"/>
                <a:gd name="T1" fmla="*/ 15 h 54"/>
                <a:gd name="T2" fmla="*/ 8 w 152"/>
                <a:gd name="T3" fmla="*/ 20 h 54"/>
                <a:gd name="T4" fmla="*/ 21 w 152"/>
                <a:gd name="T5" fmla="*/ 19 h 54"/>
                <a:gd name="T6" fmla="*/ 52 w 152"/>
                <a:gd name="T7" fmla="*/ 20 h 54"/>
                <a:gd name="T8" fmla="*/ 66 w 152"/>
                <a:gd name="T9" fmla="*/ 27 h 54"/>
                <a:gd name="T10" fmla="*/ 48 w 152"/>
                <a:gd name="T11" fmla="*/ 27 h 54"/>
                <a:gd name="T12" fmla="*/ 40 w 152"/>
                <a:gd name="T13" fmla="*/ 34 h 54"/>
                <a:gd name="T14" fmla="*/ 47 w 152"/>
                <a:gd name="T15" fmla="*/ 41 h 54"/>
                <a:gd name="T16" fmla="*/ 77 w 152"/>
                <a:gd name="T17" fmla="*/ 44 h 54"/>
                <a:gd name="T18" fmla="*/ 81 w 152"/>
                <a:gd name="T19" fmla="*/ 47 h 54"/>
                <a:gd name="T20" fmla="*/ 121 w 152"/>
                <a:gd name="T21" fmla="*/ 50 h 54"/>
                <a:gd name="T22" fmla="*/ 146 w 152"/>
                <a:gd name="T23" fmla="*/ 47 h 54"/>
                <a:gd name="T24" fmla="*/ 151 w 152"/>
                <a:gd name="T25" fmla="*/ 47 h 54"/>
                <a:gd name="T26" fmla="*/ 152 w 152"/>
                <a:gd name="T27" fmla="*/ 14 h 54"/>
                <a:gd name="T28" fmla="*/ 116 w 152"/>
                <a:gd name="T29" fmla="*/ 9 h 54"/>
                <a:gd name="T30" fmla="*/ 79 w 152"/>
                <a:gd name="T31" fmla="*/ 3 h 54"/>
                <a:gd name="T32" fmla="*/ 70 w 152"/>
                <a:gd name="T33" fmla="*/ 0 h 54"/>
                <a:gd name="T34" fmla="*/ 68 w 152"/>
                <a:gd name="T35" fmla="*/ 0 h 54"/>
                <a:gd name="T36" fmla="*/ 67 w 152"/>
                <a:gd name="T37" fmla="*/ 0 h 54"/>
                <a:gd name="T38" fmla="*/ 7 w 152"/>
                <a:gd name="T39" fmla="*/ 6 h 54"/>
                <a:gd name="T40" fmla="*/ 0 w 152"/>
                <a:gd name="T4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54">
                  <a:moveTo>
                    <a:pt x="0" y="15"/>
                  </a:moveTo>
                  <a:cubicBezTo>
                    <a:pt x="1" y="19"/>
                    <a:pt x="4" y="20"/>
                    <a:pt x="8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5" y="19"/>
                    <a:pt x="43" y="18"/>
                    <a:pt x="52" y="20"/>
                  </a:cubicBezTo>
                  <a:cubicBezTo>
                    <a:pt x="56" y="21"/>
                    <a:pt x="62" y="24"/>
                    <a:pt x="6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4" y="26"/>
                    <a:pt x="40" y="30"/>
                    <a:pt x="40" y="34"/>
                  </a:cubicBezTo>
                  <a:cubicBezTo>
                    <a:pt x="40" y="38"/>
                    <a:pt x="43" y="41"/>
                    <a:pt x="47" y="41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8" y="45"/>
                    <a:pt x="80" y="46"/>
                    <a:pt x="81" y="47"/>
                  </a:cubicBezTo>
                  <a:cubicBezTo>
                    <a:pt x="94" y="54"/>
                    <a:pt x="115" y="53"/>
                    <a:pt x="121" y="50"/>
                  </a:cubicBezTo>
                  <a:cubicBezTo>
                    <a:pt x="127" y="47"/>
                    <a:pt x="146" y="47"/>
                    <a:pt x="146" y="47"/>
                  </a:cubicBezTo>
                  <a:cubicBezTo>
                    <a:pt x="151" y="47"/>
                    <a:pt x="151" y="47"/>
                    <a:pt x="151" y="47"/>
                  </a:cubicBezTo>
                  <a:cubicBezTo>
                    <a:pt x="152" y="14"/>
                    <a:pt x="152" y="14"/>
                    <a:pt x="152" y="14"/>
                  </a:cubicBezTo>
                  <a:cubicBezTo>
                    <a:pt x="152" y="14"/>
                    <a:pt x="146" y="14"/>
                    <a:pt x="116" y="9"/>
                  </a:cubicBezTo>
                  <a:cubicBezTo>
                    <a:pt x="98" y="7"/>
                    <a:pt x="86" y="4"/>
                    <a:pt x="79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9" y="0"/>
                    <a:pt x="69" y="0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7"/>
                    <a:pt x="0" y="11"/>
                    <a:pt x="0" y="15"/>
                  </a:cubicBezTo>
                  <a:close/>
                </a:path>
              </a:pathLst>
            </a:custGeom>
            <a:solidFill>
              <a:srgbClr val="FCC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13462000" y="5003800"/>
              <a:ext cx="2124075" cy="1506538"/>
            </a:xfrm>
            <a:custGeom>
              <a:avLst/>
              <a:gdLst>
                <a:gd name="T0" fmla="*/ 307 w 308"/>
                <a:gd name="T1" fmla="*/ 46 h 219"/>
                <a:gd name="T2" fmla="*/ 307 w 308"/>
                <a:gd name="T3" fmla="*/ 45 h 219"/>
                <a:gd name="T4" fmla="*/ 307 w 308"/>
                <a:gd name="T5" fmla="*/ 45 h 219"/>
                <a:gd name="T6" fmla="*/ 277 w 308"/>
                <a:gd name="T7" fmla="*/ 5 h 219"/>
                <a:gd name="T8" fmla="*/ 228 w 308"/>
                <a:gd name="T9" fmla="*/ 34 h 219"/>
                <a:gd name="T10" fmla="*/ 227 w 308"/>
                <a:gd name="T11" fmla="*/ 38 h 219"/>
                <a:gd name="T12" fmla="*/ 227 w 308"/>
                <a:gd name="T13" fmla="*/ 38 h 219"/>
                <a:gd name="T14" fmla="*/ 188 w 308"/>
                <a:gd name="T15" fmla="*/ 107 h 219"/>
                <a:gd name="T16" fmla="*/ 20 w 308"/>
                <a:gd name="T17" fmla="*/ 114 h 219"/>
                <a:gd name="T18" fmla="*/ 0 w 308"/>
                <a:gd name="T19" fmla="*/ 192 h 219"/>
                <a:gd name="T20" fmla="*/ 235 w 308"/>
                <a:gd name="T21" fmla="*/ 173 h 219"/>
                <a:gd name="T22" fmla="*/ 307 w 308"/>
                <a:gd name="T23" fmla="*/ 52 h 219"/>
                <a:gd name="T24" fmla="*/ 307 w 308"/>
                <a:gd name="T25" fmla="*/ 4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8" h="219">
                  <a:moveTo>
                    <a:pt x="307" y="46"/>
                  </a:moveTo>
                  <a:cubicBezTo>
                    <a:pt x="307" y="45"/>
                    <a:pt x="307" y="45"/>
                    <a:pt x="307" y="45"/>
                  </a:cubicBezTo>
                  <a:cubicBezTo>
                    <a:pt x="307" y="45"/>
                    <a:pt x="307" y="45"/>
                    <a:pt x="307" y="45"/>
                  </a:cubicBezTo>
                  <a:cubicBezTo>
                    <a:pt x="308" y="27"/>
                    <a:pt x="296" y="10"/>
                    <a:pt x="277" y="5"/>
                  </a:cubicBezTo>
                  <a:cubicBezTo>
                    <a:pt x="256" y="0"/>
                    <a:pt x="234" y="13"/>
                    <a:pt x="228" y="34"/>
                  </a:cubicBezTo>
                  <a:cubicBezTo>
                    <a:pt x="228" y="35"/>
                    <a:pt x="228" y="37"/>
                    <a:pt x="227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6" y="48"/>
                    <a:pt x="221" y="84"/>
                    <a:pt x="188" y="107"/>
                  </a:cubicBezTo>
                  <a:cubicBezTo>
                    <a:pt x="153" y="131"/>
                    <a:pt x="95" y="134"/>
                    <a:pt x="20" y="114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99" y="219"/>
                    <a:pt x="178" y="212"/>
                    <a:pt x="235" y="173"/>
                  </a:cubicBezTo>
                  <a:cubicBezTo>
                    <a:pt x="290" y="134"/>
                    <a:pt x="303" y="77"/>
                    <a:pt x="307" y="52"/>
                  </a:cubicBezTo>
                  <a:cubicBezTo>
                    <a:pt x="307" y="50"/>
                    <a:pt x="307" y="48"/>
                    <a:pt x="307" y="4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2039007" y="1708454"/>
            <a:ext cx="81139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004457" y="829705"/>
            <a:ext cx="618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Ppt</a:t>
            </a:r>
          </a:p>
        </p:txBody>
      </p:sp>
    </p:spTree>
    <p:extLst>
      <p:ext uri="{BB962C8B-B14F-4D97-AF65-F5344CB8AC3E}">
        <p14:creationId xmlns:p14="http://schemas.microsoft.com/office/powerpoint/2010/main" val="3844636084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A23F902-1BD5-42F0-BA85-317A375C4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A_图片 6">
            <a:extLst>
              <a:ext uri="{FF2B5EF4-FFF2-40B4-BE49-F238E27FC236}">
                <a16:creationId xmlns:a16="http://schemas.microsoft.com/office/drawing/2014/main" id="{0567F50B-270F-43B0-8852-C6EA184727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396857" y="256964"/>
            <a:ext cx="2052084" cy="1538155"/>
          </a:xfrm>
          <a:prstGeom prst="rect">
            <a:avLst/>
          </a:prstGeom>
        </p:spPr>
      </p:pic>
      <p:sp>
        <p:nvSpPr>
          <p:cNvPr id="7" name="TextBox 79">
            <a:extLst>
              <a:ext uri="{FF2B5EF4-FFF2-40B4-BE49-F238E27FC236}">
                <a16:creationId xmlns:a16="http://schemas.microsoft.com/office/drawing/2014/main" id="{7F8328E6-6A7C-4A9A-9CAF-760BEA4F0AFF}"/>
              </a:ext>
            </a:extLst>
          </p:cNvPr>
          <p:cNvSpPr txBox="1"/>
          <p:nvPr/>
        </p:nvSpPr>
        <p:spPr>
          <a:xfrm flipH="1">
            <a:off x="1535641" y="3807975"/>
            <a:ext cx="2153059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Option One</a:t>
            </a:r>
            <a:endParaRPr lang="id-ID" sz="1600" dirty="0">
              <a:solidFill>
                <a:schemeClr val="bg1"/>
              </a:solidFill>
              <a:latin typeface="Montserrat Light" panose="00000400000000000000" pitchFamily="50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0">
            <a:extLst>
              <a:ext uri="{FF2B5EF4-FFF2-40B4-BE49-F238E27FC236}">
                <a16:creationId xmlns:a16="http://schemas.microsoft.com/office/drawing/2014/main" id="{690B01BE-A3F8-481C-B2BE-D52441CB58C9}"/>
              </a:ext>
            </a:extLst>
          </p:cNvPr>
          <p:cNvSpPr txBox="1"/>
          <p:nvPr/>
        </p:nvSpPr>
        <p:spPr>
          <a:xfrm flipH="1">
            <a:off x="1758128" y="4282847"/>
            <a:ext cx="170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+mj-lt"/>
              </a:rPr>
              <a:t>Lorem ipsum dol sit amet put any thing place please be it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79">
            <a:extLst>
              <a:ext uri="{FF2B5EF4-FFF2-40B4-BE49-F238E27FC236}">
                <a16:creationId xmlns:a16="http://schemas.microsoft.com/office/drawing/2014/main" id="{4E0A0244-F15D-48AA-90C7-D1F1AC911B52}"/>
              </a:ext>
            </a:extLst>
          </p:cNvPr>
          <p:cNvSpPr txBox="1"/>
          <p:nvPr/>
        </p:nvSpPr>
        <p:spPr>
          <a:xfrm flipH="1">
            <a:off x="3942941" y="3807975"/>
            <a:ext cx="2153059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Option </a:t>
            </a:r>
            <a:r>
              <a:rPr lang="en-US" altLang="zh-CN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two</a:t>
            </a:r>
            <a:endParaRPr lang="id-ID" sz="1600" dirty="0">
              <a:solidFill>
                <a:schemeClr val="bg1"/>
              </a:solidFill>
              <a:latin typeface="Montserrat Light" panose="00000400000000000000" pitchFamily="50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12538BB7-0040-4673-A5D3-F1A1F7F221FD}"/>
              </a:ext>
            </a:extLst>
          </p:cNvPr>
          <p:cNvSpPr txBox="1"/>
          <p:nvPr/>
        </p:nvSpPr>
        <p:spPr>
          <a:xfrm flipH="1">
            <a:off x="4165428" y="4282847"/>
            <a:ext cx="170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+mj-lt"/>
              </a:rPr>
              <a:t>Lorem ipsum dol sit amet put any thing place please be it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E1E55061-D911-46BB-856A-B2B7BF67F128}"/>
              </a:ext>
            </a:extLst>
          </p:cNvPr>
          <p:cNvSpPr txBox="1"/>
          <p:nvPr/>
        </p:nvSpPr>
        <p:spPr>
          <a:xfrm flipH="1">
            <a:off x="6462059" y="3807975"/>
            <a:ext cx="2153059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Option </a:t>
            </a:r>
            <a:r>
              <a:rPr lang="en-US" altLang="zh-CN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three</a:t>
            </a:r>
            <a:endParaRPr lang="id-ID" sz="1600" dirty="0">
              <a:solidFill>
                <a:schemeClr val="bg1"/>
              </a:solidFill>
              <a:latin typeface="Montserrat Light" panose="00000400000000000000" pitchFamily="50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E3B2F277-4C63-4CCE-A059-9FD307591789}"/>
              </a:ext>
            </a:extLst>
          </p:cNvPr>
          <p:cNvSpPr txBox="1"/>
          <p:nvPr/>
        </p:nvSpPr>
        <p:spPr>
          <a:xfrm flipH="1">
            <a:off x="6684546" y="4282847"/>
            <a:ext cx="170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+mj-lt"/>
              </a:rPr>
              <a:t>Lorem ipsum dol sit amet put any thing place please be it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79">
            <a:extLst>
              <a:ext uri="{FF2B5EF4-FFF2-40B4-BE49-F238E27FC236}">
                <a16:creationId xmlns:a16="http://schemas.microsoft.com/office/drawing/2014/main" id="{3DE947AB-15C9-488F-AC4D-C7473C5EBC8F}"/>
              </a:ext>
            </a:extLst>
          </p:cNvPr>
          <p:cNvSpPr txBox="1"/>
          <p:nvPr/>
        </p:nvSpPr>
        <p:spPr>
          <a:xfrm flipH="1">
            <a:off x="8869359" y="3807975"/>
            <a:ext cx="2153059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Option </a:t>
            </a:r>
            <a:r>
              <a:rPr lang="en-US" altLang="zh-CN" sz="1600" dirty="0">
                <a:solidFill>
                  <a:schemeClr val="bg1"/>
                </a:solidFill>
                <a:latin typeface="Montserrat Light" panose="00000400000000000000" pitchFamily="50" charset="0"/>
                <a:ea typeface="Lato" panose="020F0502020204030203" pitchFamily="34" charset="0"/>
                <a:cs typeface="Segoe UI Light" panose="020B0502040204020203" pitchFamily="34" charset="0"/>
              </a:rPr>
              <a:t>four</a:t>
            </a:r>
            <a:endParaRPr lang="id-ID" sz="1600" dirty="0">
              <a:solidFill>
                <a:schemeClr val="bg1"/>
              </a:solidFill>
              <a:latin typeface="Montserrat Light" panose="00000400000000000000" pitchFamily="50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80">
            <a:extLst>
              <a:ext uri="{FF2B5EF4-FFF2-40B4-BE49-F238E27FC236}">
                <a16:creationId xmlns:a16="http://schemas.microsoft.com/office/drawing/2014/main" id="{5ADEBC75-14CC-447C-AAED-B3AF1D67D429}"/>
              </a:ext>
            </a:extLst>
          </p:cNvPr>
          <p:cNvSpPr txBox="1"/>
          <p:nvPr/>
        </p:nvSpPr>
        <p:spPr>
          <a:xfrm flipH="1">
            <a:off x="9091846" y="4282847"/>
            <a:ext cx="170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+mj-lt"/>
              </a:rPr>
              <a:t>Lorem ipsum dol sit amet put any thing place please be it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ECD51E-66A3-418B-9E6E-F61134B860D9}"/>
              </a:ext>
            </a:extLst>
          </p:cNvPr>
          <p:cNvSpPr txBox="1"/>
          <p:nvPr/>
        </p:nvSpPr>
        <p:spPr>
          <a:xfrm>
            <a:off x="6061999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C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CEB873-988C-4D25-9E7C-6D189EB1E2A8}"/>
              </a:ext>
            </a:extLst>
          </p:cNvPr>
          <p:cNvSpPr txBox="1"/>
          <p:nvPr/>
        </p:nvSpPr>
        <p:spPr>
          <a:xfrm>
            <a:off x="6684546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O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F2A5318-0E38-4C92-91F5-A8E5A96C70F3}"/>
              </a:ext>
            </a:extLst>
          </p:cNvPr>
          <p:cNvSpPr txBox="1"/>
          <p:nvPr/>
        </p:nvSpPr>
        <p:spPr>
          <a:xfrm>
            <a:off x="7367686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N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8A4ADB-640E-449C-9636-B137342F80BC}"/>
              </a:ext>
            </a:extLst>
          </p:cNvPr>
          <p:cNvSpPr txBox="1"/>
          <p:nvPr/>
        </p:nvSpPr>
        <p:spPr>
          <a:xfrm>
            <a:off x="8050826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F55888-36A2-4063-91AD-33A033169CF6}"/>
              </a:ext>
            </a:extLst>
          </p:cNvPr>
          <p:cNvSpPr txBox="1"/>
          <p:nvPr/>
        </p:nvSpPr>
        <p:spPr>
          <a:xfrm>
            <a:off x="8673373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E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830510C-3427-4398-B92E-38437470E381}"/>
              </a:ext>
            </a:extLst>
          </p:cNvPr>
          <p:cNvSpPr txBox="1"/>
          <p:nvPr/>
        </p:nvSpPr>
        <p:spPr>
          <a:xfrm>
            <a:off x="9309035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N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DE96C4-5130-4127-A2D7-94F580766529}"/>
              </a:ext>
            </a:extLst>
          </p:cNvPr>
          <p:cNvSpPr txBox="1"/>
          <p:nvPr/>
        </p:nvSpPr>
        <p:spPr>
          <a:xfrm>
            <a:off x="10044973" y="209449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F9C4F1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866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6"/>
          <p:cNvGrpSpPr/>
          <p:nvPr/>
        </p:nvGrpSpPr>
        <p:grpSpPr>
          <a:xfrm>
            <a:off x="3499932" y="3220085"/>
            <a:ext cx="5192136" cy="2876042"/>
            <a:chOff x="3827014" y="3563007"/>
            <a:chExt cx="4537972" cy="2513686"/>
          </a:xfrm>
        </p:grpSpPr>
        <p:grpSp>
          <p:nvGrpSpPr>
            <p:cNvPr id="159" name="Group 158"/>
            <p:cNvGrpSpPr/>
            <p:nvPr/>
          </p:nvGrpSpPr>
          <p:grpSpPr>
            <a:xfrm>
              <a:off x="3827014" y="3563007"/>
              <a:ext cx="4537972" cy="2513686"/>
              <a:chOff x="4163153" y="3104060"/>
              <a:chExt cx="3901862" cy="2161330"/>
            </a:xfrm>
          </p:grpSpPr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6755867" y="4407033"/>
                <a:ext cx="888351" cy="434913"/>
              </a:xfrm>
              <a:custGeom>
                <a:avLst/>
                <a:gdLst>
                  <a:gd name="T0" fmla="*/ 247 w 247"/>
                  <a:gd name="T1" fmla="*/ 81 h 121"/>
                  <a:gd name="T2" fmla="*/ 72 w 247"/>
                  <a:gd name="T3" fmla="*/ 100 h 121"/>
                  <a:gd name="T4" fmla="*/ 0 w 247"/>
                  <a:gd name="T5" fmla="*/ 17 h 121"/>
                  <a:gd name="T6" fmla="*/ 58 w 247"/>
                  <a:gd name="T7" fmla="*/ 0 h 121"/>
                  <a:gd name="T8" fmla="*/ 96 w 247"/>
                  <a:gd name="T9" fmla="*/ 45 h 121"/>
                  <a:gd name="T10" fmla="*/ 220 w 247"/>
                  <a:gd name="T11" fmla="*/ 27 h 121"/>
                  <a:gd name="T12" fmla="*/ 247 w 247"/>
                  <a:gd name="T13" fmla="*/ 8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121">
                    <a:moveTo>
                      <a:pt x="247" y="81"/>
                    </a:moveTo>
                    <a:cubicBezTo>
                      <a:pt x="177" y="115"/>
                      <a:pt x="118" y="121"/>
                      <a:pt x="72" y="100"/>
                    </a:cubicBezTo>
                    <a:cubicBezTo>
                      <a:pt x="21" y="77"/>
                      <a:pt x="4" y="31"/>
                      <a:pt x="0" y="17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0" y="8"/>
                      <a:pt x="69" y="33"/>
                      <a:pt x="96" y="45"/>
                    </a:cubicBezTo>
                    <a:cubicBezTo>
                      <a:pt x="126" y="58"/>
                      <a:pt x="169" y="52"/>
                      <a:pt x="220" y="27"/>
                    </a:cubicBezTo>
                    <a:lnTo>
                      <a:pt x="247" y="81"/>
                    </a:ln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6738224" y="4321462"/>
                <a:ext cx="247892" cy="247009"/>
              </a:xfrm>
              <a:custGeom>
                <a:avLst/>
                <a:gdLst>
                  <a:gd name="T0" fmla="*/ 62 w 69"/>
                  <a:gd name="T1" fmla="*/ 22 h 69"/>
                  <a:gd name="T2" fmla="*/ 47 w 69"/>
                  <a:gd name="T3" fmla="*/ 62 h 69"/>
                  <a:gd name="T4" fmla="*/ 7 w 69"/>
                  <a:gd name="T5" fmla="*/ 48 h 69"/>
                  <a:gd name="T6" fmla="*/ 22 w 69"/>
                  <a:gd name="T7" fmla="*/ 7 h 69"/>
                  <a:gd name="T8" fmla="*/ 62 w 69"/>
                  <a:gd name="T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2" y="22"/>
                    </a:moveTo>
                    <a:cubicBezTo>
                      <a:pt x="69" y="37"/>
                      <a:pt x="62" y="55"/>
                      <a:pt x="47" y="62"/>
                    </a:cubicBezTo>
                    <a:cubicBezTo>
                      <a:pt x="32" y="69"/>
                      <a:pt x="15" y="63"/>
                      <a:pt x="7" y="48"/>
                    </a:cubicBezTo>
                    <a:cubicBezTo>
                      <a:pt x="0" y="33"/>
                      <a:pt x="7" y="15"/>
                      <a:pt x="22" y="7"/>
                    </a:cubicBezTo>
                    <a:cubicBezTo>
                      <a:pt x="37" y="0"/>
                      <a:pt x="54" y="7"/>
                      <a:pt x="62" y="22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7590405" y="4256181"/>
                <a:ext cx="474610" cy="312290"/>
              </a:xfrm>
              <a:custGeom>
                <a:avLst/>
                <a:gdLst>
                  <a:gd name="T0" fmla="*/ 130 w 132"/>
                  <a:gd name="T1" fmla="*/ 4 h 87"/>
                  <a:gd name="T2" fmla="*/ 126 w 132"/>
                  <a:gd name="T3" fmla="*/ 16 h 87"/>
                  <a:gd name="T4" fmla="*/ 14 w 132"/>
                  <a:gd name="T5" fmla="*/ 85 h 87"/>
                  <a:gd name="T6" fmla="*/ 2 w 132"/>
                  <a:gd name="T7" fmla="*/ 83 h 87"/>
                  <a:gd name="T8" fmla="*/ 6 w 132"/>
                  <a:gd name="T9" fmla="*/ 71 h 87"/>
                  <a:gd name="T10" fmla="*/ 118 w 132"/>
                  <a:gd name="T11" fmla="*/ 2 h 87"/>
                  <a:gd name="T12" fmla="*/ 130 w 132"/>
                  <a:gd name="T13" fmla="*/ 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87">
                    <a:moveTo>
                      <a:pt x="130" y="4"/>
                    </a:moveTo>
                    <a:cubicBezTo>
                      <a:pt x="132" y="8"/>
                      <a:pt x="131" y="13"/>
                      <a:pt x="126" y="16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0" y="87"/>
                      <a:pt x="4" y="87"/>
                      <a:pt x="2" y="83"/>
                    </a:cubicBezTo>
                    <a:cubicBezTo>
                      <a:pt x="0" y="79"/>
                      <a:pt x="1" y="74"/>
                      <a:pt x="6" y="71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22" y="0"/>
                      <a:pt x="128" y="1"/>
                      <a:pt x="130" y="4"/>
                    </a:cubicBezTo>
                    <a:close/>
                  </a:path>
                </a:pathLst>
              </a:custGeom>
              <a:solidFill>
                <a:srgbClr val="4E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7500423" y="4407033"/>
                <a:ext cx="370514" cy="312290"/>
              </a:xfrm>
              <a:custGeom>
                <a:avLst/>
                <a:gdLst>
                  <a:gd name="T0" fmla="*/ 101 w 103"/>
                  <a:gd name="T1" fmla="*/ 6 h 87"/>
                  <a:gd name="T2" fmla="*/ 80 w 103"/>
                  <a:gd name="T3" fmla="*/ 8 h 87"/>
                  <a:gd name="T4" fmla="*/ 46 w 103"/>
                  <a:gd name="T5" fmla="*/ 26 h 87"/>
                  <a:gd name="T6" fmla="*/ 24 w 103"/>
                  <a:gd name="T7" fmla="*/ 44 h 87"/>
                  <a:gd name="T8" fmla="*/ 2 w 103"/>
                  <a:gd name="T9" fmla="*/ 60 h 87"/>
                  <a:gd name="T10" fmla="*/ 18 w 103"/>
                  <a:gd name="T11" fmla="*/ 87 h 87"/>
                  <a:gd name="T12" fmla="*/ 39 w 103"/>
                  <a:gd name="T13" fmla="*/ 67 h 87"/>
                  <a:gd name="T14" fmla="*/ 87 w 103"/>
                  <a:gd name="T15" fmla="*/ 37 h 87"/>
                  <a:gd name="T16" fmla="*/ 91 w 103"/>
                  <a:gd name="T17" fmla="*/ 17 h 87"/>
                  <a:gd name="T18" fmla="*/ 101 w 103"/>
                  <a:gd name="T19" fmla="*/ 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87">
                    <a:moveTo>
                      <a:pt x="101" y="6"/>
                    </a:moveTo>
                    <a:cubicBezTo>
                      <a:pt x="100" y="2"/>
                      <a:pt x="91" y="0"/>
                      <a:pt x="80" y="8"/>
                    </a:cubicBezTo>
                    <a:cubicBezTo>
                      <a:pt x="69" y="16"/>
                      <a:pt x="54" y="20"/>
                      <a:pt x="46" y="26"/>
                    </a:cubicBezTo>
                    <a:cubicBezTo>
                      <a:pt x="37" y="32"/>
                      <a:pt x="27" y="39"/>
                      <a:pt x="24" y="44"/>
                    </a:cubicBezTo>
                    <a:cubicBezTo>
                      <a:pt x="21" y="49"/>
                      <a:pt x="4" y="59"/>
                      <a:pt x="2" y="60"/>
                    </a:cubicBezTo>
                    <a:cubicBezTo>
                      <a:pt x="0" y="60"/>
                      <a:pt x="18" y="87"/>
                      <a:pt x="18" y="87"/>
                    </a:cubicBezTo>
                    <a:cubicBezTo>
                      <a:pt x="18" y="87"/>
                      <a:pt x="32" y="70"/>
                      <a:pt x="39" y="67"/>
                    </a:cubicBezTo>
                    <a:cubicBezTo>
                      <a:pt x="46" y="63"/>
                      <a:pt x="83" y="42"/>
                      <a:pt x="87" y="37"/>
                    </a:cubicBezTo>
                    <a:cubicBezTo>
                      <a:pt x="92" y="31"/>
                      <a:pt x="91" y="19"/>
                      <a:pt x="91" y="17"/>
                    </a:cubicBezTo>
                    <a:cubicBezTo>
                      <a:pt x="96" y="14"/>
                      <a:pt x="103" y="12"/>
                      <a:pt x="101" y="6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7737728" y="4467903"/>
                <a:ext cx="89982" cy="68810"/>
              </a:xfrm>
              <a:custGeom>
                <a:avLst/>
                <a:gdLst>
                  <a:gd name="T0" fmla="*/ 25 w 25"/>
                  <a:gd name="T1" fmla="*/ 0 h 19"/>
                  <a:gd name="T2" fmla="*/ 0 w 25"/>
                  <a:gd name="T3" fmla="*/ 19 h 19"/>
                  <a:gd name="T4" fmla="*/ 25 w 25"/>
                  <a:gd name="T5" fmla="*/ 8 h 19"/>
                  <a:gd name="T6" fmla="*/ 25 w 25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9">
                    <a:moveTo>
                      <a:pt x="25" y="0"/>
                    </a:moveTo>
                    <a:cubicBezTo>
                      <a:pt x="25" y="0"/>
                      <a:pt x="6" y="12"/>
                      <a:pt x="0" y="19"/>
                    </a:cubicBezTo>
                    <a:cubicBezTo>
                      <a:pt x="12" y="12"/>
                      <a:pt x="24" y="14"/>
                      <a:pt x="25" y="8"/>
                    </a:cubicBezTo>
                    <a:cubicBezTo>
                      <a:pt x="25" y="3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EAA5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8"/>
              <p:cNvSpPr>
                <a:spLocks/>
              </p:cNvSpPr>
              <p:nvPr/>
            </p:nvSpPr>
            <p:spPr bwMode="auto">
              <a:xfrm>
                <a:off x="6856435" y="4123855"/>
                <a:ext cx="108508" cy="211722"/>
              </a:xfrm>
              <a:custGeom>
                <a:avLst/>
                <a:gdLst>
                  <a:gd name="T0" fmla="*/ 123 w 123"/>
                  <a:gd name="T1" fmla="*/ 0 h 240"/>
                  <a:gd name="T2" fmla="*/ 13 w 123"/>
                  <a:gd name="T3" fmla="*/ 0 h 240"/>
                  <a:gd name="T4" fmla="*/ 0 w 123"/>
                  <a:gd name="T5" fmla="*/ 118 h 240"/>
                  <a:gd name="T6" fmla="*/ 13 w 123"/>
                  <a:gd name="T7" fmla="*/ 236 h 240"/>
                  <a:gd name="T8" fmla="*/ 119 w 123"/>
                  <a:gd name="T9" fmla="*/ 240 h 240"/>
                  <a:gd name="T10" fmla="*/ 123 w 123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240">
                    <a:moveTo>
                      <a:pt x="123" y="0"/>
                    </a:moveTo>
                    <a:lnTo>
                      <a:pt x="13" y="0"/>
                    </a:lnTo>
                    <a:lnTo>
                      <a:pt x="0" y="118"/>
                    </a:lnTo>
                    <a:lnTo>
                      <a:pt x="13" y="236"/>
                    </a:lnTo>
                    <a:lnTo>
                      <a:pt x="119" y="24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9"/>
              <p:cNvSpPr>
                <a:spLocks/>
              </p:cNvSpPr>
              <p:nvPr/>
            </p:nvSpPr>
            <p:spPr bwMode="auto">
              <a:xfrm>
                <a:off x="6769982" y="4123855"/>
                <a:ext cx="97922" cy="208193"/>
              </a:xfrm>
              <a:custGeom>
                <a:avLst/>
                <a:gdLst>
                  <a:gd name="T0" fmla="*/ 5 w 111"/>
                  <a:gd name="T1" fmla="*/ 0 h 236"/>
                  <a:gd name="T2" fmla="*/ 0 w 111"/>
                  <a:gd name="T3" fmla="*/ 236 h 236"/>
                  <a:gd name="T4" fmla="*/ 111 w 111"/>
                  <a:gd name="T5" fmla="*/ 236 h 236"/>
                  <a:gd name="T6" fmla="*/ 111 w 111"/>
                  <a:gd name="T7" fmla="*/ 0 h 236"/>
                  <a:gd name="T8" fmla="*/ 5 w 111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36">
                    <a:moveTo>
                      <a:pt x="5" y="0"/>
                    </a:moveTo>
                    <a:lnTo>
                      <a:pt x="0" y="236"/>
                    </a:lnTo>
                    <a:lnTo>
                      <a:pt x="111" y="236"/>
                    </a:lnTo>
                    <a:lnTo>
                      <a:pt x="111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6662357" y="4220894"/>
                <a:ext cx="410212" cy="922756"/>
              </a:xfrm>
              <a:custGeom>
                <a:avLst/>
                <a:gdLst>
                  <a:gd name="T0" fmla="*/ 82 w 114"/>
                  <a:gd name="T1" fmla="*/ 18 h 257"/>
                  <a:gd name="T2" fmla="*/ 35 w 114"/>
                  <a:gd name="T3" fmla="*/ 5 h 257"/>
                  <a:gd name="T4" fmla="*/ 2 w 114"/>
                  <a:gd name="T5" fmla="*/ 42 h 257"/>
                  <a:gd name="T6" fmla="*/ 0 w 114"/>
                  <a:gd name="T7" fmla="*/ 227 h 257"/>
                  <a:gd name="T8" fmla="*/ 2 w 114"/>
                  <a:gd name="T9" fmla="*/ 254 h 257"/>
                  <a:gd name="T10" fmla="*/ 114 w 114"/>
                  <a:gd name="T11" fmla="*/ 257 h 257"/>
                  <a:gd name="T12" fmla="*/ 114 w 114"/>
                  <a:gd name="T13" fmla="*/ 56 h 257"/>
                  <a:gd name="T14" fmla="*/ 82 w 114"/>
                  <a:gd name="T15" fmla="*/ 1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257">
                    <a:moveTo>
                      <a:pt x="82" y="18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18" y="0"/>
                      <a:pt x="3" y="18"/>
                      <a:pt x="2" y="42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2" y="254"/>
                      <a:pt x="2" y="254"/>
                      <a:pt x="2" y="254"/>
                    </a:cubicBezTo>
                    <a:cubicBezTo>
                      <a:pt x="114" y="257"/>
                      <a:pt x="114" y="257"/>
                      <a:pt x="114" y="257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4" y="32"/>
                      <a:pt x="100" y="23"/>
                      <a:pt x="82" y="18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31"/>
              <p:cNvSpPr>
                <a:spLocks/>
              </p:cNvSpPr>
              <p:nvPr/>
            </p:nvSpPr>
            <p:spPr bwMode="auto">
              <a:xfrm>
                <a:off x="6777921" y="3549558"/>
                <a:ext cx="121740" cy="60870"/>
              </a:xfrm>
              <a:custGeom>
                <a:avLst/>
                <a:gdLst>
                  <a:gd name="T0" fmla="*/ 18 w 34"/>
                  <a:gd name="T1" fmla="*/ 16 h 17"/>
                  <a:gd name="T2" fmla="*/ 2 w 34"/>
                  <a:gd name="T3" fmla="*/ 7 h 17"/>
                  <a:gd name="T4" fmla="*/ 3 w 34"/>
                  <a:gd name="T5" fmla="*/ 1 h 17"/>
                  <a:gd name="T6" fmla="*/ 9 w 34"/>
                  <a:gd name="T7" fmla="*/ 2 h 17"/>
                  <a:gd name="T8" fmla="*/ 18 w 34"/>
                  <a:gd name="T9" fmla="*/ 8 h 17"/>
                  <a:gd name="T10" fmla="*/ 25 w 34"/>
                  <a:gd name="T11" fmla="*/ 3 h 17"/>
                  <a:gd name="T12" fmla="*/ 31 w 34"/>
                  <a:gd name="T13" fmla="*/ 1 h 17"/>
                  <a:gd name="T14" fmla="*/ 33 w 34"/>
                  <a:gd name="T15" fmla="*/ 7 h 17"/>
                  <a:gd name="T16" fmla="*/ 18 w 34"/>
                  <a:gd name="T1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7">
                    <a:moveTo>
                      <a:pt x="18" y="16"/>
                    </a:moveTo>
                    <a:cubicBezTo>
                      <a:pt x="7" y="16"/>
                      <a:pt x="2" y="7"/>
                      <a:pt x="2" y="7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0"/>
                      <a:pt x="9" y="2"/>
                    </a:cubicBezTo>
                    <a:cubicBezTo>
                      <a:pt x="9" y="3"/>
                      <a:pt x="12" y="8"/>
                      <a:pt x="18" y="8"/>
                    </a:cubicBezTo>
                    <a:cubicBezTo>
                      <a:pt x="23" y="8"/>
                      <a:pt x="25" y="3"/>
                      <a:pt x="25" y="3"/>
                    </a:cubicBezTo>
                    <a:cubicBezTo>
                      <a:pt x="27" y="1"/>
                      <a:pt x="29" y="0"/>
                      <a:pt x="31" y="1"/>
                    </a:cubicBezTo>
                    <a:cubicBezTo>
                      <a:pt x="33" y="2"/>
                      <a:pt x="34" y="4"/>
                      <a:pt x="33" y="7"/>
                    </a:cubicBezTo>
                    <a:cubicBezTo>
                      <a:pt x="33" y="7"/>
                      <a:pt x="29" y="17"/>
                      <a:pt x="18" y="16"/>
                    </a:cubicBezTo>
                    <a:close/>
                  </a:path>
                </a:pathLst>
              </a:custGeom>
              <a:solidFill>
                <a:srgbClr val="684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6856435" y="3395178"/>
                <a:ext cx="550478" cy="786019"/>
              </a:xfrm>
              <a:custGeom>
                <a:avLst/>
                <a:gdLst>
                  <a:gd name="T0" fmla="*/ 153 w 153"/>
                  <a:gd name="T1" fmla="*/ 17 h 219"/>
                  <a:gd name="T2" fmla="*/ 106 w 153"/>
                  <a:gd name="T3" fmla="*/ 6 h 219"/>
                  <a:gd name="T4" fmla="*/ 26 w 153"/>
                  <a:gd name="T5" fmla="*/ 37 h 219"/>
                  <a:gd name="T6" fmla="*/ 6 w 153"/>
                  <a:gd name="T7" fmla="*/ 147 h 219"/>
                  <a:gd name="T8" fmla="*/ 64 w 153"/>
                  <a:gd name="T9" fmla="*/ 209 h 219"/>
                  <a:gd name="T10" fmla="*/ 107 w 153"/>
                  <a:gd name="T11" fmla="*/ 219 h 219"/>
                  <a:gd name="T12" fmla="*/ 153 w 153"/>
                  <a:gd name="T13" fmla="*/ 1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19">
                    <a:moveTo>
                      <a:pt x="153" y="17"/>
                    </a:moveTo>
                    <a:cubicBezTo>
                      <a:pt x="106" y="6"/>
                      <a:pt x="106" y="6"/>
                      <a:pt x="106" y="6"/>
                    </a:cubicBezTo>
                    <a:cubicBezTo>
                      <a:pt x="80" y="0"/>
                      <a:pt x="32" y="11"/>
                      <a:pt x="26" y="37"/>
                    </a:cubicBezTo>
                    <a:cubicBezTo>
                      <a:pt x="6" y="147"/>
                      <a:pt x="6" y="147"/>
                      <a:pt x="6" y="147"/>
                    </a:cubicBezTo>
                    <a:cubicBezTo>
                      <a:pt x="0" y="173"/>
                      <a:pt x="38" y="203"/>
                      <a:pt x="64" y="209"/>
                    </a:cubicBezTo>
                    <a:cubicBezTo>
                      <a:pt x="107" y="219"/>
                      <a:pt x="107" y="219"/>
                      <a:pt x="107" y="219"/>
                    </a:cubicBezTo>
                    <a:lnTo>
                      <a:pt x="153" y="17"/>
                    </a:ln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3"/>
              <p:cNvSpPr>
                <a:spLocks/>
              </p:cNvSpPr>
              <p:nvPr/>
            </p:nvSpPr>
            <p:spPr bwMode="auto">
              <a:xfrm>
                <a:off x="6622658" y="3484277"/>
                <a:ext cx="654574" cy="879529"/>
              </a:xfrm>
              <a:custGeom>
                <a:avLst/>
                <a:gdLst>
                  <a:gd name="T0" fmla="*/ 137 w 182"/>
                  <a:gd name="T1" fmla="*/ 155 h 245"/>
                  <a:gd name="T2" fmla="*/ 80 w 182"/>
                  <a:gd name="T3" fmla="*/ 93 h 245"/>
                  <a:gd name="T4" fmla="*/ 95 w 182"/>
                  <a:gd name="T5" fmla="*/ 15 h 245"/>
                  <a:gd name="T6" fmla="*/ 45 w 182"/>
                  <a:gd name="T7" fmla="*/ 13 h 245"/>
                  <a:gd name="T8" fmla="*/ 17 w 182"/>
                  <a:gd name="T9" fmla="*/ 126 h 245"/>
                  <a:gd name="T10" fmla="*/ 160 w 182"/>
                  <a:gd name="T11" fmla="*/ 245 h 245"/>
                  <a:gd name="T12" fmla="*/ 170 w 182"/>
                  <a:gd name="T13" fmla="*/ 212 h 245"/>
                  <a:gd name="T14" fmla="*/ 182 w 182"/>
                  <a:gd name="T15" fmla="*/ 150 h 245"/>
                  <a:gd name="T16" fmla="*/ 137 w 182"/>
                  <a:gd name="T17" fmla="*/ 15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45">
                    <a:moveTo>
                      <a:pt x="137" y="155"/>
                    </a:moveTo>
                    <a:cubicBezTo>
                      <a:pt x="112" y="168"/>
                      <a:pt x="74" y="120"/>
                      <a:pt x="80" y="93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2" y="19"/>
                      <a:pt x="48" y="0"/>
                      <a:pt x="45" y="13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0" y="201"/>
                      <a:pt x="160" y="245"/>
                      <a:pt x="160" y="245"/>
                    </a:cubicBezTo>
                    <a:cubicBezTo>
                      <a:pt x="160" y="245"/>
                      <a:pt x="165" y="235"/>
                      <a:pt x="170" y="212"/>
                    </a:cubicBezTo>
                    <a:cubicBezTo>
                      <a:pt x="174" y="196"/>
                      <a:pt x="182" y="150"/>
                      <a:pt x="182" y="150"/>
                    </a:cubicBezTo>
                    <a:cubicBezTo>
                      <a:pt x="156" y="145"/>
                      <a:pt x="147" y="149"/>
                      <a:pt x="137" y="155"/>
                    </a:cubicBezTo>
                    <a:close/>
                  </a:path>
                </a:pathLst>
              </a:custGeom>
              <a:solidFill>
                <a:srgbClr val="7A5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34"/>
              <p:cNvSpPr>
                <a:spLocks/>
              </p:cNvSpPr>
              <p:nvPr/>
            </p:nvSpPr>
            <p:spPr bwMode="auto">
              <a:xfrm>
                <a:off x="7061982" y="3660712"/>
                <a:ext cx="218780" cy="93511"/>
              </a:xfrm>
              <a:custGeom>
                <a:avLst/>
                <a:gdLst>
                  <a:gd name="T0" fmla="*/ 49 w 61"/>
                  <a:gd name="T1" fmla="*/ 24 h 26"/>
                  <a:gd name="T2" fmla="*/ 33 w 61"/>
                  <a:gd name="T3" fmla="*/ 15 h 26"/>
                  <a:gd name="T4" fmla="*/ 7 w 61"/>
                  <a:gd name="T5" fmla="*/ 14 h 26"/>
                  <a:gd name="T6" fmla="*/ 4 w 61"/>
                  <a:gd name="T7" fmla="*/ 5 h 26"/>
                  <a:gd name="T8" fmla="*/ 36 w 61"/>
                  <a:gd name="T9" fmla="*/ 4 h 26"/>
                  <a:gd name="T10" fmla="*/ 58 w 61"/>
                  <a:gd name="T11" fmla="*/ 14 h 26"/>
                  <a:gd name="T12" fmla="*/ 49 w 61"/>
                  <a:gd name="T1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6">
                    <a:moveTo>
                      <a:pt x="49" y="24"/>
                    </a:moveTo>
                    <a:cubicBezTo>
                      <a:pt x="45" y="21"/>
                      <a:pt x="41" y="17"/>
                      <a:pt x="33" y="15"/>
                    </a:cubicBezTo>
                    <a:cubicBezTo>
                      <a:pt x="19" y="12"/>
                      <a:pt x="7" y="14"/>
                      <a:pt x="7" y="14"/>
                    </a:cubicBezTo>
                    <a:cubicBezTo>
                      <a:pt x="3" y="15"/>
                      <a:pt x="0" y="5"/>
                      <a:pt x="4" y="5"/>
                    </a:cubicBezTo>
                    <a:cubicBezTo>
                      <a:pt x="5" y="5"/>
                      <a:pt x="19" y="0"/>
                      <a:pt x="36" y="4"/>
                    </a:cubicBezTo>
                    <a:cubicBezTo>
                      <a:pt x="43" y="5"/>
                      <a:pt x="52" y="10"/>
                      <a:pt x="58" y="14"/>
                    </a:cubicBezTo>
                    <a:cubicBezTo>
                      <a:pt x="61" y="17"/>
                      <a:pt x="52" y="26"/>
                      <a:pt x="49" y="24"/>
                    </a:cubicBezTo>
                    <a:close/>
                  </a:path>
                </a:pathLst>
              </a:custGeom>
              <a:solidFill>
                <a:srgbClr val="7A5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5"/>
              <p:cNvSpPr>
                <a:spLocks/>
              </p:cNvSpPr>
              <p:nvPr/>
            </p:nvSpPr>
            <p:spPr bwMode="auto">
              <a:xfrm>
                <a:off x="7202248" y="3994175"/>
                <a:ext cx="46756" cy="39698"/>
              </a:xfrm>
              <a:custGeom>
                <a:avLst/>
                <a:gdLst>
                  <a:gd name="T0" fmla="*/ 12 w 13"/>
                  <a:gd name="T1" fmla="*/ 7 h 11"/>
                  <a:gd name="T2" fmla="*/ 6 w 13"/>
                  <a:gd name="T3" fmla="*/ 10 h 11"/>
                  <a:gd name="T4" fmla="*/ 1 w 13"/>
                  <a:gd name="T5" fmla="*/ 4 h 11"/>
                  <a:gd name="T6" fmla="*/ 8 w 13"/>
                  <a:gd name="T7" fmla="*/ 1 h 11"/>
                  <a:gd name="T8" fmla="*/ 12 w 13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2" y="7"/>
                    </a:moveTo>
                    <a:cubicBezTo>
                      <a:pt x="12" y="9"/>
                      <a:pt x="9" y="11"/>
                      <a:pt x="6" y="10"/>
                    </a:cubicBezTo>
                    <a:cubicBezTo>
                      <a:pt x="2" y="10"/>
                      <a:pt x="0" y="7"/>
                      <a:pt x="1" y="4"/>
                    </a:cubicBezTo>
                    <a:cubicBezTo>
                      <a:pt x="2" y="2"/>
                      <a:pt x="5" y="0"/>
                      <a:pt x="8" y="1"/>
                    </a:cubicBezTo>
                    <a:cubicBezTo>
                      <a:pt x="11" y="2"/>
                      <a:pt x="13" y="4"/>
                      <a:pt x="12" y="7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6"/>
              <p:cNvSpPr>
                <a:spLocks/>
              </p:cNvSpPr>
              <p:nvPr/>
            </p:nvSpPr>
            <p:spPr bwMode="auto">
              <a:xfrm>
                <a:off x="7205777" y="3674827"/>
                <a:ext cx="157910" cy="376689"/>
              </a:xfrm>
              <a:custGeom>
                <a:avLst/>
                <a:gdLst>
                  <a:gd name="T0" fmla="*/ 42 w 44"/>
                  <a:gd name="T1" fmla="*/ 0 h 105"/>
                  <a:gd name="T2" fmla="*/ 36 w 44"/>
                  <a:gd name="T3" fmla="*/ 99 h 105"/>
                  <a:gd name="T4" fmla="*/ 8 w 44"/>
                  <a:gd name="T5" fmla="*/ 99 h 105"/>
                  <a:gd name="T6" fmla="*/ 3 w 44"/>
                  <a:gd name="T7" fmla="*/ 91 h 105"/>
                  <a:gd name="T8" fmla="*/ 42 w 44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05">
                    <a:moveTo>
                      <a:pt x="42" y="0"/>
                    </a:moveTo>
                    <a:cubicBezTo>
                      <a:pt x="42" y="0"/>
                      <a:pt x="44" y="77"/>
                      <a:pt x="36" y="99"/>
                    </a:cubicBezTo>
                    <a:cubicBezTo>
                      <a:pt x="33" y="105"/>
                      <a:pt x="16" y="105"/>
                      <a:pt x="8" y="99"/>
                    </a:cubicBezTo>
                    <a:cubicBezTo>
                      <a:pt x="0" y="93"/>
                      <a:pt x="3" y="91"/>
                      <a:pt x="3" y="91"/>
                    </a:cubicBezTo>
                    <a:cubicBezTo>
                      <a:pt x="3" y="91"/>
                      <a:pt x="38" y="1"/>
                      <a:pt x="42" y="0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7"/>
              <p:cNvSpPr>
                <a:spLocks/>
              </p:cNvSpPr>
              <p:nvPr/>
            </p:nvSpPr>
            <p:spPr bwMode="auto">
              <a:xfrm>
                <a:off x="6813208" y="3653655"/>
                <a:ext cx="86453" cy="196725"/>
              </a:xfrm>
              <a:custGeom>
                <a:avLst/>
                <a:gdLst>
                  <a:gd name="T0" fmla="*/ 1 w 24"/>
                  <a:gd name="T1" fmla="*/ 41 h 55"/>
                  <a:gd name="T2" fmla="*/ 6 w 24"/>
                  <a:gd name="T3" fmla="*/ 55 h 55"/>
                  <a:gd name="T4" fmla="*/ 6 w 24"/>
                  <a:gd name="T5" fmla="*/ 55 h 55"/>
                  <a:gd name="T6" fmla="*/ 18 w 24"/>
                  <a:gd name="T7" fmla="*/ 46 h 55"/>
                  <a:gd name="T8" fmla="*/ 24 w 24"/>
                  <a:gd name="T9" fmla="*/ 13 h 55"/>
                  <a:gd name="T10" fmla="*/ 15 w 24"/>
                  <a:gd name="T11" fmla="*/ 1 h 55"/>
                  <a:gd name="T12" fmla="*/ 15 w 24"/>
                  <a:gd name="T13" fmla="*/ 1 h 55"/>
                  <a:gd name="T14" fmla="*/ 4 w 24"/>
                  <a:gd name="T15" fmla="*/ 10 h 55"/>
                  <a:gd name="T16" fmla="*/ 1 w 24"/>
                  <a:gd name="T1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5">
                    <a:moveTo>
                      <a:pt x="1" y="41"/>
                    </a:moveTo>
                    <a:cubicBezTo>
                      <a:pt x="0" y="46"/>
                      <a:pt x="1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12" y="55"/>
                      <a:pt x="17" y="52"/>
                      <a:pt x="18" y="4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8"/>
                      <a:pt x="21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0"/>
                      <a:pt x="4" y="4"/>
                      <a:pt x="4" y="10"/>
                    </a:cubicBezTo>
                    <a:cubicBezTo>
                      <a:pt x="3" y="17"/>
                      <a:pt x="4" y="26"/>
                      <a:pt x="1" y="41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8"/>
              <p:cNvSpPr>
                <a:spLocks/>
              </p:cNvSpPr>
              <p:nvPr/>
            </p:nvSpPr>
            <p:spPr bwMode="auto">
              <a:xfrm>
                <a:off x="7129910" y="4077099"/>
                <a:ext cx="129680" cy="74985"/>
              </a:xfrm>
              <a:custGeom>
                <a:avLst/>
                <a:gdLst>
                  <a:gd name="T0" fmla="*/ 36 w 36"/>
                  <a:gd name="T1" fmla="*/ 11 h 21"/>
                  <a:gd name="T2" fmla="*/ 8 w 36"/>
                  <a:gd name="T3" fmla="*/ 1 h 21"/>
                  <a:gd name="T4" fmla="*/ 1 w 36"/>
                  <a:gd name="T5" fmla="*/ 2 h 21"/>
                  <a:gd name="T6" fmla="*/ 29 w 36"/>
                  <a:gd name="T7" fmla="*/ 19 h 21"/>
                  <a:gd name="T8" fmla="*/ 34 w 36"/>
                  <a:gd name="T9" fmla="*/ 21 h 21"/>
                  <a:gd name="T10" fmla="*/ 36 w 36"/>
                  <a:gd name="T1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1">
                    <a:moveTo>
                      <a:pt x="36" y="11"/>
                    </a:moveTo>
                    <a:cubicBezTo>
                      <a:pt x="20" y="9"/>
                      <a:pt x="8" y="1"/>
                      <a:pt x="8" y="1"/>
                    </a:cubicBezTo>
                    <a:cubicBezTo>
                      <a:pt x="6" y="0"/>
                      <a:pt x="3" y="0"/>
                      <a:pt x="1" y="2"/>
                    </a:cubicBezTo>
                    <a:cubicBezTo>
                      <a:pt x="0" y="4"/>
                      <a:pt x="14" y="16"/>
                      <a:pt x="29" y="19"/>
                    </a:cubicBezTo>
                    <a:cubicBezTo>
                      <a:pt x="31" y="20"/>
                      <a:pt x="33" y="20"/>
                      <a:pt x="34" y="21"/>
                    </a:cubicBez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>
                <a:off x="6655299" y="3114646"/>
                <a:ext cx="898937" cy="599879"/>
              </a:xfrm>
              <a:custGeom>
                <a:avLst/>
                <a:gdLst>
                  <a:gd name="T0" fmla="*/ 23 w 250"/>
                  <a:gd name="T1" fmla="*/ 167 h 167"/>
                  <a:gd name="T2" fmla="*/ 39 w 250"/>
                  <a:gd name="T3" fmla="*/ 31 h 167"/>
                  <a:gd name="T4" fmla="*/ 231 w 250"/>
                  <a:gd name="T5" fmla="*/ 12 h 167"/>
                  <a:gd name="T6" fmla="*/ 207 w 250"/>
                  <a:gd name="T7" fmla="*/ 102 h 167"/>
                  <a:gd name="T8" fmla="*/ 115 w 250"/>
                  <a:gd name="T9" fmla="*/ 89 h 167"/>
                  <a:gd name="T10" fmla="*/ 83 w 250"/>
                  <a:gd name="T11" fmla="*/ 135 h 167"/>
                  <a:gd name="T12" fmla="*/ 23 w 250"/>
                  <a:gd name="T13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167">
                    <a:moveTo>
                      <a:pt x="23" y="167"/>
                    </a:moveTo>
                    <a:cubicBezTo>
                      <a:pt x="23" y="167"/>
                      <a:pt x="0" y="54"/>
                      <a:pt x="39" y="31"/>
                    </a:cubicBezTo>
                    <a:cubicBezTo>
                      <a:pt x="89" y="0"/>
                      <a:pt x="219" y="52"/>
                      <a:pt x="231" y="12"/>
                    </a:cubicBezTo>
                    <a:cubicBezTo>
                      <a:pt x="231" y="12"/>
                      <a:pt x="250" y="85"/>
                      <a:pt x="207" y="102"/>
                    </a:cubicBezTo>
                    <a:cubicBezTo>
                      <a:pt x="164" y="119"/>
                      <a:pt x="147" y="82"/>
                      <a:pt x="115" y="89"/>
                    </a:cubicBezTo>
                    <a:cubicBezTo>
                      <a:pt x="84" y="97"/>
                      <a:pt x="83" y="135"/>
                      <a:pt x="83" y="135"/>
                    </a:cubicBezTo>
                    <a:lnTo>
                      <a:pt x="23" y="167"/>
                    </a:lnTo>
                    <a:close/>
                  </a:path>
                </a:pathLst>
              </a:custGeom>
              <a:solidFill>
                <a:srgbClr val="7A5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>
                <a:off x="7119324" y="3746284"/>
                <a:ext cx="67928" cy="68810"/>
              </a:xfrm>
              <a:custGeom>
                <a:avLst/>
                <a:gdLst>
                  <a:gd name="T0" fmla="*/ 18 w 19"/>
                  <a:gd name="T1" fmla="*/ 11 h 19"/>
                  <a:gd name="T2" fmla="*/ 8 w 19"/>
                  <a:gd name="T3" fmla="*/ 18 h 19"/>
                  <a:gd name="T4" fmla="*/ 1 w 19"/>
                  <a:gd name="T5" fmla="*/ 7 h 19"/>
                  <a:gd name="T6" fmla="*/ 12 w 19"/>
                  <a:gd name="T7" fmla="*/ 1 h 19"/>
                  <a:gd name="T8" fmla="*/ 18 w 19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8" y="11"/>
                    </a:moveTo>
                    <a:cubicBezTo>
                      <a:pt x="17" y="16"/>
                      <a:pt x="13" y="19"/>
                      <a:pt x="8" y="18"/>
                    </a:cubicBezTo>
                    <a:cubicBezTo>
                      <a:pt x="3" y="17"/>
                      <a:pt x="0" y="12"/>
                      <a:pt x="1" y="7"/>
                    </a:cubicBezTo>
                    <a:cubicBezTo>
                      <a:pt x="2" y="2"/>
                      <a:pt x="7" y="0"/>
                      <a:pt x="12" y="1"/>
                    </a:cubicBezTo>
                    <a:cubicBezTo>
                      <a:pt x="17" y="2"/>
                      <a:pt x="19" y="6"/>
                      <a:pt x="18" y="11"/>
                    </a:cubicBezTo>
                    <a:close/>
                  </a:path>
                </a:pathLst>
              </a:custGeom>
              <a:solidFill>
                <a:srgbClr val="4E2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41"/>
              <p:cNvSpPr>
                <a:spLocks/>
              </p:cNvSpPr>
              <p:nvPr/>
            </p:nvSpPr>
            <p:spPr bwMode="auto">
              <a:xfrm>
                <a:off x="7151964" y="3764809"/>
                <a:ext cx="24701" cy="21172"/>
              </a:xfrm>
              <a:custGeom>
                <a:avLst/>
                <a:gdLst>
                  <a:gd name="T0" fmla="*/ 6 w 7"/>
                  <a:gd name="T1" fmla="*/ 3 h 6"/>
                  <a:gd name="T2" fmla="*/ 3 w 7"/>
                  <a:gd name="T3" fmla="*/ 6 h 6"/>
                  <a:gd name="T4" fmla="*/ 1 w 7"/>
                  <a:gd name="T5" fmla="*/ 2 h 6"/>
                  <a:gd name="T6" fmla="*/ 4 w 7"/>
                  <a:gd name="T7" fmla="*/ 0 h 6"/>
                  <a:gd name="T8" fmla="*/ 6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6" y="3"/>
                    </a:moveTo>
                    <a:cubicBezTo>
                      <a:pt x="6" y="5"/>
                      <a:pt x="4" y="6"/>
                      <a:pt x="3" y="6"/>
                    </a:cubicBezTo>
                    <a:cubicBezTo>
                      <a:pt x="1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2"/>
                      <a:pt x="6" y="3"/>
                    </a:cubicBezTo>
                    <a:close/>
                  </a:path>
                </a:pathLst>
              </a:custGeom>
              <a:solidFill>
                <a:srgbClr val="F7D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42"/>
              <p:cNvSpPr>
                <a:spLocks/>
              </p:cNvSpPr>
              <p:nvPr/>
            </p:nvSpPr>
            <p:spPr bwMode="auto">
              <a:xfrm>
                <a:off x="6741752" y="4443202"/>
                <a:ext cx="888351" cy="434030"/>
              </a:xfrm>
              <a:custGeom>
                <a:avLst/>
                <a:gdLst>
                  <a:gd name="T0" fmla="*/ 247 w 247"/>
                  <a:gd name="T1" fmla="*/ 81 h 121"/>
                  <a:gd name="T2" fmla="*/ 72 w 247"/>
                  <a:gd name="T3" fmla="*/ 100 h 121"/>
                  <a:gd name="T4" fmla="*/ 0 w 247"/>
                  <a:gd name="T5" fmla="*/ 17 h 121"/>
                  <a:gd name="T6" fmla="*/ 58 w 247"/>
                  <a:gd name="T7" fmla="*/ 0 h 121"/>
                  <a:gd name="T8" fmla="*/ 96 w 247"/>
                  <a:gd name="T9" fmla="*/ 45 h 121"/>
                  <a:gd name="T10" fmla="*/ 220 w 247"/>
                  <a:gd name="T11" fmla="*/ 27 h 121"/>
                  <a:gd name="T12" fmla="*/ 247 w 247"/>
                  <a:gd name="T13" fmla="*/ 8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121">
                    <a:moveTo>
                      <a:pt x="247" y="81"/>
                    </a:moveTo>
                    <a:cubicBezTo>
                      <a:pt x="178" y="114"/>
                      <a:pt x="119" y="121"/>
                      <a:pt x="72" y="100"/>
                    </a:cubicBezTo>
                    <a:cubicBezTo>
                      <a:pt x="21" y="77"/>
                      <a:pt x="4" y="30"/>
                      <a:pt x="0" y="17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0" y="7"/>
                      <a:pt x="69" y="33"/>
                      <a:pt x="96" y="45"/>
                    </a:cubicBezTo>
                    <a:cubicBezTo>
                      <a:pt x="126" y="58"/>
                      <a:pt x="169" y="52"/>
                      <a:pt x="220" y="27"/>
                    </a:cubicBezTo>
                    <a:lnTo>
                      <a:pt x="247" y="81"/>
                    </a:ln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3"/>
              <p:cNvSpPr>
                <a:spLocks/>
              </p:cNvSpPr>
              <p:nvPr/>
            </p:nvSpPr>
            <p:spPr bwMode="auto">
              <a:xfrm>
                <a:off x="6723227" y="4356749"/>
                <a:ext cx="248773" cy="247892"/>
              </a:xfrm>
              <a:custGeom>
                <a:avLst/>
                <a:gdLst>
                  <a:gd name="T0" fmla="*/ 62 w 69"/>
                  <a:gd name="T1" fmla="*/ 21 h 69"/>
                  <a:gd name="T2" fmla="*/ 48 w 69"/>
                  <a:gd name="T3" fmla="*/ 62 h 69"/>
                  <a:gd name="T4" fmla="*/ 8 w 69"/>
                  <a:gd name="T5" fmla="*/ 47 h 69"/>
                  <a:gd name="T6" fmla="*/ 22 w 69"/>
                  <a:gd name="T7" fmla="*/ 7 h 69"/>
                  <a:gd name="T8" fmla="*/ 62 w 69"/>
                  <a:gd name="T9" fmla="*/ 2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2" y="21"/>
                    </a:moveTo>
                    <a:cubicBezTo>
                      <a:pt x="69" y="36"/>
                      <a:pt x="63" y="54"/>
                      <a:pt x="48" y="62"/>
                    </a:cubicBezTo>
                    <a:cubicBezTo>
                      <a:pt x="33" y="69"/>
                      <a:pt x="15" y="62"/>
                      <a:pt x="8" y="47"/>
                    </a:cubicBezTo>
                    <a:cubicBezTo>
                      <a:pt x="0" y="32"/>
                      <a:pt x="7" y="14"/>
                      <a:pt x="22" y="7"/>
                    </a:cubicBezTo>
                    <a:cubicBezTo>
                      <a:pt x="37" y="0"/>
                      <a:pt x="55" y="6"/>
                      <a:pt x="62" y="21"/>
                    </a:cubicBez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4"/>
              <p:cNvSpPr>
                <a:spLocks/>
              </p:cNvSpPr>
              <p:nvPr/>
            </p:nvSpPr>
            <p:spPr bwMode="auto">
              <a:xfrm>
                <a:off x="4288422" y="4618755"/>
                <a:ext cx="425209" cy="176435"/>
              </a:xfrm>
              <a:custGeom>
                <a:avLst/>
                <a:gdLst>
                  <a:gd name="T0" fmla="*/ 0 w 118"/>
                  <a:gd name="T1" fmla="*/ 37 h 49"/>
                  <a:gd name="T2" fmla="*/ 29 w 118"/>
                  <a:gd name="T3" fmla="*/ 3 h 49"/>
                  <a:gd name="T4" fmla="*/ 40 w 118"/>
                  <a:gd name="T5" fmla="*/ 2 h 49"/>
                  <a:gd name="T6" fmla="*/ 118 w 118"/>
                  <a:gd name="T7" fmla="*/ 20 h 49"/>
                  <a:gd name="T8" fmla="*/ 111 w 118"/>
                  <a:gd name="T9" fmla="*/ 48 h 49"/>
                  <a:gd name="T10" fmla="*/ 89 w 118"/>
                  <a:gd name="T11" fmla="*/ 41 h 49"/>
                  <a:gd name="T12" fmla="*/ 42 w 118"/>
                  <a:gd name="T13" fmla="*/ 41 h 49"/>
                  <a:gd name="T14" fmla="*/ 23 w 118"/>
                  <a:gd name="T15" fmla="*/ 31 h 49"/>
                  <a:gd name="T16" fmla="*/ 0 w 118"/>
                  <a:gd name="T17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49">
                    <a:moveTo>
                      <a:pt x="0" y="37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0"/>
                      <a:pt x="40" y="2"/>
                    </a:cubicBezTo>
                    <a:cubicBezTo>
                      <a:pt x="50" y="4"/>
                      <a:pt x="118" y="20"/>
                      <a:pt x="118" y="20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89" y="41"/>
                      <a:pt x="80" y="49"/>
                      <a:pt x="42" y="4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1" y="42"/>
                      <a:pt x="0" y="37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5"/>
              <p:cNvSpPr>
                <a:spLocks/>
              </p:cNvSpPr>
              <p:nvPr/>
            </p:nvSpPr>
            <p:spPr bwMode="auto">
              <a:xfrm>
                <a:off x="4641292" y="4425559"/>
                <a:ext cx="820423" cy="487843"/>
              </a:xfrm>
              <a:custGeom>
                <a:avLst/>
                <a:gdLst>
                  <a:gd name="T0" fmla="*/ 0 w 228"/>
                  <a:gd name="T1" fmla="*/ 118 h 136"/>
                  <a:gd name="T2" fmla="*/ 175 w 228"/>
                  <a:gd name="T3" fmla="*/ 100 h 136"/>
                  <a:gd name="T4" fmla="*/ 228 w 228"/>
                  <a:gd name="T5" fmla="*/ 4 h 136"/>
                  <a:gd name="T6" fmla="*/ 167 w 228"/>
                  <a:gd name="T7" fmla="*/ 0 h 136"/>
                  <a:gd name="T8" fmla="*/ 139 w 228"/>
                  <a:gd name="T9" fmla="*/ 51 h 136"/>
                  <a:gd name="T10" fmla="*/ 14 w 228"/>
                  <a:gd name="T11" fmla="*/ 59 h 136"/>
                  <a:gd name="T12" fmla="*/ 0 w 228"/>
                  <a:gd name="T13" fmla="*/ 11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136">
                    <a:moveTo>
                      <a:pt x="0" y="118"/>
                    </a:moveTo>
                    <a:cubicBezTo>
                      <a:pt x="75" y="136"/>
                      <a:pt x="134" y="130"/>
                      <a:pt x="175" y="100"/>
                    </a:cubicBezTo>
                    <a:cubicBezTo>
                      <a:pt x="220" y="67"/>
                      <a:pt x="227" y="18"/>
                      <a:pt x="228" y="4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7"/>
                      <a:pt x="163" y="34"/>
                      <a:pt x="139" y="51"/>
                    </a:cubicBezTo>
                    <a:cubicBezTo>
                      <a:pt x="113" y="70"/>
                      <a:pt x="70" y="73"/>
                      <a:pt x="14" y="59"/>
                    </a:cubicBez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446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46"/>
              <p:cNvSpPr>
                <a:spLocks/>
              </p:cNvSpPr>
              <p:nvPr/>
            </p:nvSpPr>
            <p:spPr bwMode="auto">
              <a:xfrm>
                <a:off x="5231468" y="4321462"/>
                <a:ext cx="240834" cy="236423"/>
              </a:xfrm>
              <a:custGeom>
                <a:avLst/>
                <a:gdLst>
                  <a:gd name="T0" fmla="*/ 4 w 67"/>
                  <a:gd name="T1" fmla="*/ 26 h 66"/>
                  <a:gd name="T2" fmla="*/ 27 w 67"/>
                  <a:gd name="T3" fmla="*/ 62 h 66"/>
                  <a:gd name="T4" fmla="*/ 63 w 67"/>
                  <a:gd name="T5" fmla="*/ 40 h 66"/>
                  <a:gd name="T6" fmla="*/ 41 w 67"/>
                  <a:gd name="T7" fmla="*/ 3 h 66"/>
                  <a:gd name="T8" fmla="*/ 4 w 67"/>
                  <a:gd name="T9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6">
                    <a:moveTo>
                      <a:pt x="4" y="26"/>
                    </a:moveTo>
                    <a:cubicBezTo>
                      <a:pt x="0" y="42"/>
                      <a:pt x="10" y="58"/>
                      <a:pt x="27" y="62"/>
                    </a:cubicBezTo>
                    <a:cubicBezTo>
                      <a:pt x="43" y="66"/>
                      <a:pt x="59" y="56"/>
                      <a:pt x="63" y="40"/>
                    </a:cubicBezTo>
                    <a:cubicBezTo>
                      <a:pt x="67" y="23"/>
                      <a:pt x="57" y="7"/>
                      <a:pt x="41" y="3"/>
                    </a:cubicBezTo>
                    <a:cubicBezTo>
                      <a:pt x="24" y="0"/>
                      <a:pt x="8" y="10"/>
                      <a:pt x="4" y="26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7"/>
              <p:cNvSpPr>
                <a:spLocks/>
              </p:cNvSpPr>
              <p:nvPr/>
            </p:nvSpPr>
            <p:spPr bwMode="auto">
              <a:xfrm>
                <a:off x="4163153" y="4737849"/>
                <a:ext cx="539010" cy="111154"/>
              </a:xfrm>
              <a:custGeom>
                <a:avLst/>
                <a:gdLst>
                  <a:gd name="T0" fmla="*/ 0 w 150"/>
                  <a:gd name="T1" fmla="*/ 8 h 31"/>
                  <a:gd name="T2" fmla="*/ 8 w 150"/>
                  <a:gd name="T3" fmla="*/ 16 h 31"/>
                  <a:gd name="T4" fmla="*/ 140 w 150"/>
                  <a:gd name="T5" fmla="*/ 30 h 31"/>
                  <a:gd name="T6" fmla="*/ 150 w 150"/>
                  <a:gd name="T7" fmla="*/ 24 h 31"/>
                  <a:gd name="T8" fmla="*/ 141 w 150"/>
                  <a:gd name="T9" fmla="*/ 15 h 31"/>
                  <a:gd name="T10" fmla="*/ 10 w 150"/>
                  <a:gd name="T11" fmla="*/ 1 h 31"/>
                  <a:gd name="T12" fmla="*/ 0 w 150"/>
                  <a:gd name="T13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31">
                    <a:moveTo>
                      <a:pt x="0" y="8"/>
                    </a:moveTo>
                    <a:cubicBezTo>
                      <a:pt x="0" y="12"/>
                      <a:pt x="3" y="16"/>
                      <a:pt x="8" y="16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5" y="31"/>
                      <a:pt x="149" y="28"/>
                      <a:pt x="150" y="24"/>
                    </a:cubicBezTo>
                    <a:cubicBezTo>
                      <a:pt x="150" y="19"/>
                      <a:pt x="146" y="15"/>
                      <a:pt x="141" y="1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0"/>
                      <a:pt x="1" y="3"/>
                      <a:pt x="0" y="8"/>
                    </a:cubicBezTo>
                    <a:close/>
                  </a:path>
                </a:pathLst>
              </a:custGeom>
              <a:solidFill>
                <a:srgbClr val="C052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8"/>
              <p:cNvSpPr>
                <a:spLocks/>
              </p:cNvSpPr>
              <p:nvPr/>
            </p:nvSpPr>
            <p:spPr bwMode="auto">
              <a:xfrm>
                <a:off x="4403987" y="4788133"/>
                <a:ext cx="413741" cy="172025"/>
              </a:xfrm>
              <a:custGeom>
                <a:avLst/>
                <a:gdLst>
                  <a:gd name="T0" fmla="*/ 1 w 115"/>
                  <a:gd name="T1" fmla="*/ 10 h 48"/>
                  <a:gd name="T2" fmla="*/ 20 w 115"/>
                  <a:gd name="T3" fmla="*/ 3 h 48"/>
                  <a:gd name="T4" fmla="*/ 59 w 115"/>
                  <a:gd name="T5" fmla="*/ 4 h 48"/>
                  <a:gd name="T6" fmla="*/ 86 w 115"/>
                  <a:gd name="T7" fmla="*/ 11 h 48"/>
                  <a:gd name="T8" fmla="*/ 113 w 115"/>
                  <a:gd name="T9" fmla="*/ 16 h 48"/>
                  <a:gd name="T10" fmla="*/ 111 w 115"/>
                  <a:gd name="T11" fmla="*/ 48 h 48"/>
                  <a:gd name="T12" fmla="*/ 82 w 115"/>
                  <a:gd name="T13" fmla="*/ 38 h 48"/>
                  <a:gd name="T14" fmla="*/ 26 w 115"/>
                  <a:gd name="T15" fmla="*/ 32 h 48"/>
                  <a:gd name="T16" fmla="*/ 14 w 115"/>
                  <a:gd name="T17" fmla="*/ 16 h 48"/>
                  <a:gd name="T18" fmla="*/ 1 w 115"/>
                  <a:gd name="T19" fmla="*/ 1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48">
                    <a:moveTo>
                      <a:pt x="1" y="10"/>
                    </a:moveTo>
                    <a:cubicBezTo>
                      <a:pt x="0" y="6"/>
                      <a:pt x="7" y="0"/>
                      <a:pt x="20" y="3"/>
                    </a:cubicBezTo>
                    <a:cubicBezTo>
                      <a:pt x="34" y="6"/>
                      <a:pt x="49" y="3"/>
                      <a:pt x="59" y="4"/>
                    </a:cubicBezTo>
                    <a:cubicBezTo>
                      <a:pt x="69" y="6"/>
                      <a:pt x="82" y="8"/>
                      <a:pt x="86" y="11"/>
                    </a:cubicBezTo>
                    <a:cubicBezTo>
                      <a:pt x="91" y="15"/>
                      <a:pt x="111" y="16"/>
                      <a:pt x="113" y="16"/>
                    </a:cubicBezTo>
                    <a:cubicBezTo>
                      <a:pt x="115" y="16"/>
                      <a:pt x="111" y="48"/>
                      <a:pt x="111" y="48"/>
                    </a:cubicBezTo>
                    <a:cubicBezTo>
                      <a:pt x="111" y="48"/>
                      <a:pt x="90" y="39"/>
                      <a:pt x="82" y="38"/>
                    </a:cubicBezTo>
                    <a:cubicBezTo>
                      <a:pt x="74" y="38"/>
                      <a:pt x="33" y="35"/>
                      <a:pt x="26" y="32"/>
                    </a:cubicBezTo>
                    <a:cubicBezTo>
                      <a:pt x="20" y="29"/>
                      <a:pt x="15" y="17"/>
                      <a:pt x="14" y="16"/>
                    </a:cubicBezTo>
                    <a:cubicBezTo>
                      <a:pt x="8" y="15"/>
                      <a:pt x="2" y="16"/>
                      <a:pt x="1" y="10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9"/>
              <p:cNvSpPr>
                <a:spLocks/>
              </p:cNvSpPr>
              <p:nvPr/>
            </p:nvSpPr>
            <p:spPr bwMode="auto">
              <a:xfrm>
                <a:off x="4454271" y="4845474"/>
                <a:ext cx="111154" cy="43227"/>
              </a:xfrm>
              <a:custGeom>
                <a:avLst/>
                <a:gdLst>
                  <a:gd name="T0" fmla="*/ 0 w 31"/>
                  <a:gd name="T1" fmla="*/ 0 h 12"/>
                  <a:gd name="T2" fmla="*/ 31 w 31"/>
                  <a:gd name="T3" fmla="*/ 6 h 12"/>
                  <a:gd name="T4" fmla="*/ 4 w 31"/>
                  <a:gd name="T5" fmla="*/ 7 h 12"/>
                  <a:gd name="T6" fmla="*/ 0 w 31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2">
                    <a:moveTo>
                      <a:pt x="0" y="0"/>
                    </a:moveTo>
                    <a:cubicBezTo>
                      <a:pt x="0" y="0"/>
                      <a:pt x="23" y="2"/>
                      <a:pt x="31" y="6"/>
                    </a:cubicBezTo>
                    <a:cubicBezTo>
                      <a:pt x="17" y="5"/>
                      <a:pt x="7" y="12"/>
                      <a:pt x="4" y="7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AA5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50"/>
              <p:cNvSpPr>
                <a:spLocks/>
              </p:cNvSpPr>
              <p:nvPr/>
            </p:nvSpPr>
            <p:spPr bwMode="auto">
              <a:xfrm>
                <a:off x="5252640" y="4123855"/>
                <a:ext cx="104097" cy="211722"/>
              </a:xfrm>
              <a:custGeom>
                <a:avLst/>
                <a:gdLst>
                  <a:gd name="T0" fmla="*/ 0 w 118"/>
                  <a:gd name="T1" fmla="*/ 0 h 240"/>
                  <a:gd name="T2" fmla="*/ 106 w 118"/>
                  <a:gd name="T3" fmla="*/ 0 h 240"/>
                  <a:gd name="T4" fmla="*/ 118 w 118"/>
                  <a:gd name="T5" fmla="*/ 118 h 240"/>
                  <a:gd name="T6" fmla="*/ 110 w 118"/>
                  <a:gd name="T7" fmla="*/ 236 h 240"/>
                  <a:gd name="T8" fmla="*/ 0 w 118"/>
                  <a:gd name="T9" fmla="*/ 240 h 240"/>
                  <a:gd name="T10" fmla="*/ 0 w 118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240">
                    <a:moveTo>
                      <a:pt x="0" y="0"/>
                    </a:moveTo>
                    <a:lnTo>
                      <a:pt x="106" y="0"/>
                    </a:lnTo>
                    <a:lnTo>
                      <a:pt x="118" y="118"/>
                    </a:lnTo>
                    <a:lnTo>
                      <a:pt x="110" y="236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51"/>
              <p:cNvSpPr>
                <a:spLocks/>
              </p:cNvSpPr>
              <p:nvPr/>
            </p:nvSpPr>
            <p:spPr bwMode="auto">
              <a:xfrm>
                <a:off x="5346151" y="4123855"/>
                <a:ext cx="97039" cy="208193"/>
              </a:xfrm>
              <a:custGeom>
                <a:avLst/>
                <a:gdLst>
                  <a:gd name="T0" fmla="*/ 110 w 110"/>
                  <a:gd name="T1" fmla="*/ 0 h 236"/>
                  <a:gd name="T2" fmla="*/ 110 w 110"/>
                  <a:gd name="T3" fmla="*/ 236 h 236"/>
                  <a:gd name="T4" fmla="*/ 4 w 110"/>
                  <a:gd name="T5" fmla="*/ 236 h 236"/>
                  <a:gd name="T6" fmla="*/ 0 w 110"/>
                  <a:gd name="T7" fmla="*/ 0 h 236"/>
                  <a:gd name="T8" fmla="*/ 110 w 110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236">
                    <a:moveTo>
                      <a:pt x="110" y="0"/>
                    </a:moveTo>
                    <a:lnTo>
                      <a:pt x="110" y="236"/>
                    </a:lnTo>
                    <a:lnTo>
                      <a:pt x="4" y="236"/>
                    </a:lnTo>
                    <a:lnTo>
                      <a:pt x="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52"/>
              <p:cNvSpPr>
                <a:spLocks/>
              </p:cNvSpPr>
              <p:nvPr/>
            </p:nvSpPr>
            <p:spPr bwMode="auto">
              <a:xfrm>
                <a:off x="5141486" y="4220894"/>
                <a:ext cx="409329" cy="922756"/>
              </a:xfrm>
              <a:custGeom>
                <a:avLst/>
                <a:gdLst>
                  <a:gd name="T0" fmla="*/ 32 w 114"/>
                  <a:gd name="T1" fmla="*/ 18 h 257"/>
                  <a:gd name="T2" fmla="*/ 79 w 114"/>
                  <a:gd name="T3" fmla="*/ 5 h 257"/>
                  <a:gd name="T4" fmla="*/ 112 w 114"/>
                  <a:gd name="T5" fmla="*/ 42 h 257"/>
                  <a:gd name="T6" fmla="*/ 114 w 114"/>
                  <a:gd name="T7" fmla="*/ 227 h 257"/>
                  <a:gd name="T8" fmla="*/ 112 w 114"/>
                  <a:gd name="T9" fmla="*/ 254 h 257"/>
                  <a:gd name="T10" fmla="*/ 0 w 114"/>
                  <a:gd name="T11" fmla="*/ 257 h 257"/>
                  <a:gd name="T12" fmla="*/ 0 w 114"/>
                  <a:gd name="T13" fmla="*/ 56 h 257"/>
                  <a:gd name="T14" fmla="*/ 32 w 114"/>
                  <a:gd name="T15" fmla="*/ 1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257">
                    <a:moveTo>
                      <a:pt x="32" y="18"/>
                    </a:moveTo>
                    <a:cubicBezTo>
                      <a:pt x="79" y="5"/>
                      <a:pt x="79" y="5"/>
                      <a:pt x="79" y="5"/>
                    </a:cubicBezTo>
                    <a:cubicBezTo>
                      <a:pt x="96" y="0"/>
                      <a:pt x="112" y="18"/>
                      <a:pt x="112" y="42"/>
                    </a:cubicBezTo>
                    <a:cubicBezTo>
                      <a:pt x="114" y="227"/>
                      <a:pt x="114" y="227"/>
                      <a:pt x="114" y="227"/>
                    </a:cubicBezTo>
                    <a:cubicBezTo>
                      <a:pt x="112" y="254"/>
                      <a:pt x="112" y="254"/>
                      <a:pt x="112" y="254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2"/>
                      <a:pt x="14" y="23"/>
                      <a:pt x="32" y="18"/>
                    </a:cubicBezTo>
                    <a:close/>
                  </a:path>
                </a:pathLst>
              </a:custGeom>
              <a:solidFill>
                <a:srgbClr val="446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3"/>
              <p:cNvSpPr>
                <a:spLocks/>
              </p:cNvSpPr>
              <p:nvPr/>
            </p:nvSpPr>
            <p:spPr bwMode="auto">
              <a:xfrm>
                <a:off x="4748918" y="4410562"/>
                <a:ext cx="730441" cy="589293"/>
              </a:xfrm>
              <a:custGeom>
                <a:avLst/>
                <a:gdLst>
                  <a:gd name="T0" fmla="*/ 0 w 203"/>
                  <a:gd name="T1" fmla="*/ 164 h 164"/>
                  <a:gd name="T2" fmla="*/ 166 w 203"/>
                  <a:gd name="T3" fmla="*/ 106 h 164"/>
                  <a:gd name="T4" fmla="*/ 195 w 203"/>
                  <a:gd name="T5" fmla="*/ 0 h 164"/>
                  <a:gd name="T6" fmla="*/ 136 w 203"/>
                  <a:gd name="T7" fmla="*/ 10 h 164"/>
                  <a:gd name="T8" fmla="*/ 120 w 203"/>
                  <a:gd name="T9" fmla="*/ 67 h 164"/>
                  <a:gd name="T10" fmla="*/ 1 w 203"/>
                  <a:gd name="T11" fmla="*/ 103 h 164"/>
                  <a:gd name="T12" fmla="*/ 0 w 203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164">
                    <a:moveTo>
                      <a:pt x="0" y="164"/>
                    </a:moveTo>
                    <a:cubicBezTo>
                      <a:pt x="77" y="164"/>
                      <a:pt x="133" y="145"/>
                      <a:pt x="166" y="106"/>
                    </a:cubicBezTo>
                    <a:cubicBezTo>
                      <a:pt x="203" y="63"/>
                      <a:pt x="198" y="14"/>
                      <a:pt x="195" y="0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7" y="17"/>
                      <a:pt x="140" y="44"/>
                      <a:pt x="120" y="67"/>
                    </a:cubicBezTo>
                    <a:cubicBezTo>
                      <a:pt x="100" y="91"/>
                      <a:pt x="58" y="104"/>
                      <a:pt x="1" y="103"/>
                    </a:cubicBez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4E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4"/>
              <p:cNvSpPr>
                <a:spLocks noChangeArrowheads="1"/>
              </p:cNvSpPr>
              <p:nvPr/>
            </p:nvSpPr>
            <p:spPr bwMode="auto">
              <a:xfrm>
                <a:off x="5238525" y="4328519"/>
                <a:ext cx="215251" cy="215251"/>
              </a:xfrm>
              <a:prstGeom prst="ellipse">
                <a:avLst/>
              </a:prstGeom>
              <a:solidFill>
                <a:srgbClr val="4E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5"/>
              <p:cNvSpPr>
                <a:spLocks/>
              </p:cNvSpPr>
              <p:nvPr/>
            </p:nvSpPr>
            <p:spPr bwMode="auto">
              <a:xfrm>
                <a:off x="4389873" y="4676097"/>
                <a:ext cx="121740" cy="43227"/>
              </a:xfrm>
              <a:custGeom>
                <a:avLst/>
                <a:gdLst>
                  <a:gd name="T0" fmla="*/ 7 w 34"/>
                  <a:gd name="T1" fmla="*/ 0 h 12"/>
                  <a:gd name="T2" fmla="*/ 0 w 34"/>
                  <a:gd name="T3" fmla="*/ 9 h 12"/>
                  <a:gd name="T4" fmla="*/ 18 w 34"/>
                  <a:gd name="T5" fmla="*/ 8 h 12"/>
                  <a:gd name="T6" fmla="*/ 31 w 34"/>
                  <a:gd name="T7" fmla="*/ 12 h 12"/>
                  <a:gd name="T8" fmla="*/ 34 w 34"/>
                  <a:gd name="T9" fmla="*/ 6 h 12"/>
                  <a:gd name="T10" fmla="*/ 7 w 3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2">
                    <a:moveTo>
                      <a:pt x="7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1" y="3"/>
                      <a:pt x="18" y="8"/>
                    </a:cubicBezTo>
                    <a:cubicBezTo>
                      <a:pt x="26" y="12"/>
                      <a:pt x="31" y="12"/>
                      <a:pt x="31" y="12"/>
                    </a:cubicBezTo>
                    <a:cubicBezTo>
                      <a:pt x="34" y="6"/>
                      <a:pt x="34" y="6"/>
                      <a:pt x="34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AA5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6"/>
              <p:cNvSpPr>
                <a:spLocks/>
              </p:cNvSpPr>
              <p:nvPr/>
            </p:nvSpPr>
            <p:spPr bwMode="auto">
              <a:xfrm>
                <a:off x="4821256" y="3362537"/>
                <a:ext cx="542538" cy="800134"/>
              </a:xfrm>
              <a:custGeom>
                <a:avLst/>
                <a:gdLst>
                  <a:gd name="T0" fmla="*/ 0 w 151"/>
                  <a:gd name="T1" fmla="*/ 14 h 223"/>
                  <a:gd name="T2" fmla="*/ 49 w 151"/>
                  <a:gd name="T3" fmla="*/ 5 h 223"/>
                  <a:gd name="T4" fmla="*/ 130 w 151"/>
                  <a:gd name="T5" fmla="*/ 40 h 223"/>
                  <a:gd name="T6" fmla="*/ 146 w 151"/>
                  <a:gd name="T7" fmla="*/ 153 h 223"/>
                  <a:gd name="T8" fmla="*/ 84 w 151"/>
                  <a:gd name="T9" fmla="*/ 215 h 223"/>
                  <a:gd name="T10" fmla="*/ 40 w 151"/>
                  <a:gd name="T11" fmla="*/ 223 h 223"/>
                  <a:gd name="T12" fmla="*/ 0 w 151"/>
                  <a:gd name="T13" fmla="*/ 1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223">
                    <a:moveTo>
                      <a:pt x="0" y="14"/>
                    </a:moveTo>
                    <a:cubicBezTo>
                      <a:pt x="49" y="5"/>
                      <a:pt x="49" y="5"/>
                      <a:pt x="49" y="5"/>
                    </a:cubicBezTo>
                    <a:cubicBezTo>
                      <a:pt x="76" y="0"/>
                      <a:pt x="124" y="13"/>
                      <a:pt x="130" y="40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51" y="180"/>
                      <a:pt x="111" y="210"/>
                      <a:pt x="84" y="215"/>
                    </a:cubicBezTo>
                    <a:cubicBezTo>
                      <a:pt x="40" y="223"/>
                      <a:pt x="40" y="223"/>
                      <a:pt x="40" y="223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7"/>
              <p:cNvSpPr>
                <a:spLocks/>
              </p:cNvSpPr>
              <p:nvPr/>
            </p:nvSpPr>
            <p:spPr bwMode="auto">
              <a:xfrm>
                <a:off x="4935939" y="3466634"/>
                <a:ext cx="661632" cy="886587"/>
              </a:xfrm>
              <a:custGeom>
                <a:avLst/>
                <a:gdLst>
                  <a:gd name="T0" fmla="*/ 45 w 184"/>
                  <a:gd name="T1" fmla="*/ 156 h 247"/>
                  <a:gd name="T2" fmla="*/ 106 w 184"/>
                  <a:gd name="T3" fmla="*/ 94 h 247"/>
                  <a:gd name="T4" fmla="*/ 93 w 184"/>
                  <a:gd name="T5" fmla="*/ 13 h 247"/>
                  <a:gd name="T6" fmla="*/ 144 w 184"/>
                  <a:gd name="T7" fmla="*/ 13 h 247"/>
                  <a:gd name="T8" fmla="*/ 169 w 184"/>
                  <a:gd name="T9" fmla="*/ 131 h 247"/>
                  <a:gd name="T10" fmla="*/ 36 w 184"/>
                  <a:gd name="T11" fmla="*/ 242 h 247"/>
                  <a:gd name="T12" fmla="*/ 9 w 184"/>
                  <a:gd name="T13" fmla="*/ 212 h 247"/>
                  <a:gd name="T14" fmla="*/ 0 w 184"/>
                  <a:gd name="T15" fmla="*/ 149 h 247"/>
                  <a:gd name="T16" fmla="*/ 45 w 184"/>
                  <a:gd name="T17" fmla="*/ 15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47">
                    <a:moveTo>
                      <a:pt x="45" y="156"/>
                    </a:moveTo>
                    <a:cubicBezTo>
                      <a:pt x="70" y="170"/>
                      <a:pt x="111" y="122"/>
                      <a:pt x="106" y="94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6" y="18"/>
                      <a:pt x="142" y="0"/>
                      <a:pt x="144" y="13"/>
                    </a:cubicBezTo>
                    <a:cubicBezTo>
                      <a:pt x="169" y="131"/>
                      <a:pt x="169" y="131"/>
                      <a:pt x="169" y="131"/>
                    </a:cubicBezTo>
                    <a:cubicBezTo>
                      <a:pt x="184" y="208"/>
                      <a:pt x="36" y="242"/>
                      <a:pt x="36" y="242"/>
                    </a:cubicBezTo>
                    <a:cubicBezTo>
                      <a:pt x="36" y="242"/>
                      <a:pt x="15" y="247"/>
                      <a:pt x="9" y="212"/>
                    </a:cubicBezTo>
                    <a:cubicBezTo>
                      <a:pt x="6" y="197"/>
                      <a:pt x="0" y="149"/>
                      <a:pt x="0" y="149"/>
                    </a:cubicBezTo>
                    <a:cubicBezTo>
                      <a:pt x="26" y="144"/>
                      <a:pt x="35" y="150"/>
                      <a:pt x="45" y="156"/>
                    </a:cubicBezTo>
                    <a:close/>
                  </a:path>
                </a:pathLst>
              </a:custGeom>
              <a:solidFill>
                <a:srgbClr val="C55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58"/>
              <p:cNvSpPr>
                <a:spLocks/>
              </p:cNvSpPr>
              <p:nvPr/>
            </p:nvSpPr>
            <p:spPr bwMode="auto">
              <a:xfrm>
                <a:off x="4939468" y="3635129"/>
                <a:ext cx="226719" cy="93511"/>
              </a:xfrm>
              <a:custGeom>
                <a:avLst/>
                <a:gdLst>
                  <a:gd name="T0" fmla="*/ 12 w 63"/>
                  <a:gd name="T1" fmla="*/ 23 h 26"/>
                  <a:gd name="T2" fmla="*/ 29 w 63"/>
                  <a:gd name="T3" fmla="*/ 15 h 26"/>
                  <a:gd name="T4" fmla="*/ 56 w 63"/>
                  <a:gd name="T5" fmla="*/ 15 h 26"/>
                  <a:gd name="T6" fmla="*/ 59 w 63"/>
                  <a:gd name="T7" fmla="*/ 5 h 26"/>
                  <a:gd name="T8" fmla="*/ 27 w 63"/>
                  <a:gd name="T9" fmla="*/ 3 h 26"/>
                  <a:gd name="T10" fmla="*/ 4 w 63"/>
                  <a:gd name="T11" fmla="*/ 13 h 26"/>
                  <a:gd name="T12" fmla="*/ 12 w 63"/>
                  <a:gd name="T1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26">
                    <a:moveTo>
                      <a:pt x="12" y="23"/>
                    </a:moveTo>
                    <a:cubicBezTo>
                      <a:pt x="17" y="21"/>
                      <a:pt x="21" y="16"/>
                      <a:pt x="29" y="15"/>
                    </a:cubicBezTo>
                    <a:cubicBezTo>
                      <a:pt x="43" y="12"/>
                      <a:pt x="56" y="15"/>
                      <a:pt x="56" y="15"/>
                    </a:cubicBezTo>
                    <a:cubicBezTo>
                      <a:pt x="60" y="16"/>
                      <a:pt x="63" y="6"/>
                      <a:pt x="59" y="5"/>
                    </a:cubicBezTo>
                    <a:cubicBezTo>
                      <a:pt x="58" y="5"/>
                      <a:pt x="44" y="0"/>
                      <a:pt x="27" y="3"/>
                    </a:cubicBezTo>
                    <a:cubicBezTo>
                      <a:pt x="19" y="4"/>
                      <a:pt x="9" y="9"/>
                      <a:pt x="4" y="13"/>
                    </a:cubicBezTo>
                    <a:cubicBezTo>
                      <a:pt x="0" y="16"/>
                      <a:pt x="9" y="26"/>
                      <a:pt x="12" y="23"/>
                    </a:cubicBezTo>
                    <a:close/>
                  </a:path>
                </a:pathLst>
              </a:custGeom>
              <a:solidFill>
                <a:srgbClr val="7A50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9"/>
              <p:cNvSpPr>
                <a:spLocks/>
              </p:cNvSpPr>
              <p:nvPr/>
            </p:nvSpPr>
            <p:spPr bwMode="auto">
              <a:xfrm>
                <a:off x="4965051" y="3976531"/>
                <a:ext cx="43227" cy="36169"/>
              </a:xfrm>
              <a:custGeom>
                <a:avLst/>
                <a:gdLst>
                  <a:gd name="T0" fmla="*/ 0 w 12"/>
                  <a:gd name="T1" fmla="*/ 6 h 10"/>
                  <a:gd name="T2" fmla="*/ 7 w 12"/>
                  <a:gd name="T3" fmla="*/ 10 h 10"/>
                  <a:gd name="T4" fmla="*/ 12 w 12"/>
                  <a:gd name="T5" fmla="*/ 4 h 10"/>
                  <a:gd name="T6" fmla="*/ 5 w 12"/>
                  <a:gd name="T7" fmla="*/ 0 h 10"/>
                  <a:gd name="T8" fmla="*/ 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cubicBezTo>
                      <a:pt x="1" y="9"/>
                      <a:pt x="4" y="10"/>
                      <a:pt x="7" y="10"/>
                    </a:cubicBezTo>
                    <a:cubicBezTo>
                      <a:pt x="10" y="9"/>
                      <a:pt x="12" y="7"/>
                      <a:pt x="12" y="4"/>
                    </a:cubicBezTo>
                    <a:cubicBezTo>
                      <a:pt x="11" y="1"/>
                      <a:pt x="8" y="0"/>
                      <a:pt x="5" y="0"/>
                    </a:cubicBezTo>
                    <a:cubicBezTo>
                      <a:pt x="2" y="1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60"/>
              <p:cNvSpPr>
                <a:spLocks/>
              </p:cNvSpPr>
              <p:nvPr/>
            </p:nvSpPr>
            <p:spPr bwMode="auto">
              <a:xfrm>
                <a:off x="4853897" y="3638658"/>
                <a:ext cx="154381" cy="391686"/>
              </a:xfrm>
              <a:custGeom>
                <a:avLst/>
                <a:gdLst>
                  <a:gd name="T0" fmla="*/ 3 w 43"/>
                  <a:gd name="T1" fmla="*/ 0 h 109"/>
                  <a:gd name="T2" fmla="*/ 7 w 43"/>
                  <a:gd name="T3" fmla="*/ 21 h 109"/>
                  <a:gd name="T4" fmla="*/ 6 w 43"/>
                  <a:gd name="T5" fmla="*/ 103 h 109"/>
                  <a:gd name="T6" fmla="*/ 34 w 43"/>
                  <a:gd name="T7" fmla="*/ 104 h 109"/>
                  <a:gd name="T8" fmla="*/ 39 w 43"/>
                  <a:gd name="T9" fmla="*/ 95 h 109"/>
                  <a:gd name="T10" fmla="*/ 3 w 43"/>
                  <a:gd name="T11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09">
                    <a:moveTo>
                      <a:pt x="3" y="0"/>
                    </a:moveTo>
                    <a:cubicBezTo>
                      <a:pt x="3" y="0"/>
                      <a:pt x="7" y="13"/>
                      <a:pt x="7" y="21"/>
                    </a:cubicBezTo>
                    <a:cubicBezTo>
                      <a:pt x="6" y="45"/>
                      <a:pt x="0" y="86"/>
                      <a:pt x="6" y="103"/>
                    </a:cubicBezTo>
                    <a:cubicBezTo>
                      <a:pt x="8" y="108"/>
                      <a:pt x="26" y="109"/>
                      <a:pt x="34" y="104"/>
                    </a:cubicBezTo>
                    <a:cubicBezTo>
                      <a:pt x="43" y="98"/>
                      <a:pt x="39" y="95"/>
                      <a:pt x="39" y="95"/>
                    </a:cubicBezTo>
                    <a:cubicBezTo>
                      <a:pt x="39" y="95"/>
                      <a:pt x="14" y="11"/>
                      <a:pt x="3" y="0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61"/>
              <p:cNvSpPr>
                <a:spLocks/>
              </p:cNvSpPr>
              <p:nvPr/>
            </p:nvSpPr>
            <p:spPr bwMode="auto">
              <a:xfrm>
                <a:off x="4947407" y="4058574"/>
                <a:ext cx="135855" cy="75867"/>
              </a:xfrm>
              <a:custGeom>
                <a:avLst/>
                <a:gdLst>
                  <a:gd name="T0" fmla="*/ 0 w 38"/>
                  <a:gd name="T1" fmla="*/ 11 h 21"/>
                  <a:gd name="T2" fmla="*/ 30 w 38"/>
                  <a:gd name="T3" fmla="*/ 2 h 21"/>
                  <a:gd name="T4" fmla="*/ 36 w 38"/>
                  <a:gd name="T5" fmla="*/ 3 h 21"/>
                  <a:gd name="T6" fmla="*/ 7 w 38"/>
                  <a:gd name="T7" fmla="*/ 20 h 21"/>
                  <a:gd name="T8" fmla="*/ 1 w 38"/>
                  <a:gd name="T9" fmla="*/ 21 h 21"/>
                  <a:gd name="T10" fmla="*/ 0 w 38"/>
                  <a:gd name="T11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1">
                    <a:moveTo>
                      <a:pt x="0" y="11"/>
                    </a:moveTo>
                    <a:cubicBezTo>
                      <a:pt x="17" y="9"/>
                      <a:pt x="30" y="2"/>
                      <a:pt x="30" y="2"/>
                    </a:cubicBezTo>
                    <a:cubicBezTo>
                      <a:pt x="32" y="0"/>
                      <a:pt x="35" y="1"/>
                      <a:pt x="36" y="3"/>
                    </a:cubicBezTo>
                    <a:cubicBezTo>
                      <a:pt x="38" y="5"/>
                      <a:pt x="23" y="17"/>
                      <a:pt x="7" y="20"/>
                    </a:cubicBezTo>
                    <a:cubicBezTo>
                      <a:pt x="5" y="20"/>
                      <a:pt x="3" y="21"/>
                      <a:pt x="1" y="21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62"/>
              <p:cNvSpPr>
                <a:spLocks/>
              </p:cNvSpPr>
              <p:nvPr/>
            </p:nvSpPr>
            <p:spPr bwMode="auto">
              <a:xfrm>
                <a:off x="5032978" y="3721583"/>
                <a:ext cx="68810" cy="67928"/>
              </a:xfrm>
              <a:custGeom>
                <a:avLst/>
                <a:gdLst>
                  <a:gd name="T0" fmla="*/ 1 w 19"/>
                  <a:gd name="T1" fmla="*/ 11 h 19"/>
                  <a:gd name="T2" fmla="*/ 11 w 19"/>
                  <a:gd name="T3" fmla="*/ 18 h 19"/>
                  <a:gd name="T4" fmla="*/ 18 w 19"/>
                  <a:gd name="T5" fmla="*/ 8 h 19"/>
                  <a:gd name="T6" fmla="*/ 8 w 19"/>
                  <a:gd name="T7" fmla="*/ 1 h 19"/>
                  <a:gd name="T8" fmla="*/ 1 w 19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" y="11"/>
                    </a:moveTo>
                    <a:cubicBezTo>
                      <a:pt x="2" y="16"/>
                      <a:pt x="6" y="19"/>
                      <a:pt x="11" y="18"/>
                    </a:cubicBezTo>
                    <a:cubicBezTo>
                      <a:pt x="16" y="17"/>
                      <a:pt x="19" y="13"/>
                      <a:pt x="18" y="8"/>
                    </a:cubicBezTo>
                    <a:cubicBezTo>
                      <a:pt x="18" y="3"/>
                      <a:pt x="13" y="0"/>
                      <a:pt x="8" y="1"/>
                    </a:cubicBezTo>
                    <a:cubicBezTo>
                      <a:pt x="3" y="2"/>
                      <a:pt x="0" y="6"/>
                      <a:pt x="1" y="11"/>
                    </a:cubicBezTo>
                    <a:close/>
                  </a:path>
                </a:pathLst>
              </a:custGeom>
              <a:solidFill>
                <a:srgbClr val="4E2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3"/>
              <p:cNvSpPr>
                <a:spLocks/>
              </p:cNvSpPr>
              <p:nvPr/>
            </p:nvSpPr>
            <p:spPr bwMode="auto">
              <a:xfrm>
                <a:off x="5047976" y="3739226"/>
                <a:ext cx="21172" cy="22055"/>
              </a:xfrm>
              <a:custGeom>
                <a:avLst/>
                <a:gdLst>
                  <a:gd name="T0" fmla="*/ 0 w 6"/>
                  <a:gd name="T1" fmla="*/ 4 h 6"/>
                  <a:gd name="T2" fmla="*/ 4 w 6"/>
                  <a:gd name="T3" fmla="*/ 6 h 6"/>
                  <a:gd name="T4" fmla="*/ 6 w 6"/>
                  <a:gd name="T5" fmla="*/ 3 h 6"/>
                  <a:gd name="T6" fmla="*/ 3 w 6"/>
                  <a:gd name="T7" fmla="*/ 0 h 6"/>
                  <a:gd name="T8" fmla="*/ 0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0" y="5"/>
                      <a:pt x="2" y="6"/>
                      <a:pt x="4" y="6"/>
                    </a:cubicBezTo>
                    <a:cubicBezTo>
                      <a:pt x="5" y="6"/>
                      <a:pt x="6" y="4"/>
                      <a:pt x="6" y="3"/>
                    </a:cubicBezTo>
                    <a:cubicBezTo>
                      <a:pt x="6" y="1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F7D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4"/>
              <p:cNvSpPr>
                <a:spLocks/>
              </p:cNvSpPr>
              <p:nvPr/>
            </p:nvSpPr>
            <p:spPr bwMode="auto">
              <a:xfrm>
                <a:off x="4655407" y="3104060"/>
                <a:ext cx="891880" cy="527541"/>
              </a:xfrm>
              <a:custGeom>
                <a:avLst/>
                <a:gdLst>
                  <a:gd name="T0" fmla="*/ 187 w 248"/>
                  <a:gd name="T1" fmla="*/ 48 h 147"/>
                  <a:gd name="T2" fmla="*/ 69 w 248"/>
                  <a:gd name="T3" fmla="*/ 20 h 147"/>
                  <a:gd name="T4" fmla="*/ 46 w 248"/>
                  <a:gd name="T5" fmla="*/ 106 h 147"/>
                  <a:gd name="T6" fmla="*/ 137 w 248"/>
                  <a:gd name="T7" fmla="*/ 119 h 147"/>
                  <a:gd name="T8" fmla="*/ 148 w 248"/>
                  <a:gd name="T9" fmla="*/ 96 h 147"/>
                  <a:gd name="T10" fmla="*/ 173 w 248"/>
                  <a:gd name="T11" fmla="*/ 124 h 147"/>
                  <a:gd name="T12" fmla="*/ 229 w 248"/>
                  <a:gd name="T13" fmla="*/ 147 h 147"/>
                  <a:gd name="T14" fmla="*/ 227 w 248"/>
                  <a:gd name="T15" fmla="*/ 59 h 147"/>
                  <a:gd name="T16" fmla="*/ 187 w 248"/>
                  <a:gd name="T17" fmla="*/ 4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147">
                    <a:moveTo>
                      <a:pt x="187" y="48"/>
                    </a:moveTo>
                    <a:cubicBezTo>
                      <a:pt x="187" y="48"/>
                      <a:pt x="138" y="0"/>
                      <a:pt x="69" y="20"/>
                    </a:cubicBezTo>
                    <a:cubicBezTo>
                      <a:pt x="0" y="39"/>
                      <a:pt x="22" y="95"/>
                      <a:pt x="46" y="106"/>
                    </a:cubicBezTo>
                    <a:cubicBezTo>
                      <a:pt x="70" y="117"/>
                      <a:pt x="142" y="92"/>
                      <a:pt x="137" y="119"/>
                    </a:cubicBezTo>
                    <a:cubicBezTo>
                      <a:pt x="137" y="119"/>
                      <a:pt x="152" y="110"/>
                      <a:pt x="148" y="96"/>
                    </a:cubicBezTo>
                    <a:cubicBezTo>
                      <a:pt x="148" y="96"/>
                      <a:pt x="168" y="95"/>
                      <a:pt x="173" y="124"/>
                    </a:cubicBezTo>
                    <a:cubicBezTo>
                      <a:pt x="229" y="147"/>
                      <a:pt x="229" y="147"/>
                      <a:pt x="229" y="147"/>
                    </a:cubicBezTo>
                    <a:cubicBezTo>
                      <a:pt x="229" y="147"/>
                      <a:pt x="248" y="97"/>
                      <a:pt x="227" y="59"/>
                    </a:cubicBezTo>
                    <a:cubicBezTo>
                      <a:pt x="217" y="40"/>
                      <a:pt x="187" y="48"/>
                      <a:pt x="187" y="48"/>
                    </a:cubicBezTo>
                    <a:close/>
                  </a:path>
                </a:pathLst>
              </a:custGeom>
              <a:solidFill>
                <a:srgbClr val="C55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5"/>
              <p:cNvSpPr>
                <a:spLocks noEditPoints="1"/>
              </p:cNvSpPr>
              <p:nvPr/>
            </p:nvSpPr>
            <p:spPr bwMode="auto">
              <a:xfrm>
                <a:off x="4875069" y="3678356"/>
                <a:ext cx="363456" cy="230248"/>
              </a:xfrm>
              <a:custGeom>
                <a:avLst/>
                <a:gdLst>
                  <a:gd name="T0" fmla="*/ 50 w 101"/>
                  <a:gd name="T1" fmla="*/ 2 h 64"/>
                  <a:gd name="T2" fmla="*/ 1 w 101"/>
                  <a:gd name="T3" fmla="*/ 12 h 64"/>
                  <a:gd name="T4" fmla="*/ 0 w 101"/>
                  <a:gd name="T5" fmla="*/ 12 h 64"/>
                  <a:gd name="T6" fmla="*/ 0 w 101"/>
                  <a:gd name="T7" fmla="*/ 26 h 64"/>
                  <a:gd name="T8" fmla="*/ 0 w 101"/>
                  <a:gd name="T9" fmla="*/ 26 h 64"/>
                  <a:gd name="T10" fmla="*/ 16 w 101"/>
                  <a:gd name="T11" fmla="*/ 37 h 64"/>
                  <a:gd name="T12" fmla="*/ 60 w 101"/>
                  <a:gd name="T13" fmla="*/ 58 h 64"/>
                  <a:gd name="T14" fmla="*/ 97 w 101"/>
                  <a:gd name="T15" fmla="*/ 20 h 64"/>
                  <a:gd name="T16" fmla="*/ 99 w 101"/>
                  <a:gd name="T17" fmla="*/ 1 h 64"/>
                  <a:gd name="T18" fmla="*/ 50 w 101"/>
                  <a:gd name="T19" fmla="*/ 2 h 64"/>
                  <a:gd name="T20" fmla="*/ 88 w 101"/>
                  <a:gd name="T21" fmla="*/ 26 h 64"/>
                  <a:gd name="T22" fmla="*/ 59 w 101"/>
                  <a:gd name="T23" fmla="*/ 55 h 64"/>
                  <a:gd name="T24" fmla="*/ 20 w 101"/>
                  <a:gd name="T25" fmla="*/ 31 h 64"/>
                  <a:gd name="T26" fmla="*/ 58 w 101"/>
                  <a:gd name="T27" fmla="*/ 7 h 64"/>
                  <a:gd name="T28" fmla="*/ 88 w 101"/>
                  <a:gd name="T29" fmla="*/ 2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64">
                    <a:moveTo>
                      <a:pt x="50" y="2"/>
                    </a:moveTo>
                    <a:cubicBezTo>
                      <a:pt x="29" y="5"/>
                      <a:pt x="17" y="11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6"/>
                      <a:pt x="12" y="29"/>
                      <a:pt x="16" y="37"/>
                    </a:cubicBezTo>
                    <a:cubicBezTo>
                      <a:pt x="20" y="45"/>
                      <a:pt x="25" y="64"/>
                      <a:pt x="60" y="58"/>
                    </a:cubicBezTo>
                    <a:cubicBezTo>
                      <a:pt x="95" y="53"/>
                      <a:pt x="89" y="31"/>
                      <a:pt x="97" y="20"/>
                    </a:cubicBezTo>
                    <a:cubicBezTo>
                      <a:pt x="100" y="17"/>
                      <a:pt x="101" y="18"/>
                      <a:pt x="99" y="1"/>
                    </a:cubicBezTo>
                    <a:cubicBezTo>
                      <a:pt x="99" y="1"/>
                      <a:pt x="72" y="0"/>
                      <a:pt x="50" y="2"/>
                    </a:cubicBezTo>
                    <a:close/>
                    <a:moveTo>
                      <a:pt x="88" y="26"/>
                    </a:moveTo>
                    <a:cubicBezTo>
                      <a:pt x="88" y="38"/>
                      <a:pt x="86" y="52"/>
                      <a:pt x="59" y="55"/>
                    </a:cubicBezTo>
                    <a:cubicBezTo>
                      <a:pt x="32" y="58"/>
                      <a:pt x="26" y="51"/>
                      <a:pt x="20" y="31"/>
                    </a:cubicBezTo>
                    <a:cubicBezTo>
                      <a:pt x="15" y="11"/>
                      <a:pt x="43" y="8"/>
                      <a:pt x="58" y="7"/>
                    </a:cubicBezTo>
                    <a:cubicBezTo>
                      <a:pt x="87" y="5"/>
                      <a:pt x="88" y="14"/>
                      <a:pt x="88" y="26"/>
                    </a:cubicBez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6"/>
              <p:cNvSpPr>
                <a:spLocks/>
              </p:cNvSpPr>
              <p:nvPr/>
            </p:nvSpPr>
            <p:spPr bwMode="auto">
              <a:xfrm>
                <a:off x="5227939" y="3649244"/>
                <a:ext cx="143795" cy="93511"/>
              </a:xfrm>
              <a:custGeom>
                <a:avLst/>
                <a:gdLst>
                  <a:gd name="T0" fmla="*/ 0 w 163"/>
                  <a:gd name="T1" fmla="*/ 41 h 106"/>
                  <a:gd name="T2" fmla="*/ 159 w 163"/>
                  <a:gd name="T3" fmla="*/ 0 h 106"/>
                  <a:gd name="T4" fmla="*/ 163 w 163"/>
                  <a:gd name="T5" fmla="*/ 29 h 106"/>
                  <a:gd name="T6" fmla="*/ 0 w 163"/>
                  <a:gd name="T7" fmla="*/ 106 h 106"/>
                  <a:gd name="T8" fmla="*/ 0 w 163"/>
                  <a:gd name="T9" fmla="*/ 4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06">
                    <a:moveTo>
                      <a:pt x="0" y="41"/>
                    </a:moveTo>
                    <a:lnTo>
                      <a:pt x="159" y="0"/>
                    </a:lnTo>
                    <a:lnTo>
                      <a:pt x="163" y="29"/>
                    </a:lnTo>
                    <a:lnTo>
                      <a:pt x="0" y="106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7"/>
              <p:cNvSpPr>
                <a:spLocks/>
              </p:cNvSpPr>
              <p:nvPr/>
            </p:nvSpPr>
            <p:spPr bwMode="auto">
              <a:xfrm>
                <a:off x="5332036" y="3638658"/>
                <a:ext cx="82924" cy="204665"/>
              </a:xfrm>
              <a:custGeom>
                <a:avLst/>
                <a:gdLst>
                  <a:gd name="T0" fmla="*/ 23 w 23"/>
                  <a:gd name="T1" fmla="*/ 42 h 57"/>
                  <a:gd name="T2" fmla="*/ 17 w 23"/>
                  <a:gd name="T3" fmla="*/ 56 h 57"/>
                  <a:gd name="T4" fmla="*/ 17 w 23"/>
                  <a:gd name="T5" fmla="*/ 56 h 57"/>
                  <a:gd name="T6" fmla="*/ 5 w 23"/>
                  <a:gd name="T7" fmla="*/ 47 h 57"/>
                  <a:gd name="T8" fmla="*/ 1 w 23"/>
                  <a:gd name="T9" fmla="*/ 13 h 57"/>
                  <a:gd name="T10" fmla="*/ 10 w 23"/>
                  <a:gd name="T11" fmla="*/ 1 h 57"/>
                  <a:gd name="T12" fmla="*/ 10 w 23"/>
                  <a:gd name="T13" fmla="*/ 1 h 57"/>
                  <a:gd name="T14" fmla="*/ 21 w 23"/>
                  <a:gd name="T15" fmla="*/ 10 h 57"/>
                  <a:gd name="T16" fmla="*/ 23 w 23"/>
                  <a:gd name="T17" fmla="*/ 4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57">
                    <a:moveTo>
                      <a:pt x="23" y="42"/>
                    </a:moveTo>
                    <a:cubicBezTo>
                      <a:pt x="23" y="48"/>
                      <a:pt x="23" y="55"/>
                      <a:pt x="17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1" y="57"/>
                      <a:pt x="6" y="53"/>
                      <a:pt x="5" y="47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7"/>
                      <a:pt x="4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5" y="0"/>
                      <a:pt x="21" y="4"/>
                      <a:pt x="21" y="10"/>
                    </a:cubicBezTo>
                    <a:cubicBezTo>
                      <a:pt x="22" y="18"/>
                      <a:pt x="20" y="27"/>
                      <a:pt x="23" y="42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68"/>
              <p:cNvSpPr>
                <a:spLocks/>
              </p:cNvSpPr>
              <p:nvPr/>
            </p:nvSpPr>
            <p:spPr bwMode="auto">
              <a:xfrm>
                <a:off x="6108350" y="4302936"/>
                <a:ext cx="97039" cy="114683"/>
              </a:xfrm>
              <a:custGeom>
                <a:avLst/>
                <a:gdLst>
                  <a:gd name="T0" fmla="*/ 110 w 110"/>
                  <a:gd name="T1" fmla="*/ 0 h 130"/>
                  <a:gd name="T2" fmla="*/ 13 w 110"/>
                  <a:gd name="T3" fmla="*/ 0 h 130"/>
                  <a:gd name="T4" fmla="*/ 0 w 110"/>
                  <a:gd name="T5" fmla="*/ 65 h 130"/>
                  <a:gd name="T6" fmla="*/ 13 w 110"/>
                  <a:gd name="T7" fmla="*/ 130 h 130"/>
                  <a:gd name="T8" fmla="*/ 110 w 110"/>
                  <a:gd name="T9" fmla="*/ 130 h 130"/>
                  <a:gd name="T10" fmla="*/ 110 w 110"/>
                  <a:gd name="T1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30">
                    <a:moveTo>
                      <a:pt x="110" y="0"/>
                    </a:moveTo>
                    <a:lnTo>
                      <a:pt x="13" y="0"/>
                    </a:lnTo>
                    <a:lnTo>
                      <a:pt x="0" y="65"/>
                    </a:lnTo>
                    <a:lnTo>
                      <a:pt x="13" y="130"/>
                    </a:lnTo>
                    <a:lnTo>
                      <a:pt x="110" y="13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9"/>
              <p:cNvSpPr>
                <a:spLocks noChangeArrowheads="1"/>
              </p:cNvSpPr>
              <p:nvPr/>
            </p:nvSpPr>
            <p:spPr bwMode="auto">
              <a:xfrm>
                <a:off x="6033365" y="4302936"/>
                <a:ext cx="86453" cy="114683"/>
              </a:xfrm>
              <a:prstGeom prst="rect">
                <a:avLst/>
              </a:pr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70"/>
              <p:cNvSpPr>
                <a:spLocks/>
              </p:cNvSpPr>
              <p:nvPr/>
            </p:nvSpPr>
            <p:spPr bwMode="auto">
              <a:xfrm>
                <a:off x="5763420" y="4414090"/>
                <a:ext cx="366985" cy="650164"/>
              </a:xfrm>
              <a:custGeom>
                <a:avLst/>
                <a:gdLst>
                  <a:gd name="T0" fmla="*/ 29 w 102"/>
                  <a:gd name="T1" fmla="*/ 0 h 181"/>
                  <a:gd name="T2" fmla="*/ 0 w 102"/>
                  <a:gd name="T3" fmla="*/ 33 h 181"/>
                  <a:gd name="T4" fmla="*/ 10 w 102"/>
                  <a:gd name="T5" fmla="*/ 181 h 181"/>
                  <a:gd name="T6" fmla="*/ 100 w 102"/>
                  <a:gd name="T7" fmla="*/ 181 h 181"/>
                  <a:gd name="T8" fmla="*/ 102 w 102"/>
                  <a:gd name="T9" fmla="*/ 100 h 181"/>
                  <a:gd name="T10" fmla="*/ 100 w 102"/>
                  <a:gd name="T11" fmla="*/ 0 h 181"/>
                  <a:gd name="T12" fmla="*/ 29 w 102"/>
                  <a:gd name="T1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81">
                    <a:moveTo>
                      <a:pt x="29" y="0"/>
                    </a:moveTo>
                    <a:cubicBezTo>
                      <a:pt x="13" y="0"/>
                      <a:pt x="0" y="12"/>
                      <a:pt x="0" y="33"/>
                    </a:cubicBezTo>
                    <a:cubicBezTo>
                      <a:pt x="10" y="181"/>
                      <a:pt x="10" y="181"/>
                      <a:pt x="10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0" y="0"/>
                      <a:pt x="100" y="0"/>
                      <a:pt x="100" y="0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E9B5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71"/>
              <p:cNvSpPr>
                <a:spLocks/>
              </p:cNvSpPr>
              <p:nvPr/>
            </p:nvSpPr>
            <p:spPr bwMode="auto">
              <a:xfrm>
                <a:off x="6119818" y="4414090"/>
                <a:ext cx="355517" cy="650164"/>
              </a:xfrm>
              <a:custGeom>
                <a:avLst/>
                <a:gdLst>
                  <a:gd name="T0" fmla="*/ 99 w 99"/>
                  <a:gd name="T1" fmla="*/ 33 h 181"/>
                  <a:gd name="T2" fmla="*/ 70 w 99"/>
                  <a:gd name="T3" fmla="*/ 0 h 181"/>
                  <a:gd name="T4" fmla="*/ 0 w 99"/>
                  <a:gd name="T5" fmla="*/ 0 h 181"/>
                  <a:gd name="T6" fmla="*/ 0 w 99"/>
                  <a:gd name="T7" fmla="*/ 181 h 181"/>
                  <a:gd name="T8" fmla="*/ 89 w 99"/>
                  <a:gd name="T9" fmla="*/ 181 h 181"/>
                  <a:gd name="T10" fmla="*/ 99 w 99"/>
                  <a:gd name="T11" fmla="*/ 3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" h="181">
                    <a:moveTo>
                      <a:pt x="99" y="33"/>
                    </a:moveTo>
                    <a:cubicBezTo>
                      <a:pt x="99" y="12"/>
                      <a:pt x="86" y="0"/>
                      <a:pt x="7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89" y="181"/>
                      <a:pt x="89" y="181"/>
                      <a:pt x="89" y="181"/>
                    </a:cubicBezTo>
                    <a:lnTo>
                      <a:pt x="99" y="33"/>
                    </a:lnTo>
                    <a:close/>
                  </a:path>
                </a:pathLst>
              </a:custGeom>
              <a:solidFill>
                <a:srgbClr val="E1A8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72"/>
              <p:cNvSpPr>
                <a:spLocks/>
              </p:cNvSpPr>
              <p:nvPr/>
            </p:nvSpPr>
            <p:spPr bwMode="auto">
              <a:xfrm>
                <a:off x="5886042" y="4414090"/>
                <a:ext cx="197607" cy="211722"/>
              </a:xfrm>
              <a:custGeom>
                <a:avLst/>
                <a:gdLst>
                  <a:gd name="T0" fmla="*/ 106 w 224"/>
                  <a:gd name="T1" fmla="*/ 240 h 240"/>
                  <a:gd name="T2" fmla="*/ 224 w 224"/>
                  <a:gd name="T3" fmla="*/ 114 h 240"/>
                  <a:gd name="T4" fmla="*/ 69 w 224"/>
                  <a:gd name="T5" fmla="*/ 0 h 240"/>
                  <a:gd name="T6" fmla="*/ 0 w 224"/>
                  <a:gd name="T7" fmla="*/ 0 h 240"/>
                  <a:gd name="T8" fmla="*/ 106 w 224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40">
                    <a:moveTo>
                      <a:pt x="106" y="240"/>
                    </a:moveTo>
                    <a:lnTo>
                      <a:pt x="224" y="114"/>
                    </a:lnTo>
                    <a:lnTo>
                      <a:pt x="69" y="0"/>
                    </a:lnTo>
                    <a:lnTo>
                      <a:pt x="0" y="0"/>
                    </a:lnTo>
                    <a:lnTo>
                      <a:pt x="106" y="240"/>
                    </a:lnTo>
                    <a:close/>
                  </a:path>
                </a:pathLst>
              </a:custGeom>
              <a:solidFill>
                <a:srgbClr val="DCA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3"/>
              <p:cNvSpPr>
                <a:spLocks/>
              </p:cNvSpPr>
              <p:nvPr/>
            </p:nvSpPr>
            <p:spPr bwMode="auto">
              <a:xfrm>
                <a:off x="6158634" y="4414090"/>
                <a:ext cx="198490" cy="211722"/>
              </a:xfrm>
              <a:custGeom>
                <a:avLst/>
                <a:gdLst>
                  <a:gd name="T0" fmla="*/ 119 w 225"/>
                  <a:gd name="T1" fmla="*/ 240 h 240"/>
                  <a:gd name="T2" fmla="*/ 0 w 225"/>
                  <a:gd name="T3" fmla="*/ 114 h 240"/>
                  <a:gd name="T4" fmla="*/ 155 w 225"/>
                  <a:gd name="T5" fmla="*/ 0 h 240"/>
                  <a:gd name="T6" fmla="*/ 225 w 225"/>
                  <a:gd name="T7" fmla="*/ 0 h 240"/>
                  <a:gd name="T8" fmla="*/ 119 w 225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40">
                    <a:moveTo>
                      <a:pt x="119" y="240"/>
                    </a:moveTo>
                    <a:lnTo>
                      <a:pt x="0" y="114"/>
                    </a:lnTo>
                    <a:lnTo>
                      <a:pt x="155" y="0"/>
                    </a:lnTo>
                    <a:lnTo>
                      <a:pt x="225" y="0"/>
                    </a:lnTo>
                    <a:lnTo>
                      <a:pt x="119" y="240"/>
                    </a:lnTo>
                    <a:close/>
                  </a:path>
                </a:pathLst>
              </a:custGeom>
              <a:solidFill>
                <a:srgbClr val="D09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4"/>
              <p:cNvSpPr>
                <a:spLocks/>
              </p:cNvSpPr>
              <p:nvPr/>
            </p:nvSpPr>
            <p:spPr bwMode="auto">
              <a:xfrm>
                <a:off x="6108350" y="4403504"/>
                <a:ext cx="187021" cy="208193"/>
              </a:xfrm>
              <a:custGeom>
                <a:avLst/>
                <a:gdLst>
                  <a:gd name="T0" fmla="*/ 13 w 212"/>
                  <a:gd name="T1" fmla="*/ 0 h 236"/>
                  <a:gd name="T2" fmla="*/ 0 w 212"/>
                  <a:gd name="T3" fmla="*/ 102 h 236"/>
                  <a:gd name="T4" fmla="*/ 13 w 212"/>
                  <a:gd name="T5" fmla="*/ 236 h 236"/>
                  <a:gd name="T6" fmla="*/ 13 w 212"/>
                  <a:gd name="T7" fmla="*/ 236 h 236"/>
                  <a:gd name="T8" fmla="*/ 57 w 212"/>
                  <a:gd name="T9" fmla="*/ 126 h 236"/>
                  <a:gd name="T10" fmla="*/ 212 w 212"/>
                  <a:gd name="T11" fmla="*/ 12 h 236"/>
                  <a:gd name="T12" fmla="*/ 13 w 212"/>
                  <a:gd name="T13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236">
                    <a:moveTo>
                      <a:pt x="13" y="0"/>
                    </a:moveTo>
                    <a:lnTo>
                      <a:pt x="0" y="102"/>
                    </a:lnTo>
                    <a:lnTo>
                      <a:pt x="13" y="236"/>
                    </a:lnTo>
                    <a:lnTo>
                      <a:pt x="13" y="236"/>
                    </a:lnTo>
                    <a:lnTo>
                      <a:pt x="57" y="126"/>
                    </a:lnTo>
                    <a:lnTo>
                      <a:pt x="212" y="1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5"/>
              <p:cNvSpPr>
                <a:spLocks/>
              </p:cNvSpPr>
              <p:nvPr/>
            </p:nvSpPr>
            <p:spPr bwMode="auto">
              <a:xfrm>
                <a:off x="5946912" y="4403504"/>
                <a:ext cx="172906" cy="208193"/>
              </a:xfrm>
              <a:custGeom>
                <a:avLst/>
                <a:gdLst>
                  <a:gd name="T0" fmla="*/ 0 w 196"/>
                  <a:gd name="T1" fmla="*/ 12 h 236"/>
                  <a:gd name="T2" fmla="*/ 155 w 196"/>
                  <a:gd name="T3" fmla="*/ 126 h 236"/>
                  <a:gd name="T4" fmla="*/ 196 w 196"/>
                  <a:gd name="T5" fmla="*/ 236 h 236"/>
                  <a:gd name="T6" fmla="*/ 196 w 196"/>
                  <a:gd name="T7" fmla="*/ 0 h 236"/>
                  <a:gd name="T8" fmla="*/ 0 w 196"/>
                  <a:gd name="T9" fmla="*/ 12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236">
                    <a:moveTo>
                      <a:pt x="0" y="12"/>
                    </a:moveTo>
                    <a:lnTo>
                      <a:pt x="155" y="126"/>
                    </a:lnTo>
                    <a:lnTo>
                      <a:pt x="196" y="236"/>
                    </a:lnTo>
                    <a:lnTo>
                      <a:pt x="19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6"/>
              <p:cNvSpPr>
                <a:spLocks/>
              </p:cNvSpPr>
              <p:nvPr/>
            </p:nvSpPr>
            <p:spPr bwMode="auto">
              <a:xfrm>
                <a:off x="5856930" y="4407033"/>
                <a:ext cx="60870" cy="589293"/>
              </a:xfrm>
              <a:custGeom>
                <a:avLst/>
                <a:gdLst>
                  <a:gd name="T0" fmla="*/ 17 w 17"/>
                  <a:gd name="T1" fmla="*/ 164 h 164"/>
                  <a:gd name="T2" fmla="*/ 17 w 17"/>
                  <a:gd name="T3" fmla="*/ 3 h 164"/>
                  <a:gd name="T4" fmla="*/ 13 w 17"/>
                  <a:gd name="T5" fmla="*/ 0 h 164"/>
                  <a:gd name="T6" fmla="*/ 3 w 17"/>
                  <a:gd name="T7" fmla="*/ 0 h 164"/>
                  <a:gd name="T8" fmla="*/ 0 w 17"/>
                  <a:gd name="T9" fmla="*/ 3 h 164"/>
                  <a:gd name="T10" fmla="*/ 0 w 17"/>
                  <a:gd name="T11" fmla="*/ 164 h 164"/>
                  <a:gd name="T12" fmla="*/ 17 w 17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64">
                    <a:moveTo>
                      <a:pt x="17" y="164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4"/>
                      <a:pt x="0" y="164"/>
                      <a:pt x="0" y="164"/>
                    </a:cubicBezTo>
                    <a:lnTo>
                      <a:pt x="17" y="164"/>
                    </a:lnTo>
                    <a:close/>
                  </a:path>
                </a:pathLst>
              </a:custGeom>
              <a:solidFill>
                <a:srgbClr val="D45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7"/>
              <p:cNvSpPr>
                <a:spLocks/>
              </p:cNvSpPr>
              <p:nvPr/>
            </p:nvSpPr>
            <p:spPr bwMode="auto">
              <a:xfrm>
                <a:off x="6317426" y="4407033"/>
                <a:ext cx="60870" cy="589293"/>
              </a:xfrm>
              <a:custGeom>
                <a:avLst/>
                <a:gdLst>
                  <a:gd name="T0" fmla="*/ 17 w 17"/>
                  <a:gd name="T1" fmla="*/ 164 h 164"/>
                  <a:gd name="T2" fmla="*/ 17 w 17"/>
                  <a:gd name="T3" fmla="*/ 3 h 164"/>
                  <a:gd name="T4" fmla="*/ 13 w 17"/>
                  <a:gd name="T5" fmla="*/ 0 h 164"/>
                  <a:gd name="T6" fmla="*/ 3 w 17"/>
                  <a:gd name="T7" fmla="*/ 0 h 164"/>
                  <a:gd name="T8" fmla="*/ 0 w 17"/>
                  <a:gd name="T9" fmla="*/ 3 h 164"/>
                  <a:gd name="T10" fmla="*/ 0 w 17"/>
                  <a:gd name="T11" fmla="*/ 164 h 164"/>
                  <a:gd name="T12" fmla="*/ 17 w 17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64">
                    <a:moveTo>
                      <a:pt x="17" y="164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64"/>
                      <a:pt x="0" y="164"/>
                      <a:pt x="0" y="164"/>
                    </a:cubicBezTo>
                    <a:lnTo>
                      <a:pt x="17" y="164"/>
                    </a:ln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8"/>
              <p:cNvSpPr>
                <a:spLocks/>
              </p:cNvSpPr>
              <p:nvPr/>
            </p:nvSpPr>
            <p:spPr bwMode="auto">
              <a:xfrm>
                <a:off x="5842815" y="4949571"/>
                <a:ext cx="89982" cy="89982"/>
              </a:xfrm>
              <a:custGeom>
                <a:avLst/>
                <a:gdLst>
                  <a:gd name="T0" fmla="*/ 25 w 25"/>
                  <a:gd name="T1" fmla="*/ 17 h 25"/>
                  <a:gd name="T2" fmla="*/ 17 w 25"/>
                  <a:gd name="T3" fmla="*/ 25 h 25"/>
                  <a:gd name="T4" fmla="*/ 7 w 25"/>
                  <a:gd name="T5" fmla="*/ 25 h 25"/>
                  <a:gd name="T6" fmla="*/ 0 w 25"/>
                  <a:gd name="T7" fmla="*/ 17 h 25"/>
                  <a:gd name="T8" fmla="*/ 0 w 25"/>
                  <a:gd name="T9" fmla="*/ 7 h 25"/>
                  <a:gd name="T10" fmla="*/ 7 w 25"/>
                  <a:gd name="T11" fmla="*/ 0 h 25"/>
                  <a:gd name="T12" fmla="*/ 17 w 25"/>
                  <a:gd name="T13" fmla="*/ 0 h 25"/>
                  <a:gd name="T14" fmla="*/ 25 w 25"/>
                  <a:gd name="T15" fmla="*/ 7 h 25"/>
                  <a:gd name="T16" fmla="*/ 25 w 25"/>
                  <a:gd name="T17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5" y="17"/>
                    </a:moveTo>
                    <a:cubicBezTo>
                      <a:pt x="25" y="21"/>
                      <a:pt x="21" y="25"/>
                      <a:pt x="1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5"/>
                      <a:pt x="0" y="21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1" y="0"/>
                      <a:pt x="25" y="3"/>
                      <a:pt x="25" y="7"/>
                    </a:cubicBez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C55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9"/>
              <p:cNvSpPr>
                <a:spLocks/>
              </p:cNvSpPr>
              <p:nvPr/>
            </p:nvSpPr>
            <p:spPr bwMode="auto">
              <a:xfrm>
                <a:off x="6302429" y="4949571"/>
                <a:ext cx="89982" cy="89982"/>
              </a:xfrm>
              <a:custGeom>
                <a:avLst/>
                <a:gdLst>
                  <a:gd name="T0" fmla="*/ 25 w 25"/>
                  <a:gd name="T1" fmla="*/ 17 h 25"/>
                  <a:gd name="T2" fmla="*/ 17 w 25"/>
                  <a:gd name="T3" fmla="*/ 25 h 25"/>
                  <a:gd name="T4" fmla="*/ 7 w 25"/>
                  <a:gd name="T5" fmla="*/ 25 h 25"/>
                  <a:gd name="T6" fmla="*/ 0 w 25"/>
                  <a:gd name="T7" fmla="*/ 17 h 25"/>
                  <a:gd name="T8" fmla="*/ 0 w 25"/>
                  <a:gd name="T9" fmla="*/ 7 h 25"/>
                  <a:gd name="T10" fmla="*/ 7 w 25"/>
                  <a:gd name="T11" fmla="*/ 0 h 25"/>
                  <a:gd name="T12" fmla="*/ 17 w 25"/>
                  <a:gd name="T13" fmla="*/ 0 h 25"/>
                  <a:gd name="T14" fmla="*/ 25 w 25"/>
                  <a:gd name="T15" fmla="*/ 7 h 25"/>
                  <a:gd name="T16" fmla="*/ 25 w 25"/>
                  <a:gd name="T17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5" y="17"/>
                    </a:moveTo>
                    <a:cubicBezTo>
                      <a:pt x="25" y="21"/>
                      <a:pt x="21" y="25"/>
                      <a:pt x="1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5"/>
                      <a:pt x="0" y="21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1" y="0"/>
                      <a:pt x="25" y="3"/>
                      <a:pt x="25" y="7"/>
                    </a:cubicBezTo>
                    <a:lnTo>
                      <a:pt x="25" y="17"/>
                    </a:lnTo>
                    <a:close/>
                  </a:path>
                </a:pathLst>
              </a:custGeom>
              <a:solidFill>
                <a:srgbClr val="BD5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80"/>
              <p:cNvSpPr>
                <a:spLocks/>
              </p:cNvSpPr>
              <p:nvPr/>
            </p:nvSpPr>
            <p:spPr bwMode="auto">
              <a:xfrm>
                <a:off x="6119818" y="4367335"/>
                <a:ext cx="114683" cy="129680"/>
              </a:xfrm>
              <a:custGeom>
                <a:avLst/>
                <a:gdLst>
                  <a:gd name="T0" fmla="*/ 130 w 130"/>
                  <a:gd name="T1" fmla="*/ 0 h 147"/>
                  <a:gd name="T2" fmla="*/ 0 w 130"/>
                  <a:gd name="T3" fmla="*/ 74 h 147"/>
                  <a:gd name="T4" fmla="*/ 130 w 130"/>
                  <a:gd name="T5" fmla="*/ 147 h 147"/>
                  <a:gd name="T6" fmla="*/ 130 w 130"/>
                  <a:gd name="T7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147">
                    <a:moveTo>
                      <a:pt x="130" y="0"/>
                    </a:moveTo>
                    <a:lnTo>
                      <a:pt x="0" y="74"/>
                    </a:lnTo>
                    <a:lnTo>
                      <a:pt x="130" y="147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478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81"/>
              <p:cNvSpPr>
                <a:spLocks/>
              </p:cNvSpPr>
              <p:nvPr/>
            </p:nvSpPr>
            <p:spPr bwMode="auto">
              <a:xfrm>
                <a:off x="6004254" y="4367335"/>
                <a:ext cx="115565" cy="129680"/>
              </a:xfrm>
              <a:custGeom>
                <a:avLst/>
                <a:gdLst>
                  <a:gd name="T0" fmla="*/ 0 w 131"/>
                  <a:gd name="T1" fmla="*/ 0 h 147"/>
                  <a:gd name="T2" fmla="*/ 131 w 131"/>
                  <a:gd name="T3" fmla="*/ 74 h 147"/>
                  <a:gd name="T4" fmla="*/ 0 w 131"/>
                  <a:gd name="T5" fmla="*/ 147 h 147"/>
                  <a:gd name="T6" fmla="*/ 0 w 131"/>
                  <a:gd name="T7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147">
                    <a:moveTo>
                      <a:pt x="0" y="0"/>
                    </a:moveTo>
                    <a:lnTo>
                      <a:pt x="131" y="74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82"/>
              <p:cNvSpPr>
                <a:spLocks/>
              </p:cNvSpPr>
              <p:nvPr/>
            </p:nvSpPr>
            <p:spPr bwMode="auto">
              <a:xfrm>
                <a:off x="6080121" y="4392918"/>
                <a:ext cx="50284" cy="82925"/>
              </a:xfrm>
              <a:custGeom>
                <a:avLst/>
                <a:gdLst>
                  <a:gd name="T0" fmla="*/ 8 w 14"/>
                  <a:gd name="T1" fmla="*/ 0 h 23"/>
                  <a:gd name="T2" fmla="*/ 0 w 14"/>
                  <a:gd name="T3" fmla="*/ 9 h 23"/>
                  <a:gd name="T4" fmla="*/ 0 w 14"/>
                  <a:gd name="T5" fmla="*/ 14 h 23"/>
                  <a:gd name="T6" fmla="*/ 8 w 14"/>
                  <a:gd name="T7" fmla="*/ 23 h 23"/>
                  <a:gd name="T8" fmla="*/ 11 w 14"/>
                  <a:gd name="T9" fmla="*/ 23 h 23"/>
                  <a:gd name="T10" fmla="*/ 14 w 14"/>
                  <a:gd name="T11" fmla="*/ 11 h 23"/>
                  <a:gd name="T12" fmla="*/ 11 w 14"/>
                  <a:gd name="T13" fmla="*/ 0 h 23"/>
                  <a:gd name="T14" fmla="*/ 8 w 14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3">
                    <a:moveTo>
                      <a:pt x="8" y="0"/>
                    </a:moveTo>
                    <a:cubicBezTo>
                      <a:pt x="3" y="0"/>
                      <a:pt x="0" y="4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9"/>
                      <a:pt x="3" y="23"/>
                      <a:pt x="8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29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83"/>
              <p:cNvSpPr>
                <a:spLocks/>
              </p:cNvSpPr>
              <p:nvPr/>
            </p:nvSpPr>
            <p:spPr bwMode="auto">
              <a:xfrm>
                <a:off x="6119818" y="4392918"/>
                <a:ext cx="42344" cy="82925"/>
              </a:xfrm>
              <a:custGeom>
                <a:avLst/>
                <a:gdLst>
                  <a:gd name="T0" fmla="*/ 3 w 12"/>
                  <a:gd name="T1" fmla="*/ 0 h 23"/>
                  <a:gd name="T2" fmla="*/ 0 w 12"/>
                  <a:gd name="T3" fmla="*/ 0 h 23"/>
                  <a:gd name="T4" fmla="*/ 0 w 12"/>
                  <a:gd name="T5" fmla="*/ 23 h 23"/>
                  <a:gd name="T6" fmla="*/ 3 w 12"/>
                  <a:gd name="T7" fmla="*/ 23 h 23"/>
                  <a:gd name="T8" fmla="*/ 12 w 12"/>
                  <a:gd name="T9" fmla="*/ 14 h 23"/>
                  <a:gd name="T10" fmla="*/ 12 w 12"/>
                  <a:gd name="T11" fmla="*/ 9 h 23"/>
                  <a:gd name="T12" fmla="*/ 3 w 1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8" y="23"/>
                      <a:pt x="12" y="19"/>
                      <a:pt x="12" y="1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4"/>
                      <a:pt x="8" y="0"/>
                      <a:pt x="3" y="0"/>
                    </a:cubicBezTo>
                    <a:close/>
                  </a:path>
                </a:pathLst>
              </a:custGeom>
              <a:solidFill>
                <a:srgbClr val="478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84"/>
              <p:cNvSpPr>
                <a:spLocks/>
              </p:cNvSpPr>
              <p:nvPr/>
            </p:nvSpPr>
            <p:spPr bwMode="auto">
              <a:xfrm>
                <a:off x="6450635" y="3782452"/>
                <a:ext cx="89982" cy="211722"/>
              </a:xfrm>
              <a:custGeom>
                <a:avLst/>
                <a:gdLst>
                  <a:gd name="T0" fmla="*/ 19 w 25"/>
                  <a:gd name="T1" fmla="*/ 45 h 59"/>
                  <a:gd name="T2" fmla="*/ 10 w 25"/>
                  <a:gd name="T3" fmla="*/ 58 h 59"/>
                  <a:gd name="T4" fmla="*/ 10 w 25"/>
                  <a:gd name="T5" fmla="*/ 58 h 59"/>
                  <a:gd name="T6" fmla="*/ 0 w 25"/>
                  <a:gd name="T7" fmla="*/ 47 h 59"/>
                  <a:gd name="T8" fmla="*/ 2 w 25"/>
                  <a:gd name="T9" fmla="*/ 11 h 59"/>
                  <a:gd name="T10" fmla="*/ 14 w 25"/>
                  <a:gd name="T11" fmla="*/ 1 h 59"/>
                  <a:gd name="T12" fmla="*/ 14 w 25"/>
                  <a:gd name="T13" fmla="*/ 1 h 59"/>
                  <a:gd name="T14" fmla="*/ 24 w 25"/>
                  <a:gd name="T15" fmla="*/ 12 h 59"/>
                  <a:gd name="T16" fmla="*/ 19 w 25"/>
                  <a:gd name="T1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19" y="45"/>
                    </a:moveTo>
                    <a:cubicBezTo>
                      <a:pt x="19" y="51"/>
                      <a:pt x="16" y="59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4" y="58"/>
                      <a:pt x="0" y="53"/>
                      <a:pt x="0" y="4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20" y="1"/>
                      <a:pt x="25" y="6"/>
                      <a:pt x="24" y="12"/>
                    </a:cubicBezTo>
                    <a:cubicBezTo>
                      <a:pt x="23" y="20"/>
                      <a:pt x="19" y="29"/>
                      <a:pt x="19" y="45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85"/>
              <p:cNvSpPr>
                <a:spLocks/>
              </p:cNvSpPr>
              <p:nvPr/>
            </p:nvSpPr>
            <p:spPr bwMode="auto">
              <a:xfrm>
                <a:off x="5699021" y="3782452"/>
                <a:ext cx="89100" cy="211722"/>
              </a:xfrm>
              <a:custGeom>
                <a:avLst/>
                <a:gdLst>
                  <a:gd name="T0" fmla="*/ 6 w 25"/>
                  <a:gd name="T1" fmla="*/ 45 h 59"/>
                  <a:gd name="T2" fmla="*/ 15 w 25"/>
                  <a:gd name="T3" fmla="*/ 58 h 59"/>
                  <a:gd name="T4" fmla="*/ 15 w 25"/>
                  <a:gd name="T5" fmla="*/ 58 h 59"/>
                  <a:gd name="T6" fmla="*/ 25 w 25"/>
                  <a:gd name="T7" fmla="*/ 47 h 59"/>
                  <a:gd name="T8" fmla="*/ 23 w 25"/>
                  <a:gd name="T9" fmla="*/ 11 h 59"/>
                  <a:gd name="T10" fmla="*/ 12 w 25"/>
                  <a:gd name="T11" fmla="*/ 1 h 59"/>
                  <a:gd name="T12" fmla="*/ 12 w 25"/>
                  <a:gd name="T13" fmla="*/ 1 h 59"/>
                  <a:gd name="T14" fmla="*/ 1 w 25"/>
                  <a:gd name="T15" fmla="*/ 12 h 59"/>
                  <a:gd name="T16" fmla="*/ 6 w 25"/>
                  <a:gd name="T1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6" y="45"/>
                    </a:moveTo>
                    <a:cubicBezTo>
                      <a:pt x="7" y="51"/>
                      <a:pt x="9" y="59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21" y="58"/>
                      <a:pt x="25" y="53"/>
                      <a:pt x="25" y="4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5"/>
                      <a:pt x="18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6" y="1"/>
                      <a:pt x="0" y="6"/>
                      <a:pt x="1" y="12"/>
                    </a:cubicBezTo>
                    <a:cubicBezTo>
                      <a:pt x="3" y="20"/>
                      <a:pt x="6" y="29"/>
                      <a:pt x="6" y="45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86"/>
              <p:cNvSpPr>
                <a:spLocks/>
              </p:cNvSpPr>
              <p:nvPr/>
            </p:nvSpPr>
            <p:spPr bwMode="auto">
              <a:xfrm>
                <a:off x="5749305" y="3390766"/>
                <a:ext cx="744556" cy="808073"/>
              </a:xfrm>
              <a:custGeom>
                <a:avLst/>
                <a:gdLst>
                  <a:gd name="T0" fmla="*/ 202 w 207"/>
                  <a:gd name="T1" fmla="*/ 173 h 225"/>
                  <a:gd name="T2" fmla="*/ 150 w 207"/>
                  <a:gd name="T3" fmla="*/ 225 h 225"/>
                  <a:gd name="T4" fmla="*/ 57 w 207"/>
                  <a:gd name="T5" fmla="*/ 225 h 225"/>
                  <a:gd name="T6" fmla="*/ 5 w 207"/>
                  <a:gd name="T7" fmla="*/ 173 h 225"/>
                  <a:gd name="T8" fmla="*/ 0 w 207"/>
                  <a:gd name="T9" fmla="*/ 51 h 225"/>
                  <a:gd name="T10" fmla="*/ 51 w 207"/>
                  <a:gd name="T11" fmla="*/ 0 h 225"/>
                  <a:gd name="T12" fmla="*/ 156 w 207"/>
                  <a:gd name="T13" fmla="*/ 0 h 225"/>
                  <a:gd name="T14" fmla="*/ 207 w 207"/>
                  <a:gd name="T15" fmla="*/ 51 h 225"/>
                  <a:gd name="T16" fmla="*/ 202 w 207"/>
                  <a:gd name="T17" fmla="*/ 17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7" h="225">
                    <a:moveTo>
                      <a:pt x="202" y="173"/>
                    </a:moveTo>
                    <a:cubicBezTo>
                      <a:pt x="202" y="202"/>
                      <a:pt x="179" y="225"/>
                      <a:pt x="150" y="225"/>
                    </a:cubicBezTo>
                    <a:cubicBezTo>
                      <a:pt x="57" y="225"/>
                      <a:pt x="57" y="225"/>
                      <a:pt x="57" y="225"/>
                    </a:cubicBezTo>
                    <a:cubicBezTo>
                      <a:pt x="28" y="225"/>
                      <a:pt x="5" y="202"/>
                      <a:pt x="5" y="17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84" y="0"/>
                      <a:pt x="207" y="23"/>
                      <a:pt x="207" y="51"/>
                    </a:cubicBezTo>
                    <a:lnTo>
                      <a:pt x="202" y="173"/>
                    </a:ln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87"/>
              <p:cNvSpPr>
                <a:spLocks/>
              </p:cNvSpPr>
              <p:nvPr/>
            </p:nvSpPr>
            <p:spPr bwMode="auto">
              <a:xfrm>
                <a:off x="6119818" y="3390766"/>
                <a:ext cx="374042" cy="808073"/>
              </a:xfrm>
              <a:custGeom>
                <a:avLst/>
                <a:gdLst>
                  <a:gd name="T0" fmla="*/ 52 w 104"/>
                  <a:gd name="T1" fmla="*/ 0 h 225"/>
                  <a:gd name="T2" fmla="*/ 0 w 104"/>
                  <a:gd name="T3" fmla="*/ 0 h 225"/>
                  <a:gd name="T4" fmla="*/ 0 w 104"/>
                  <a:gd name="T5" fmla="*/ 225 h 225"/>
                  <a:gd name="T6" fmla="*/ 47 w 104"/>
                  <a:gd name="T7" fmla="*/ 225 h 225"/>
                  <a:gd name="T8" fmla="*/ 98 w 104"/>
                  <a:gd name="T9" fmla="*/ 173 h 225"/>
                  <a:gd name="T10" fmla="*/ 104 w 104"/>
                  <a:gd name="T11" fmla="*/ 51 h 225"/>
                  <a:gd name="T12" fmla="*/ 52 w 104"/>
                  <a:gd name="T13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225">
                    <a:moveTo>
                      <a:pt x="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47" y="225"/>
                      <a:pt x="47" y="225"/>
                      <a:pt x="47" y="225"/>
                    </a:cubicBezTo>
                    <a:cubicBezTo>
                      <a:pt x="75" y="225"/>
                      <a:pt x="98" y="202"/>
                      <a:pt x="98" y="173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88"/>
              <p:cNvSpPr>
                <a:spLocks/>
              </p:cNvSpPr>
              <p:nvPr/>
            </p:nvSpPr>
            <p:spPr bwMode="auto">
              <a:xfrm>
                <a:off x="5749305" y="3581316"/>
                <a:ext cx="381100" cy="747203"/>
              </a:xfrm>
              <a:custGeom>
                <a:avLst/>
                <a:gdLst>
                  <a:gd name="T0" fmla="*/ 57 w 106"/>
                  <a:gd name="T1" fmla="*/ 166 h 208"/>
                  <a:gd name="T2" fmla="*/ 6 w 106"/>
                  <a:gd name="T3" fmla="*/ 116 h 208"/>
                  <a:gd name="T4" fmla="*/ 3 w 106"/>
                  <a:gd name="T5" fmla="*/ 0 h 208"/>
                  <a:gd name="T6" fmla="*/ 0 w 106"/>
                  <a:gd name="T7" fmla="*/ 26 h 208"/>
                  <a:gd name="T8" fmla="*/ 2 w 106"/>
                  <a:gd name="T9" fmla="*/ 161 h 208"/>
                  <a:gd name="T10" fmla="*/ 49 w 106"/>
                  <a:gd name="T11" fmla="*/ 208 h 208"/>
                  <a:gd name="T12" fmla="*/ 103 w 106"/>
                  <a:gd name="T13" fmla="*/ 208 h 208"/>
                  <a:gd name="T14" fmla="*/ 106 w 106"/>
                  <a:gd name="T15" fmla="*/ 176 h 208"/>
                  <a:gd name="T16" fmla="*/ 103 w 106"/>
                  <a:gd name="T17" fmla="*/ 145 h 208"/>
                  <a:gd name="T18" fmla="*/ 57 w 106"/>
                  <a:gd name="T19" fmla="*/ 166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" h="208">
                    <a:moveTo>
                      <a:pt x="57" y="166"/>
                    </a:moveTo>
                    <a:cubicBezTo>
                      <a:pt x="27" y="166"/>
                      <a:pt x="6" y="146"/>
                      <a:pt x="6" y="1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6"/>
                      <a:pt x="0" y="12"/>
                      <a:pt x="0" y="26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84"/>
                      <a:pt x="19" y="208"/>
                      <a:pt x="49" y="208"/>
                    </a:cubicBezTo>
                    <a:cubicBezTo>
                      <a:pt x="103" y="208"/>
                      <a:pt x="103" y="208"/>
                      <a:pt x="103" y="208"/>
                    </a:cubicBezTo>
                    <a:cubicBezTo>
                      <a:pt x="106" y="176"/>
                      <a:pt x="106" y="176"/>
                      <a:pt x="106" y="176"/>
                    </a:cubicBezTo>
                    <a:cubicBezTo>
                      <a:pt x="103" y="145"/>
                      <a:pt x="103" y="145"/>
                      <a:pt x="103" y="145"/>
                    </a:cubicBezTo>
                    <a:cubicBezTo>
                      <a:pt x="75" y="145"/>
                      <a:pt x="87" y="166"/>
                      <a:pt x="57" y="166"/>
                    </a:cubicBezTo>
                    <a:close/>
                  </a:path>
                </a:pathLst>
              </a:custGeom>
              <a:solidFill>
                <a:srgbClr val="755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89"/>
              <p:cNvSpPr>
                <a:spLocks/>
              </p:cNvSpPr>
              <p:nvPr/>
            </p:nvSpPr>
            <p:spPr bwMode="auto">
              <a:xfrm>
                <a:off x="6119818" y="3581316"/>
                <a:ext cx="374042" cy="747203"/>
              </a:xfrm>
              <a:custGeom>
                <a:avLst/>
                <a:gdLst>
                  <a:gd name="T0" fmla="*/ 104 w 104"/>
                  <a:gd name="T1" fmla="*/ 26 h 208"/>
                  <a:gd name="T2" fmla="*/ 101 w 104"/>
                  <a:gd name="T3" fmla="*/ 0 h 208"/>
                  <a:gd name="T4" fmla="*/ 98 w 104"/>
                  <a:gd name="T5" fmla="*/ 116 h 208"/>
                  <a:gd name="T6" fmla="*/ 47 w 104"/>
                  <a:gd name="T7" fmla="*/ 166 h 208"/>
                  <a:gd name="T8" fmla="*/ 1 w 104"/>
                  <a:gd name="T9" fmla="*/ 145 h 208"/>
                  <a:gd name="T10" fmla="*/ 0 w 104"/>
                  <a:gd name="T11" fmla="*/ 145 h 208"/>
                  <a:gd name="T12" fmla="*/ 0 w 104"/>
                  <a:gd name="T13" fmla="*/ 208 h 208"/>
                  <a:gd name="T14" fmla="*/ 55 w 104"/>
                  <a:gd name="T15" fmla="*/ 208 h 208"/>
                  <a:gd name="T16" fmla="*/ 102 w 104"/>
                  <a:gd name="T17" fmla="*/ 161 h 208"/>
                  <a:gd name="T18" fmla="*/ 104 w 104"/>
                  <a:gd name="T19" fmla="*/ 26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208">
                    <a:moveTo>
                      <a:pt x="104" y="26"/>
                    </a:moveTo>
                    <a:cubicBezTo>
                      <a:pt x="104" y="12"/>
                      <a:pt x="103" y="6"/>
                      <a:pt x="101" y="0"/>
                    </a:cubicBezTo>
                    <a:cubicBezTo>
                      <a:pt x="98" y="116"/>
                      <a:pt x="98" y="116"/>
                      <a:pt x="98" y="116"/>
                    </a:cubicBezTo>
                    <a:cubicBezTo>
                      <a:pt x="98" y="146"/>
                      <a:pt x="76" y="166"/>
                      <a:pt x="47" y="166"/>
                    </a:cubicBezTo>
                    <a:cubicBezTo>
                      <a:pt x="21" y="166"/>
                      <a:pt x="29" y="145"/>
                      <a:pt x="1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55" y="208"/>
                      <a:pt x="55" y="208"/>
                      <a:pt x="55" y="208"/>
                    </a:cubicBezTo>
                    <a:cubicBezTo>
                      <a:pt x="85" y="208"/>
                      <a:pt x="102" y="184"/>
                      <a:pt x="102" y="161"/>
                    </a:cubicBezTo>
                    <a:lnTo>
                      <a:pt x="104" y="26"/>
                    </a:lnTo>
                    <a:close/>
                  </a:path>
                </a:pathLst>
              </a:custGeom>
              <a:solidFill>
                <a:srgbClr val="6746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90"/>
              <p:cNvSpPr>
                <a:spLocks/>
              </p:cNvSpPr>
              <p:nvPr/>
            </p:nvSpPr>
            <p:spPr bwMode="auto">
              <a:xfrm>
                <a:off x="6014840" y="4044459"/>
                <a:ext cx="212605" cy="46756"/>
              </a:xfrm>
              <a:custGeom>
                <a:avLst/>
                <a:gdLst>
                  <a:gd name="T0" fmla="*/ 30 w 59"/>
                  <a:gd name="T1" fmla="*/ 13 h 13"/>
                  <a:gd name="T2" fmla="*/ 1 w 59"/>
                  <a:gd name="T3" fmla="*/ 3 h 13"/>
                  <a:gd name="T4" fmla="*/ 7 w 59"/>
                  <a:gd name="T5" fmla="*/ 1 h 13"/>
                  <a:gd name="T6" fmla="*/ 7 w 59"/>
                  <a:gd name="T7" fmla="*/ 1 h 13"/>
                  <a:gd name="T8" fmla="*/ 52 w 59"/>
                  <a:gd name="T9" fmla="*/ 1 h 13"/>
                  <a:gd name="T10" fmla="*/ 58 w 59"/>
                  <a:gd name="T11" fmla="*/ 3 h 13"/>
                  <a:gd name="T12" fmla="*/ 30 w 59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3">
                    <a:moveTo>
                      <a:pt x="30" y="13"/>
                    </a:moveTo>
                    <a:cubicBezTo>
                      <a:pt x="15" y="13"/>
                      <a:pt x="0" y="6"/>
                      <a:pt x="1" y="3"/>
                    </a:cubicBezTo>
                    <a:cubicBezTo>
                      <a:pt x="2" y="1"/>
                      <a:pt x="4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30" y="9"/>
                      <a:pt x="52" y="1"/>
                    </a:cubicBezTo>
                    <a:cubicBezTo>
                      <a:pt x="54" y="0"/>
                      <a:pt x="57" y="1"/>
                      <a:pt x="58" y="3"/>
                    </a:cubicBezTo>
                    <a:cubicBezTo>
                      <a:pt x="59" y="6"/>
                      <a:pt x="46" y="13"/>
                      <a:pt x="30" y="13"/>
                    </a:cubicBezTo>
                    <a:close/>
                  </a:path>
                </a:pathLst>
              </a:custGeom>
              <a:solidFill>
                <a:srgbClr val="E09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91"/>
              <p:cNvSpPr>
                <a:spLocks/>
              </p:cNvSpPr>
              <p:nvPr/>
            </p:nvSpPr>
            <p:spPr bwMode="auto">
              <a:xfrm>
                <a:off x="6119818" y="3973002"/>
                <a:ext cx="237305" cy="157910"/>
              </a:xfrm>
              <a:custGeom>
                <a:avLst/>
                <a:gdLst>
                  <a:gd name="T0" fmla="*/ 0 w 66"/>
                  <a:gd name="T1" fmla="*/ 16 h 44"/>
                  <a:gd name="T2" fmla="*/ 26 w 66"/>
                  <a:gd name="T3" fmla="*/ 12 h 44"/>
                  <a:gd name="T4" fmla="*/ 48 w 66"/>
                  <a:gd name="T5" fmla="*/ 5 h 44"/>
                  <a:gd name="T6" fmla="*/ 56 w 66"/>
                  <a:gd name="T7" fmla="*/ 31 h 44"/>
                  <a:gd name="T8" fmla="*/ 16 w 66"/>
                  <a:gd name="T9" fmla="*/ 26 h 44"/>
                  <a:gd name="T10" fmla="*/ 0 w 66"/>
                  <a:gd name="T11" fmla="*/ 28 h 44"/>
                  <a:gd name="T12" fmla="*/ 0 w 66"/>
                  <a:gd name="T1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4">
                    <a:moveTo>
                      <a:pt x="0" y="16"/>
                    </a:moveTo>
                    <a:cubicBezTo>
                      <a:pt x="0" y="16"/>
                      <a:pt x="7" y="0"/>
                      <a:pt x="26" y="12"/>
                    </a:cubicBezTo>
                    <a:cubicBezTo>
                      <a:pt x="46" y="26"/>
                      <a:pt x="48" y="5"/>
                      <a:pt x="48" y="5"/>
                    </a:cubicBezTo>
                    <a:cubicBezTo>
                      <a:pt x="48" y="5"/>
                      <a:pt x="66" y="15"/>
                      <a:pt x="56" y="31"/>
                    </a:cubicBezTo>
                    <a:cubicBezTo>
                      <a:pt x="47" y="44"/>
                      <a:pt x="28" y="38"/>
                      <a:pt x="16" y="26"/>
                    </a:cubicBezTo>
                    <a:cubicBezTo>
                      <a:pt x="9" y="18"/>
                      <a:pt x="0" y="28"/>
                      <a:pt x="0" y="28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513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92"/>
              <p:cNvSpPr>
                <a:spLocks/>
              </p:cNvSpPr>
              <p:nvPr/>
            </p:nvSpPr>
            <p:spPr bwMode="auto">
              <a:xfrm>
                <a:off x="5886042" y="3973002"/>
                <a:ext cx="233777" cy="157910"/>
              </a:xfrm>
              <a:custGeom>
                <a:avLst/>
                <a:gdLst>
                  <a:gd name="T0" fmla="*/ 65 w 65"/>
                  <a:gd name="T1" fmla="*/ 16 h 44"/>
                  <a:gd name="T2" fmla="*/ 40 w 65"/>
                  <a:gd name="T3" fmla="*/ 12 h 44"/>
                  <a:gd name="T4" fmla="*/ 17 w 65"/>
                  <a:gd name="T5" fmla="*/ 5 h 44"/>
                  <a:gd name="T6" fmla="*/ 10 w 65"/>
                  <a:gd name="T7" fmla="*/ 31 h 44"/>
                  <a:gd name="T8" fmla="*/ 49 w 65"/>
                  <a:gd name="T9" fmla="*/ 26 h 44"/>
                  <a:gd name="T10" fmla="*/ 65 w 65"/>
                  <a:gd name="T11" fmla="*/ 28 h 44"/>
                  <a:gd name="T12" fmla="*/ 65 w 65"/>
                  <a:gd name="T1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44">
                    <a:moveTo>
                      <a:pt x="65" y="16"/>
                    </a:moveTo>
                    <a:cubicBezTo>
                      <a:pt x="65" y="16"/>
                      <a:pt x="58" y="0"/>
                      <a:pt x="40" y="12"/>
                    </a:cubicBezTo>
                    <a:cubicBezTo>
                      <a:pt x="19" y="26"/>
                      <a:pt x="17" y="5"/>
                      <a:pt x="17" y="5"/>
                    </a:cubicBezTo>
                    <a:cubicBezTo>
                      <a:pt x="17" y="5"/>
                      <a:pt x="0" y="15"/>
                      <a:pt x="10" y="31"/>
                    </a:cubicBezTo>
                    <a:cubicBezTo>
                      <a:pt x="19" y="44"/>
                      <a:pt x="38" y="38"/>
                      <a:pt x="49" y="26"/>
                    </a:cubicBezTo>
                    <a:cubicBezTo>
                      <a:pt x="57" y="18"/>
                      <a:pt x="65" y="28"/>
                      <a:pt x="65" y="28"/>
                    </a:cubicBezTo>
                    <a:lnTo>
                      <a:pt x="65" y="16"/>
                    </a:lnTo>
                    <a:close/>
                  </a:path>
                </a:pathLst>
              </a:custGeom>
              <a:solidFill>
                <a:srgbClr val="674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93"/>
              <p:cNvSpPr>
                <a:spLocks/>
              </p:cNvSpPr>
              <p:nvPr/>
            </p:nvSpPr>
            <p:spPr bwMode="auto">
              <a:xfrm>
                <a:off x="6191275" y="3645716"/>
                <a:ext cx="237305" cy="108508"/>
              </a:xfrm>
              <a:custGeom>
                <a:avLst/>
                <a:gdLst>
                  <a:gd name="T0" fmla="*/ 11 w 66"/>
                  <a:gd name="T1" fmla="*/ 28 h 30"/>
                  <a:gd name="T2" fmla="*/ 57 w 66"/>
                  <a:gd name="T3" fmla="*/ 28 h 30"/>
                  <a:gd name="T4" fmla="*/ 62 w 66"/>
                  <a:gd name="T5" fmla="*/ 16 h 30"/>
                  <a:gd name="T6" fmla="*/ 4 w 66"/>
                  <a:gd name="T7" fmla="*/ 12 h 30"/>
                  <a:gd name="T8" fmla="*/ 11 w 66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0">
                    <a:moveTo>
                      <a:pt x="11" y="28"/>
                    </a:moveTo>
                    <a:cubicBezTo>
                      <a:pt x="34" y="18"/>
                      <a:pt x="57" y="28"/>
                      <a:pt x="57" y="28"/>
                    </a:cubicBezTo>
                    <a:cubicBezTo>
                      <a:pt x="61" y="29"/>
                      <a:pt x="66" y="17"/>
                      <a:pt x="62" y="16"/>
                    </a:cubicBezTo>
                    <a:cubicBezTo>
                      <a:pt x="61" y="15"/>
                      <a:pt x="33" y="0"/>
                      <a:pt x="4" y="12"/>
                    </a:cubicBezTo>
                    <a:cubicBezTo>
                      <a:pt x="0" y="14"/>
                      <a:pt x="7" y="30"/>
                      <a:pt x="11" y="28"/>
                    </a:cubicBezTo>
                    <a:close/>
                  </a:path>
                </a:pathLst>
              </a:custGeom>
              <a:solidFill>
                <a:srgbClr val="513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val 94"/>
              <p:cNvSpPr>
                <a:spLocks noChangeArrowheads="1"/>
              </p:cNvSpPr>
              <p:nvPr/>
            </p:nvSpPr>
            <p:spPr bwMode="auto">
              <a:xfrm>
                <a:off x="6281257" y="3829208"/>
                <a:ext cx="67928" cy="67928"/>
              </a:xfrm>
              <a:prstGeom prst="ellipse">
                <a:avLst/>
              </a:prstGeom>
              <a:solidFill>
                <a:srgbClr val="4E2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val 95"/>
              <p:cNvSpPr>
                <a:spLocks noChangeArrowheads="1"/>
              </p:cNvSpPr>
              <p:nvPr/>
            </p:nvSpPr>
            <p:spPr bwMode="auto">
              <a:xfrm>
                <a:off x="6313897" y="3843323"/>
                <a:ext cx="21172" cy="25583"/>
              </a:xfrm>
              <a:prstGeom prst="ellipse">
                <a:avLst/>
              </a:prstGeom>
              <a:solidFill>
                <a:srgbClr val="F7D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96"/>
              <p:cNvSpPr>
                <a:spLocks/>
              </p:cNvSpPr>
              <p:nvPr/>
            </p:nvSpPr>
            <p:spPr bwMode="auto">
              <a:xfrm>
                <a:off x="5813704" y="3645716"/>
                <a:ext cx="237305" cy="108508"/>
              </a:xfrm>
              <a:custGeom>
                <a:avLst/>
                <a:gdLst>
                  <a:gd name="T0" fmla="*/ 55 w 66"/>
                  <a:gd name="T1" fmla="*/ 28 h 30"/>
                  <a:gd name="T2" fmla="*/ 9 w 66"/>
                  <a:gd name="T3" fmla="*/ 28 h 30"/>
                  <a:gd name="T4" fmla="*/ 4 w 66"/>
                  <a:gd name="T5" fmla="*/ 16 h 30"/>
                  <a:gd name="T6" fmla="*/ 62 w 66"/>
                  <a:gd name="T7" fmla="*/ 12 h 30"/>
                  <a:gd name="T8" fmla="*/ 55 w 66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0">
                    <a:moveTo>
                      <a:pt x="55" y="28"/>
                    </a:moveTo>
                    <a:cubicBezTo>
                      <a:pt x="32" y="18"/>
                      <a:pt x="9" y="28"/>
                      <a:pt x="9" y="28"/>
                    </a:cubicBezTo>
                    <a:cubicBezTo>
                      <a:pt x="5" y="29"/>
                      <a:pt x="0" y="17"/>
                      <a:pt x="4" y="16"/>
                    </a:cubicBezTo>
                    <a:cubicBezTo>
                      <a:pt x="5" y="15"/>
                      <a:pt x="33" y="0"/>
                      <a:pt x="62" y="12"/>
                    </a:cubicBezTo>
                    <a:cubicBezTo>
                      <a:pt x="66" y="14"/>
                      <a:pt x="59" y="30"/>
                      <a:pt x="55" y="28"/>
                    </a:cubicBezTo>
                    <a:close/>
                  </a:path>
                </a:pathLst>
              </a:custGeom>
              <a:solidFill>
                <a:srgbClr val="674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7"/>
              <p:cNvSpPr>
                <a:spLocks/>
              </p:cNvSpPr>
              <p:nvPr/>
            </p:nvSpPr>
            <p:spPr bwMode="auto">
              <a:xfrm>
                <a:off x="6047480" y="3621015"/>
                <a:ext cx="75867" cy="383747"/>
              </a:xfrm>
              <a:custGeom>
                <a:avLst/>
                <a:gdLst>
                  <a:gd name="T0" fmla="*/ 0 w 21"/>
                  <a:gd name="T1" fmla="*/ 97 h 107"/>
                  <a:gd name="T2" fmla="*/ 21 w 21"/>
                  <a:gd name="T3" fmla="*/ 107 h 107"/>
                  <a:gd name="T4" fmla="*/ 20 w 21"/>
                  <a:gd name="T5" fmla="*/ 0 h 107"/>
                  <a:gd name="T6" fmla="*/ 0 w 21"/>
                  <a:gd name="T7" fmla="*/ 9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7">
                    <a:moveTo>
                      <a:pt x="0" y="97"/>
                    </a:moveTo>
                    <a:cubicBezTo>
                      <a:pt x="0" y="102"/>
                      <a:pt x="10" y="107"/>
                      <a:pt x="21" y="107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3" y="9"/>
                      <a:pt x="0" y="97"/>
                      <a:pt x="0" y="97"/>
                    </a:cubicBezTo>
                    <a:close/>
                  </a:path>
                </a:pathLst>
              </a:cu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98"/>
              <p:cNvSpPr>
                <a:spLocks/>
              </p:cNvSpPr>
              <p:nvPr/>
            </p:nvSpPr>
            <p:spPr bwMode="auto">
              <a:xfrm>
                <a:off x="6119818" y="3621015"/>
                <a:ext cx="74985" cy="383747"/>
              </a:xfrm>
              <a:custGeom>
                <a:avLst/>
                <a:gdLst>
                  <a:gd name="T0" fmla="*/ 11 w 21"/>
                  <a:gd name="T1" fmla="*/ 40 h 107"/>
                  <a:gd name="T2" fmla="*/ 0 w 21"/>
                  <a:gd name="T3" fmla="*/ 0 h 107"/>
                  <a:gd name="T4" fmla="*/ 0 w 21"/>
                  <a:gd name="T5" fmla="*/ 107 h 107"/>
                  <a:gd name="T6" fmla="*/ 1 w 21"/>
                  <a:gd name="T7" fmla="*/ 107 h 107"/>
                  <a:gd name="T8" fmla="*/ 21 w 21"/>
                  <a:gd name="T9" fmla="*/ 97 h 107"/>
                  <a:gd name="T10" fmla="*/ 11 w 21"/>
                  <a:gd name="T11" fmla="*/ 4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07">
                    <a:moveTo>
                      <a:pt x="11" y="40"/>
                    </a:moveTo>
                    <a:cubicBezTo>
                      <a:pt x="7" y="15"/>
                      <a:pt x="3" y="3"/>
                      <a:pt x="0" y="0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7"/>
                      <a:pt x="0" y="107"/>
                      <a:pt x="1" y="107"/>
                    </a:cubicBezTo>
                    <a:cubicBezTo>
                      <a:pt x="12" y="107"/>
                      <a:pt x="21" y="103"/>
                      <a:pt x="21" y="97"/>
                    </a:cubicBezTo>
                    <a:cubicBezTo>
                      <a:pt x="21" y="97"/>
                      <a:pt x="17" y="73"/>
                      <a:pt x="11" y="40"/>
                    </a:cubicBezTo>
                    <a:close/>
                  </a:path>
                </a:pathLst>
              </a:cu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99"/>
              <p:cNvSpPr>
                <a:spLocks noChangeArrowheads="1"/>
              </p:cNvSpPr>
              <p:nvPr/>
            </p:nvSpPr>
            <p:spPr bwMode="auto">
              <a:xfrm>
                <a:off x="6036894" y="3962416"/>
                <a:ext cx="46756" cy="35287"/>
              </a:xfrm>
              <a:prstGeom prst="ellipse">
                <a:avLst/>
              </a:prstGeom>
              <a:solidFill>
                <a:srgbClr val="FCC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val 100"/>
              <p:cNvSpPr>
                <a:spLocks noChangeArrowheads="1"/>
              </p:cNvSpPr>
              <p:nvPr/>
            </p:nvSpPr>
            <p:spPr bwMode="auto">
              <a:xfrm>
                <a:off x="6155105" y="3962416"/>
                <a:ext cx="50284" cy="35287"/>
              </a:xfrm>
              <a:prstGeom prst="ellipse">
                <a:avLst/>
              </a:prstGeom>
              <a:solidFill>
                <a:srgbClr val="F8B7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val 101"/>
              <p:cNvSpPr>
                <a:spLocks noChangeArrowheads="1"/>
              </p:cNvSpPr>
              <p:nvPr/>
            </p:nvSpPr>
            <p:spPr bwMode="auto">
              <a:xfrm>
                <a:off x="5893100" y="3829208"/>
                <a:ext cx="64399" cy="67928"/>
              </a:xfrm>
              <a:prstGeom prst="ellipse">
                <a:avLst/>
              </a:prstGeom>
              <a:solidFill>
                <a:srgbClr val="4E2C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102"/>
              <p:cNvSpPr>
                <a:spLocks noChangeArrowheads="1"/>
              </p:cNvSpPr>
              <p:nvPr/>
            </p:nvSpPr>
            <p:spPr bwMode="auto">
              <a:xfrm>
                <a:off x="5921329" y="3843323"/>
                <a:ext cx="22055" cy="25583"/>
              </a:xfrm>
              <a:prstGeom prst="ellipse">
                <a:avLst/>
              </a:prstGeom>
              <a:solidFill>
                <a:srgbClr val="F7D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03"/>
              <p:cNvSpPr>
                <a:spLocks/>
              </p:cNvSpPr>
              <p:nvPr/>
            </p:nvSpPr>
            <p:spPr bwMode="auto">
              <a:xfrm>
                <a:off x="6385354" y="3383709"/>
                <a:ext cx="133209" cy="312290"/>
              </a:xfrm>
              <a:custGeom>
                <a:avLst/>
                <a:gdLst>
                  <a:gd name="T0" fmla="*/ 0 w 37"/>
                  <a:gd name="T1" fmla="*/ 22 h 87"/>
                  <a:gd name="T2" fmla="*/ 26 w 37"/>
                  <a:gd name="T3" fmla="*/ 85 h 87"/>
                  <a:gd name="T4" fmla="*/ 29 w 37"/>
                  <a:gd name="T5" fmla="*/ 86 h 87"/>
                  <a:gd name="T6" fmla="*/ 21 w 37"/>
                  <a:gd name="T7" fmla="*/ 9 h 87"/>
                  <a:gd name="T8" fmla="*/ 0 w 37"/>
                  <a:gd name="T9" fmla="*/ 2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7">
                    <a:moveTo>
                      <a:pt x="0" y="22"/>
                    </a:moveTo>
                    <a:cubicBezTo>
                      <a:pt x="0" y="22"/>
                      <a:pt x="28" y="33"/>
                      <a:pt x="26" y="85"/>
                    </a:cubicBezTo>
                    <a:cubicBezTo>
                      <a:pt x="29" y="87"/>
                      <a:pt x="29" y="86"/>
                      <a:pt x="29" y="86"/>
                    </a:cubicBezTo>
                    <a:cubicBezTo>
                      <a:pt x="29" y="86"/>
                      <a:pt x="37" y="19"/>
                      <a:pt x="21" y="9"/>
                    </a:cubicBezTo>
                    <a:cubicBezTo>
                      <a:pt x="7" y="0"/>
                      <a:pt x="0" y="16"/>
                      <a:pt x="0" y="22"/>
                    </a:cubicBezTo>
                    <a:close/>
                  </a:path>
                </a:pathLst>
              </a:custGeom>
              <a:solidFill>
                <a:srgbClr val="513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04"/>
              <p:cNvSpPr>
                <a:spLocks/>
              </p:cNvSpPr>
              <p:nvPr/>
            </p:nvSpPr>
            <p:spPr bwMode="auto">
              <a:xfrm>
                <a:off x="5702550" y="3215214"/>
                <a:ext cx="427855" cy="502840"/>
              </a:xfrm>
              <a:custGeom>
                <a:avLst/>
                <a:gdLst>
                  <a:gd name="T0" fmla="*/ 22 w 119"/>
                  <a:gd name="T1" fmla="*/ 69 h 140"/>
                  <a:gd name="T2" fmla="*/ 13 w 119"/>
                  <a:gd name="T3" fmla="*/ 138 h 140"/>
                  <a:gd name="T4" fmla="*/ 17 w 119"/>
                  <a:gd name="T5" fmla="*/ 140 h 140"/>
                  <a:gd name="T6" fmla="*/ 33 w 119"/>
                  <a:gd name="T7" fmla="*/ 106 h 140"/>
                  <a:gd name="T8" fmla="*/ 108 w 119"/>
                  <a:gd name="T9" fmla="*/ 90 h 140"/>
                  <a:gd name="T10" fmla="*/ 116 w 119"/>
                  <a:gd name="T11" fmla="*/ 93 h 140"/>
                  <a:gd name="T12" fmla="*/ 119 w 119"/>
                  <a:gd name="T13" fmla="*/ 52 h 140"/>
                  <a:gd name="T14" fmla="*/ 116 w 119"/>
                  <a:gd name="T15" fmla="*/ 3 h 140"/>
                  <a:gd name="T16" fmla="*/ 22 w 119"/>
                  <a:gd name="T17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140">
                    <a:moveTo>
                      <a:pt x="22" y="69"/>
                    </a:moveTo>
                    <a:cubicBezTo>
                      <a:pt x="0" y="71"/>
                      <a:pt x="13" y="138"/>
                      <a:pt x="13" y="138"/>
                    </a:cubicBezTo>
                    <a:cubicBezTo>
                      <a:pt x="13" y="138"/>
                      <a:pt x="17" y="140"/>
                      <a:pt x="17" y="140"/>
                    </a:cubicBezTo>
                    <a:cubicBezTo>
                      <a:pt x="18" y="108"/>
                      <a:pt x="22" y="103"/>
                      <a:pt x="33" y="106"/>
                    </a:cubicBezTo>
                    <a:cubicBezTo>
                      <a:pt x="31" y="79"/>
                      <a:pt x="78" y="75"/>
                      <a:pt x="108" y="90"/>
                    </a:cubicBezTo>
                    <a:cubicBezTo>
                      <a:pt x="111" y="91"/>
                      <a:pt x="113" y="92"/>
                      <a:pt x="116" y="93"/>
                    </a:cubicBezTo>
                    <a:cubicBezTo>
                      <a:pt x="119" y="52"/>
                      <a:pt x="119" y="52"/>
                      <a:pt x="119" y="52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40" y="0"/>
                      <a:pt x="14" y="37"/>
                      <a:pt x="22" y="69"/>
                    </a:cubicBezTo>
                    <a:close/>
                  </a:path>
                </a:pathLst>
              </a:custGeom>
              <a:solidFill>
                <a:srgbClr val="755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5"/>
              <p:cNvSpPr>
                <a:spLocks/>
              </p:cNvSpPr>
              <p:nvPr/>
            </p:nvSpPr>
            <p:spPr bwMode="auto">
              <a:xfrm>
                <a:off x="6119818" y="3225800"/>
                <a:ext cx="381100" cy="488725"/>
              </a:xfrm>
              <a:custGeom>
                <a:avLst/>
                <a:gdLst>
                  <a:gd name="T0" fmla="*/ 10 w 106"/>
                  <a:gd name="T1" fmla="*/ 0 h 136"/>
                  <a:gd name="T2" fmla="*/ 0 w 106"/>
                  <a:gd name="T3" fmla="*/ 0 h 136"/>
                  <a:gd name="T4" fmla="*/ 0 w 106"/>
                  <a:gd name="T5" fmla="*/ 90 h 136"/>
                  <a:gd name="T6" fmla="*/ 105 w 106"/>
                  <a:gd name="T7" fmla="*/ 89 h 136"/>
                  <a:gd name="T8" fmla="*/ 10 w 106"/>
                  <a:gd name="T9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6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45" y="112"/>
                      <a:pt x="98" y="136"/>
                      <a:pt x="105" y="89"/>
                    </a:cubicBezTo>
                    <a:cubicBezTo>
                      <a:pt x="106" y="46"/>
                      <a:pt x="89" y="6"/>
                      <a:pt x="10" y="0"/>
                    </a:cubicBezTo>
                    <a:close/>
                  </a:path>
                </a:pathLst>
              </a:custGeom>
              <a:solidFill>
                <a:srgbClr val="6746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6"/>
              <p:cNvSpPr>
                <a:spLocks noEditPoints="1"/>
              </p:cNvSpPr>
              <p:nvPr/>
            </p:nvSpPr>
            <p:spPr bwMode="auto">
              <a:xfrm>
                <a:off x="5737837" y="3739226"/>
                <a:ext cx="381982" cy="237306"/>
              </a:xfrm>
              <a:custGeom>
                <a:avLst/>
                <a:gdLst>
                  <a:gd name="T0" fmla="*/ 55 w 106"/>
                  <a:gd name="T1" fmla="*/ 0 h 66"/>
                  <a:gd name="T2" fmla="*/ 0 w 106"/>
                  <a:gd name="T3" fmla="*/ 4 h 66"/>
                  <a:gd name="T4" fmla="*/ 4 w 106"/>
                  <a:gd name="T5" fmla="*/ 25 h 66"/>
                  <a:gd name="T6" fmla="*/ 50 w 106"/>
                  <a:gd name="T7" fmla="*/ 64 h 66"/>
                  <a:gd name="T8" fmla="*/ 97 w 106"/>
                  <a:gd name="T9" fmla="*/ 36 h 66"/>
                  <a:gd name="T10" fmla="*/ 106 w 106"/>
                  <a:gd name="T11" fmla="*/ 24 h 66"/>
                  <a:gd name="T12" fmla="*/ 106 w 106"/>
                  <a:gd name="T13" fmla="*/ 9 h 66"/>
                  <a:gd name="T14" fmla="*/ 55 w 106"/>
                  <a:gd name="T15" fmla="*/ 0 h 66"/>
                  <a:gd name="T16" fmla="*/ 92 w 106"/>
                  <a:gd name="T17" fmla="*/ 29 h 66"/>
                  <a:gd name="T18" fmla="*/ 50 w 106"/>
                  <a:gd name="T19" fmla="*/ 60 h 66"/>
                  <a:gd name="T20" fmla="*/ 15 w 106"/>
                  <a:gd name="T21" fmla="*/ 31 h 66"/>
                  <a:gd name="T22" fmla="*/ 47 w 106"/>
                  <a:gd name="T23" fmla="*/ 6 h 66"/>
                  <a:gd name="T24" fmla="*/ 92 w 106"/>
                  <a:gd name="T25" fmla="*/ 2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66">
                    <a:moveTo>
                      <a:pt x="55" y="0"/>
                    </a:moveTo>
                    <a:cubicBezTo>
                      <a:pt x="31" y="0"/>
                      <a:pt x="0" y="4"/>
                      <a:pt x="0" y="4"/>
                    </a:cubicBezTo>
                    <a:cubicBezTo>
                      <a:pt x="0" y="24"/>
                      <a:pt x="1" y="22"/>
                      <a:pt x="4" y="25"/>
                    </a:cubicBezTo>
                    <a:cubicBezTo>
                      <a:pt x="15" y="37"/>
                      <a:pt x="10" y="62"/>
                      <a:pt x="50" y="64"/>
                    </a:cubicBezTo>
                    <a:cubicBezTo>
                      <a:pt x="90" y="66"/>
                      <a:pt x="94" y="45"/>
                      <a:pt x="97" y="36"/>
                    </a:cubicBezTo>
                    <a:cubicBezTo>
                      <a:pt x="100" y="27"/>
                      <a:pt x="104" y="25"/>
                      <a:pt x="106" y="24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88" y="8"/>
                      <a:pt x="79" y="1"/>
                      <a:pt x="55" y="0"/>
                    </a:cubicBezTo>
                    <a:close/>
                    <a:moveTo>
                      <a:pt x="92" y="29"/>
                    </a:moveTo>
                    <a:cubicBezTo>
                      <a:pt x="87" y="53"/>
                      <a:pt x="81" y="61"/>
                      <a:pt x="50" y="60"/>
                    </a:cubicBezTo>
                    <a:cubicBezTo>
                      <a:pt x="20" y="59"/>
                      <a:pt x="16" y="44"/>
                      <a:pt x="15" y="31"/>
                    </a:cubicBezTo>
                    <a:cubicBezTo>
                      <a:pt x="14" y="17"/>
                      <a:pt x="15" y="7"/>
                      <a:pt x="47" y="6"/>
                    </a:cubicBezTo>
                    <a:cubicBezTo>
                      <a:pt x="64" y="6"/>
                      <a:pt x="96" y="6"/>
                      <a:pt x="92" y="29"/>
                    </a:cubicBezTo>
                    <a:close/>
                  </a:path>
                </a:pathLst>
              </a:custGeom>
              <a:solidFill>
                <a:srgbClr val="D45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7"/>
              <p:cNvSpPr>
                <a:spLocks noEditPoints="1"/>
              </p:cNvSpPr>
              <p:nvPr/>
            </p:nvSpPr>
            <p:spPr bwMode="auto">
              <a:xfrm>
                <a:off x="6119818" y="3739226"/>
                <a:ext cx="384629" cy="237306"/>
              </a:xfrm>
              <a:custGeom>
                <a:avLst/>
                <a:gdLst>
                  <a:gd name="T0" fmla="*/ 52 w 107"/>
                  <a:gd name="T1" fmla="*/ 0 h 66"/>
                  <a:gd name="T2" fmla="*/ 1 w 107"/>
                  <a:gd name="T3" fmla="*/ 9 h 66"/>
                  <a:gd name="T4" fmla="*/ 0 w 107"/>
                  <a:gd name="T5" fmla="*/ 9 h 66"/>
                  <a:gd name="T6" fmla="*/ 0 w 107"/>
                  <a:gd name="T7" fmla="*/ 24 h 66"/>
                  <a:gd name="T8" fmla="*/ 1 w 107"/>
                  <a:gd name="T9" fmla="*/ 24 h 66"/>
                  <a:gd name="T10" fmla="*/ 10 w 107"/>
                  <a:gd name="T11" fmla="*/ 36 h 66"/>
                  <a:gd name="T12" fmla="*/ 57 w 107"/>
                  <a:gd name="T13" fmla="*/ 64 h 66"/>
                  <a:gd name="T14" fmla="*/ 103 w 107"/>
                  <a:gd name="T15" fmla="*/ 25 h 66"/>
                  <a:gd name="T16" fmla="*/ 107 w 107"/>
                  <a:gd name="T17" fmla="*/ 4 h 66"/>
                  <a:gd name="T18" fmla="*/ 52 w 107"/>
                  <a:gd name="T19" fmla="*/ 0 h 66"/>
                  <a:gd name="T20" fmla="*/ 92 w 107"/>
                  <a:gd name="T21" fmla="*/ 31 h 66"/>
                  <a:gd name="T22" fmla="*/ 57 w 107"/>
                  <a:gd name="T23" fmla="*/ 60 h 66"/>
                  <a:gd name="T24" fmla="*/ 16 w 107"/>
                  <a:gd name="T25" fmla="*/ 29 h 66"/>
                  <a:gd name="T26" fmla="*/ 60 w 107"/>
                  <a:gd name="T27" fmla="*/ 6 h 66"/>
                  <a:gd name="T28" fmla="*/ 92 w 107"/>
                  <a:gd name="T29" fmla="*/ 3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" h="66">
                    <a:moveTo>
                      <a:pt x="52" y="0"/>
                    </a:moveTo>
                    <a:cubicBezTo>
                      <a:pt x="28" y="1"/>
                      <a:pt x="19" y="8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1" y="24"/>
                    </a:cubicBezTo>
                    <a:cubicBezTo>
                      <a:pt x="3" y="24"/>
                      <a:pt x="7" y="27"/>
                      <a:pt x="10" y="36"/>
                    </a:cubicBezTo>
                    <a:cubicBezTo>
                      <a:pt x="13" y="45"/>
                      <a:pt x="17" y="66"/>
                      <a:pt x="57" y="64"/>
                    </a:cubicBezTo>
                    <a:cubicBezTo>
                      <a:pt x="97" y="62"/>
                      <a:pt x="93" y="37"/>
                      <a:pt x="103" y="25"/>
                    </a:cubicBezTo>
                    <a:cubicBezTo>
                      <a:pt x="106" y="22"/>
                      <a:pt x="107" y="24"/>
                      <a:pt x="107" y="4"/>
                    </a:cubicBezTo>
                    <a:cubicBezTo>
                      <a:pt x="107" y="4"/>
                      <a:pt x="76" y="0"/>
                      <a:pt x="52" y="0"/>
                    </a:cubicBezTo>
                    <a:close/>
                    <a:moveTo>
                      <a:pt x="92" y="31"/>
                    </a:moveTo>
                    <a:cubicBezTo>
                      <a:pt x="91" y="44"/>
                      <a:pt x="87" y="59"/>
                      <a:pt x="57" y="60"/>
                    </a:cubicBezTo>
                    <a:cubicBezTo>
                      <a:pt x="26" y="61"/>
                      <a:pt x="20" y="53"/>
                      <a:pt x="16" y="29"/>
                    </a:cubicBezTo>
                    <a:cubicBezTo>
                      <a:pt x="11" y="6"/>
                      <a:pt x="43" y="6"/>
                      <a:pt x="60" y="6"/>
                    </a:cubicBezTo>
                    <a:cubicBezTo>
                      <a:pt x="92" y="7"/>
                      <a:pt x="93" y="17"/>
                      <a:pt x="92" y="31"/>
                    </a:cubicBez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8"/>
              <p:cNvSpPr>
                <a:spLocks/>
              </p:cNvSpPr>
              <p:nvPr/>
            </p:nvSpPr>
            <p:spPr bwMode="auto">
              <a:xfrm>
                <a:off x="5519057" y="4594054"/>
                <a:ext cx="1200641" cy="606937"/>
              </a:xfrm>
              <a:custGeom>
                <a:avLst/>
                <a:gdLst>
                  <a:gd name="T0" fmla="*/ 334 w 334"/>
                  <a:gd name="T1" fmla="*/ 156 h 169"/>
                  <a:gd name="T2" fmla="*/ 321 w 334"/>
                  <a:gd name="T3" fmla="*/ 169 h 169"/>
                  <a:gd name="T4" fmla="*/ 13 w 334"/>
                  <a:gd name="T5" fmla="*/ 169 h 169"/>
                  <a:gd name="T6" fmla="*/ 0 w 334"/>
                  <a:gd name="T7" fmla="*/ 156 h 169"/>
                  <a:gd name="T8" fmla="*/ 0 w 334"/>
                  <a:gd name="T9" fmla="*/ 13 h 169"/>
                  <a:gd name="T10" fmla="*/ 13 w 334"/>
                  <a:gd name="T11" fmla="*/ 0 h 169"/>
                  <a:gd name="T12" fmla="*/ 321 w 334"/>
                  <a:gd name="T13" fmla="*/ 0 h 169"/>
                  <a:gd name="T14" fmla="*/ 334 w 334"/>
                  <a:gd name="T15" fmla="*/ 13 h 169"/>
                  <a:gd name="T16" fmla="*/ 334 w 334"/>
                  <a:gd name="T17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169">
                    <a:moveTo>
                      <a:pt x="334" y="156"/>
                    </a:moveTo>
                    <a:cubicBezTo>
                      <a:pt x="334" y="163"/>
                      <a:pt x="328" y="169"/>
                      <a:pt x="321" y="169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6" y="169"/>
                      <a:pt x="0" y="163"/>
                      <a:pt x="0" y="15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328" y="0"/>
                      <a:pt x="334" y="6"/>
                      <a:pt x="334" y="13"/>
                    </a:cubicBezTo>
                    <a:lnTo>
                      <a:pt x="334" y="156"/>
                    </a:lnTo>
                    <a:close/>
                  </a:path>
                </a:pathLst>
              </a:custGeom>
              <a:solidFill>
                <a:srgbClr val="1099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9"/>
              <p:cNvSpPr>
                <a:spLocks/>
              </p:cNvSpPr>
              <p:nvPr/>
            </p:nvSpPr>
            <p:spPr bwMode="auto">
              <a:xfrm>
                <a:off x="5519057" y="5200991"/>
                <a:ext cx="1200641" cy="64399"/>
              </a:xfrm>
              <a:custGeom>
                <a:avLst/>
                <a:gdLst>
                  <a:gd name="T0" fmla="*/ 334 w 334"/>
                  <a:gd name="T1" fmla="*/ 9 h 18"/>
                  <a:gd name="T2" fmla="*/ 328 w 334"/>
                  <a:gd name="T3" fmla="*/ 0 h 18"/>
                  <a:gd name="T4" fmla="*/ 6 w 334"/>
                  <a:gd name="T5" fmla="*/ 0 h 18"/>
                  <a:gd name="T6" fmla="*/ 0 w 334"/>
                  <a:gd name="T7" fmla="*/ 9 h 18"/>
                  <a:gd name="T8" fmla="*/ 6 w 334"/>
                  <a:gd name="T9" fmla="*/ 18 h 18"/>
                  <a:gd name="T10" fmla="*/ 328 w 334"/>
                  <a:gd name="T11" fmla="*/ 18 h 18"/>
                  <a:gd name="T12" fmla="*/ 334 w 334"/>
                  <a:gd name="T13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18">
                    <a:moveTo>
                      <a:pt x="334" y="9"/>
                    </a:moveTo>
                    <a:cubicBezTo>
                      <a:pt x="334" y="4"/>
                      <a:pt x="331" y="0"/>
                      <a:pt x="32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4"/>
                      <a:pt x="3" y="18"/>
                      <a:pt x="6" y="18"/>
                    </a:cubicBezTo>
                    <a:cubicBezTo>
                      <a:pt x="328" y="18"/>
                      <a:pt x="328" y="18"/>
                      <a:pt x="328" y="18"/>
                    </a:cubicBezTo>
                    <a:cubicBezTo>
                      <a:pt x="331" y="18"/>
                      <a:pt x="334" y="14"/>
                      <a:pt x="334" y="9"/>
                    </a:cubicBezTo>
                    <a:close/>
                  </a:path>
                </a:pathLst>
              </a:custGeom>
              <a:solidFill>
                <a:srgbClr val="1099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10"/>
              <p:cNvSpPr>
                <a:spLocks/>
              </p:cNvSpPr>
              <p:nvPr/>
            </p:nvSpPr>
            <p:spPr bwMode="auto">
              <a:xfrm>
                <a:off x="6119818" y="5200991"/>
                <a:ext cx="599879" cy="64399"/>
              </a:xfrm>
              <a:custGeom>
                <a:avLst/>
                <a:gdLst>
                  <a:gd name="T0" fmla="*/ 161 w 167"/>
                  <a:gd name="T1" fmla="*/ 0 h 18"/>
                  <a:gd name="T2" fmla="*/ 0 w 167"/>
                  <a:gd name="T3" fmla="*/ 0 h 18"/>
                  <a:gd name="T4" fmla="*/ 0 w 167"/>
                  <a:gd name="T5" fmla="*/ 18 h 18"/>
                  <a:gd name="T6" fmla="*/ 161 w 167"/>
                  <a:gd name="T7" fmla="*/ 18 h 18"/>
                  <a:gd name="T8" fmla="*/ 167 w 167"/>
                  <a:gd name="T9" fmla="*/ 9 h 18"/>
                  <a:gd name="T10" fmla="*/ 161 w 16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7" h="18">
                    <a:moveTo>
                      <a:pt x="16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61" y="18"/>
                      <a:pt x="161" y="18"/>
                      <a:pt x="161" y="18"/>
                    </a:cubicBezTo>
                    <a:cubicBezTo>
                      <a:pt x="164" y="18"/>
                      <a:pt x="167" y="14"/>
                      <a:pt x="167" y="9"/>
                    </a:cubicBezTo>
                    <a:cubicBezTo>
                      <a:pt x="167" y="4"/>
                      <a:pt x="164" y="0"/>
                      <a:pt x="161" y="0"/>
                    </a:cubicBezTo>
                    <a:close/>
                  </a:path>
                </a:pathLst>
              </a:custGeom>
              <a:solidFill>
                <a:srgbClr val="0083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11"/>
              <p:cNvSpPr>
                <a:spLocks/>
              </p:cNvSpPr>
              <p:nvPr/>
            </p:nvSpPr>
            <p:spPr bwMode="auto">
              <a:xfrm>
                <a:off x="6119818" y="4594054"/>
                <a:ext cx="599879" cy="606937"/>
              </a:xfrm>
              <a:custGeom>
                <a:avLst/>
                <a:gdLst>
                  <a:gd name="T0" fmla="*/ 154 w 167"/>
                  <a:gd name="T1" fmla="*/ 0 h 169"/>
                  <a:gd name="T2" fmla="*/ 0 w 167"/>
                  <a:gd name="T3" fmla="*/ 0 h 169"/>
                  <a:gd name="T4" fmla="*/ 0 w 167"/>
                  <a:gd name="T5" fmla="*/ 169 h 169"/>
                  <a:gd name="T6" fmla="*/ 154 w 167"/>
                  <a:gd name="T7" fmla="*/ 169 h 169"/>
                  <a:gd name="T8" fmla="*/ 167 w 167"/>
                  <a:gd name="T9" fmla="*/ 156 h 169"/>
                  <a:gd name="T10" fmla="*/ 167 w 167"/>
                  <a:gd name="T11" fmla="*/ 13 h 169"/>
                  <a:gd name="T12" fmla="*/ 154 w 167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169">
                    <a:moveTo>
                      <a:pt x="1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54" y="169"/>
                      <a:pt x="154" y="169"/>
                      <a:pt x="154" y="169"/>
                    </a:cubicBezTo>
                    <a:cubicBezTo>
                      <a:pt x="161" y="169"/>
                      <a:pt x="167" y="163"/>
                      <a:pt x="167" y="156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7" y="6"/>
                      <a:pt x="161" y="0"/>
                      <a:pt x="154" y="0"/>
                    </a:cubicBezTo>
                    <a:close/>
                  </a:path>
                </a:pathLst>
              </a:custGeom>
              <a:solidFill>
                <a:srgbClr val="0083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5669315" y="5567689"/>
              <a:ext cx="902876" cy="225940"/>
              <a:chOff x="3045639" y="5407564"/>
              <a:chExt cx="1612823" cy="403600"/>
            </a:xfrm>
            <a:solidFill>
              <a:schemeClr val="bg1"/>
            </a:solidFill>
          </p:grpSpPr>
          <p:sp>
            <p:nvSpPr>
              <p:cNvPr id="163" name="Freeform: Shape 162"/>
              <p:cNvSpPr/>
              <p:nvPr/>
            </p:nvSpPr>
            <p:spPr>
              <a:xfrm>
                <a:off x="3045639" y="5407564"/>
                <a:ext cx="421374" cy="403600"/>
              </a:xfrm>
              <a:custGeom>
                <a:avLst/>
                <a:gdLst>
                  <a:gd name="connsiteX0" fmla="*/ 960120 w 1202877"/>
                  <a:gd name="connsiteY0" fmla="*/ 334292 h 1152144"/>
                  <a:gd name="connsiteX1" fmla="*/ 1082418 w 1202877"/>
                  <a:gd name="connsiteY1" fmla="*/ 366608 h 1152144"/>
                  <a:gd name="connsiteX2" fmla="*/ 1169620 w 1202877"/>
                  <a:gd name="connsiteY2" fmla="*/ 452436 h 1152144"/>
                  <a:gd name="connsiteX3" fmla="*/ 1202877 w 1202877"/>
                  <a:gd name="connsiteY3" fmla="*/ 575095 h 1152144"/>
                  <a:gd name="connsiteX4" fmla="*/ 1169620 w 1202877"/>
                  <a:gd name="connsiteY4" fmla="*/ 698261 h 1152144"/>
                  <a:gd name="connsiteX5" fmla="*/ 1082418 w 1202877"/>
                  <a:gd name="connsiteY5" fmla="*/ 785031 h 1152144"/>
                  <a:gd name="connsiteX6" fmla="*/ 960120 w 1202877"/>
                  <a:gd name="connsiteY6" fmla="*/ 817853 h 1152144"/>
                  <a:gd name="connsiteX7" fmla="*/ 837063 w 1202877"/>
                  <a:gd name="connsiteY7" fmla="*/ 785031 h 1152144"/>
                  <a:gd name="connsiteX8" fmla="*/ 748455 w 1202877"/>
                  <a:gd name="connsiteY8" fmla="*/ 698261 h 1152144"/>
                  <a:gd name="connsiteX9" fmla="*/ 714441 w 1202877"/>
                  <a:gd name="connsiteY9" fmla="*/ 575095 h 1152144"/>
                  <a:gd name="connsiteX10" fmla="*/ 748237 w 1202877"/>
                  <a:gd name="connsiteY10" fmla="*/ 452436 h 1152144"/>
                  <a:gd name="connsiteX11" fmla="*/ 836630 w 1202877"/>
                  <a:gd name="connsiteY11" fmla="*/ 366608 h 1152144"/>
                  <a:gd name="connsiteX12" fmla="*/ 960120 w 1202877"/>
                  <a:gd name="connsiteY12" fmla="*/ 334292 h 1152144"/>
                  <a:gd name="connsiteX13" fmla="*/ 569775 w 1202877"/>
                  <a:gd name="connsiteY13" fmla="*/ 0 h 1152144"/>
                  <a:gd name="connsiteX14" fmla="*/ 628525 w 1202877"/>
                  <a:gd name="connsiteY14" fmla="*/ 0 h 1152144"/>
                  <a:gd name="connsiteX15" fmla="*/ 1106213 w 1202877"/>
                  <a:gd name="connsiteY15" fmla="*/ 253985 h 1152144"/>
                  <a:gd name="connsiteX16" fmla="*/ 1112012 w 1202877"/>
                  <a:gd name="connsiteY16" fmla="*/ 264669 h 1152144"/>
                  <a:gd name="connsiteX17" fmla="*/ 1056676 w 1202877"/>
                  <a:gd name="connsiteY17" fmla="*/ 243039 h 1152144"/>
                  <a:gd name="connsiteX18" fmla="*/ 959144 w 1202877"/>
                  <a:gd name="connsiteY18" fmla="*/ 231098 h 1152144"/>
                  <a:gd name="connsiteX19" fmla="*/ 774852 w 1202877"/>
                  <a:gd name="connsiteY19" fmla="*/ 276735 h 1152144"/>
                  <a:gd name="connsiteX20" fmla="*/ 646055 w 1202877"/>
                  <a:gd name="connsiteY20" fmla="*/ 398818 h 1152144"/>
                  <a:gd name="connsiteX21" fmla="*/ 597600 w 1202877"/>
                  <a:gd name="connsiteY21" fmla="*/ 575095 h 1152144"/>
                  <a:gd name="connsiteX22" fmla="*/ 646055 w 1202877"/>
                  <a:gd name="connsiteY22" fmla="*/ 751448 h 1152144"/>
                  <a:gd name="connsiteX23" fmla="*/ 774852 w 1202877"/>
                  <a:gd name="connsiteY23" fmla="*/ 874686 h 1152144"/>
                  <a:gd name="connsiteX24" fmla="*/ 959144 w 1202877"/>
                  <a:gd name="connsiteY24" fmla="*/ 921047 h 1152144"/>
                  <a:gd name="connsiteX25" fmla="*/ 1056676 w 1202877"/>
                  <a:gd name="connsiteY25" fmla="*/ 908962 h 1152144"/>
                  <a:gd name="connsiteX26" fmla="*/ 1112271 w 1202877"/>
                  <a:gd name="connsiteY26" fmla="*/ 886999 h 1152144"/>
                  <a:gd name="connsiteX27" fmla="*/ 1106213 w 1202877"/>
                  <a:gd name="connsiteY27" fmla="*/ 898160 h 1152144"/>
                  <a:gd name="connsiteX28" fmla="*/ 628525 w 1202877"/>
                  <a:gd name="connsiteY28" fmla="*/ 1152144 h 1152144"/>
                  <a:gd name="connsiteX29" fmla="*/ 569775 w 1202877"/>
                  <a:gd name="connsiteY29" fmla="*/ 1152144 h 1152144"/>
                  <a:gd name="connsiteX30" fmla="*/ 92087 w 1202877"/>
                  <a:gd name="connsiteY30" fmla="*/ 898160 h 1152144"/>
                  <a:gd name="connsiteX31" fmla="*/ 85562 w 1202877"/>
                  <a:gd name="connsiteY31" fmla="*/ 886137 h 1152144"/>
                  <a:gd name="connsiteX32" fmla="*/ 142172 w 1202877"/>
                  <a:gd name="connsiteY32" fmla="*/ 908957 h 1152144"/>
                  <a:gd name="connsiteX33" fmla="*/ 237821 w 1202877"/>
                  <a:gd name="connsiteY33" fmla="*/ 921047 h 1152144"/>
                  <a:gd name="connsiteX34" fmla="*/ 380126 w 1202877"/>
                  <a:gd name="connsiteY34" fmla="*/ 890622 h 1152144"/>
                  <a:gd name="connsiteX35" fmla="*/ 501961 w 1202877"/>
                  <a:gd name="connsiteY35" fmla="*/ 809079 h 1152144"/>
                  <a:gd name="connsiteX36" fmla="*/ 433733 w 1202877"/>
                  <a:gd name="connsiteY36" fmla="*/ 733035 h 1152144"/>
                  <a:gd name="connsiteX37" fmla="*/ 344916 w 1202877"/>
                  <a:gd name="connsiteY37" fmla="*/ 792140 h 1152144"/>
                  <a:gd name="connsiteX38" fmla="*/ 243670 w 1202877"/>
                  <a:gd name="connsiteY38" fmla="*/ 813955 h 1152144"/>
                  <a:gd name="connsiteX39" fmla="*/ 119849 w 1202877"/>
                  <a:gd name="connsiteY39" fmla="*/ 781420 h 1152144"/>
                  <a:gd name="connsiteX40" fmla="*/ 32850 w 1202877"/>
                  <a:gd name="connsiteY40" fmla="*/ 695374 h 1152144"/>
                  <a:gd name="connsiteX41" fmla="*/ 0 w 1202877"/>
                  <a:gd name="connsiteY41" fmla="*/ 573146 h 1152144"/>
                  <a:gd name="connsiteX42" fmla="*/ 70664 w 1202877"/>
                  <a:gd name="connsiteY42" fmla="*/ 402779 h 1152144"/>
                  <a:gd name="connsiteX43" fmla="*/ 243670 w 1202877"/>
                  <a:gd name="connsiteY43" fmla="*/ 333317 h 1152144"/>
                  <a:gd name="connsiteX44" fmla="*/ 346012 w 1202877"/>
                  <a:gd name="connsiteY44" fmla="*/ 356592 h 1152144"/>
                  <a:gd name="connsiteX45" fmla="*/ 433733 w 1202877"/>
                  <a:gd name="connsiteY45" fmla="*/ 420083 h 1152144"/>
                  <a:gd name="connsiteX46" fmla="*/ 500986 w 1202877"/>
                  <a:gd name="connsiteY46" fmla="*/ 336239 h 1152144"/>
                  <a:gd name="connsiteX47" fmla="*/ 382684 w 1202877"/>
                  <a:gd name="connsiteY47" fmla="*/ 259208 h 1152144"/>
                  <a:gd name="connsiteX48" fmla="*/ 241720 w 1202877"/>
                  <a:gd name="connsiteY48" fmla="*/ 231098 h 1152144"/>
                  <a:gd name="connsiteX49" fmla="*/ 145105 w 1202877"/>
                  <a:gd name="connsiteY49" fmla="*/ 243035 h 1152144"/>
                  <a:gd name="connsiteX50" fmla="*/ 85229 w 1202877"/>
                  <a:gd name="connsiteY50" fmla="*/ 266621 h 1152144"/>
                  <a:gd name="connsiteX51" fmla="*/ 92087 w 1202877"/>
                  <a:gd name="connsiteY51" fmla="*/ 253985 h 1152144"/>
                  <a:gd name="connsiteX52" fmla="*/ 569775 w 1202877"/>
                  <a:gd name="connsiteY52" fmla="*/ 0 h 1152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202877" h="1152144">
                    <a:moveTo>
                      <a:pt x="960120" y="334292"/>
                    </a:moveTo>
                    <a:cubicBezTo>
                      <a:pt x="1005164" y="334756"/>
                      <a:pt x="1045931" y="345528"/>
                      <a:pt x="1082418" y="366608"/>
                    </a:cubicBezTo>
                    <a:cubicBezTo>
                      <a:pt x="1118906" y="387689"/>
                      <a:pt x="1147973" y="416298"/>
                      <a:pt x="1169620" y="452436"/>
                    </a:cubicBezTo>
                    <a:cubicBezTo>
                      <a:pt x="1191268" y="488575"/>
                      <a:pt x="1202353" y="529460"/>
                      <a:pt x="1202877" y="575095"/>
                    </a:cubicBezTo>
                    <a:cubicBezTo>
                      <a:pt x="1202353" y="620755"/>
                      <a:pt x="1191268" y="661810"/>
                      <a:pt x="1169620" y="698261"/>
                    </a:cubicBezTo>
                    <a:cubicBezTo>
                      <a:pt x="1147973" y="734713"/>
                      <a:pt x="1118906" y="763636"/>
                      <a:pt x="1082418" y="785031"/>
                    </a:cubicBezTo>
                    <a:cubicBezTo>
                      <a:pt x="1045931" y="806425"/>
                      <a:pt x="1005164" y="817366"/>
                      <a:pt x="960120" y="817853"/>
                    </a:cubicBezTo>
                    <a:cubicBezTo>
                      <a:pt x="915039" y="817366"/>
                      <a:pt x="874020" y="806425"/>
                      <a:pt x="837063" y="785031"/>
                    </a:cubicBezTo>
                    <a:cubicBezTo>
                      <a:pt x="800107" y="763636"/>
                      <a:pt x="770570" y="734713"/>
                      <a:pt x="748455" y="698261"/>
                    </a:cubicBezTo>
                    <a:cubicBezTo>
                      <a:pt x="726338" y="661810"/>
                      <a:pt x="715000" y="620755"/>
                      <a:pt x="714441" y="575095"/>
                    </a:cubicBezTo>
                    <a:cubicBezTo>
                      <a:pt x="714981" y="529460"/>
                      <a:pt x="726248" y="488575"/>
                      <a:pt x="748237" y="452436"/>
                    </a:cubicBezTo>
                    <a:cubicBezTo>
                      <a:pt x="770227" y="416298"/>
                      <a:pt x="799691" y="387689"/>
                      <a:pt x="836630" y="366608"/>
                    </a:cubicBezTo>
                    <a:cubicBezTo>
                      <a:pt x="873569" y="345528"/>
                      <a:pt x="914732" y="334756"/>
                      <a:pt x="960120" y="334292"/>
                    </a:cubicBezTo>
                    <a:close/>
                    <a:moveTo>
                      <a:pt x="569775" y="0"/>
                    </a:moveTo>
                    <a:lnTo>
                      <a:pt x="628525" y="0"/>
                    </a:lnTo>
                    <a:cubicBezTo>
                      <a:pt x="827373" y="0"/>
                      <a:pt x="1002689" y="100749"/>
                      <a:pt x="1106213" y="253985"/>
                    </a:cubicBezTo>
                    <a:lnTo>
                      <a:pt x="1112012" y="264669"/>
                    </a:lnTo>
                    <a:lnTo>
                      <a:pt x="1056676" y="243039"/>
                    </a:lnTo>
                    <a:cubicBezTo>
                      <a:pt x="1025960" y="235396"/>
                      <a:pt x="993450" y="231416"/>
                      <a:pt x="959144" y="231098"/>
                    </a:cubicBezTo>
                    <a:cubicBezTo>
                      <a:pt x="890535" y="231716"/>
                      <a:pt x="829105" y="246929"/>
                      <a:pt x="774852" y="276735"/>
                    </a:cubicBezTo>
                    <a:cubicBezTo>
                      <a:pt x="720600" y="306543"/>
                      <a:pt x="677668" y="347237"/>
                      <a:pt x="646055" y="398818"/>
                    </a:cubicBezTo>
                    <a:cubicBezTo>
                      <a:pt x="614442" y="450398"/>
                      <a:pt x="598291" y="509158"/>
                      <a:pt x="597600" y="575095"/>
                    </a:cubicBezTo>
                    <a:cubicBezTo>
                      <a:pt x="598291" y="640752"/>
                      <a:pt x="614442" y="699535"/>
                      <a:pt x="646055" y="751448"/>
                    </a:cubicBezTo>
                    <a:cubicBezTo>
                      <a:pt x="677668" y="803359"/>
                      <a:pt x="720600" y="844439"/>
                      <a:pt x="774852" y="874686"/>
                    </a:cubicBezTo>
                    <a:cubicBezTo>
                      <a:pt x="829105" y="904933"/>
                      <a:pt x="890535" y="920387"/>
                      <a:pt x="959144" y="921047"/>
                    </a:cubicBezTo>
                    <a:cubicBezTo>
                      <a:pt x="993450" y="920717"/>
                      <a:pt x="1025960" y="916689"/>
                      <a:pt x="1056676" y="908962"/>
                    </a:cubicBezTo>
                    <a:lnTo>
                      <a:pt x="1112271" y="886999"/>
                    </a:lnTo>
                    <a:lnTo>
                      <a:pt x="1106213" y="898160"/>
                    </a:lnTo>
                    <a:cubicBezTo>
                      <a:pt x="1002689" y="1051396"/>
                      <a:pt x="827373" y="1152144"/>
                      <a:pt x="628525" y="1152144"/>
                    </a:cubicBezTo>
                    <a:lnTo>
                      <a:pt x="569775" y="1152144"/>
                    </a:lnTo>
                    <a:cubicBezTo>
                      <a:pt x="370928" y="1152144"/>
                      <a:pt x="195611" y="1051396"/>
                      <a:pt x="92087" y="898160"/>
                    </a:cubicBezTo>
                    <a:lnTo>
                      <a:pt x="85562" y="886137"/>
                    </a:lnTo>
                    <a:lnTo>
                      <a:pt x="142172" y="908957"/>
                    </a:lnTo>
                    <a:cubicBezTo>
                      <a:pt x="172298" y="916690"/>
                      <a:pt x="204181" y="920720"/>
                      <a:pt x="237821" y="921047"/>
                    </a:cubicBezTo>
                    <a:cubicBezTo>
                      <a:pt x="286718" y="920641"/>
                      <a:pt x="334152" y="910499"/>
                      <a:pt x="380126" y="890622"/>
                    </a:cubicBezTo>
                    <a:cubicBezTo>
                      <a:pt x="426098" y="870744"/>
                      <a:pt x="466710" y="843564"/>
                      <a:pt x="501961" y="809079"/>
                    </a:cubicBezTo>
                    <a:lnTo>
                      <a:pt x="433733" y="733035"/>
                    </a:lnTo>
                    <a:cubicBezTo>
                      <a:pt x="407478" y="758161"/>
                      <a:pt x="377871" y="777862"/>
                      <a:pt x="344916" y="792140"/>
                    </a:cubicBezTo>
                    <a:cubicBezTo>
                      <a:pt x="311959" y="806419"/>
                      <a:pt x="278210" y="813690"/>
                      <a:pt x="243670" y="813955"/>
                    </a:cubicBezTo>
                    <a:cubicBezTo>
                      <a:pt x="197704" y="813474"/>
                      <a:pt x="156429" y="802628"/>
                      <a:pt x="119849" y="781420"/>
                    </a:cubicBezTo>
                    <a:cubicBezTo>
                      <a:pt x="83269" y="760213"/>
                      <a:pt x="54269" y="731531"/>
                      <a:pt x="32850" y="695374"/>
                    </a:cubicBezTo>
                    <a:cubicBezTo>
                      <a:pt x="11431" y="659217"/>
                      <a:pt x="480" y="618476"/>
                      <a:pt x="0" y="573146"/>
                    </a:cubicBezTo>
                    <a:cubicBezTo>
                      <a:pt x="1624" y="504292"/>
                      <a:pt x="25179" y="447504"/>
                      <a:pt x="70664" y="402779"/>
                    </a:cubicBezTo>
                    <a:cubicBezTo>
                      <a:pt x="116149" y="358055"/>
                      <a:pt x="173818" y="334901"/>
                      <a:pt x="243670" y="333317"/>
                    </a:cubicBezTo>
                    <a:cubicBezTo>
                      <a:pt x="278759" y="333581"/>
                      <a:pt x="312873" y="341339"/>
                      <a:pt x="346012" y="356592"/>
                    </a:cubicBezTo>
                    <a:cubicBezTo>
                      <a:pt x="379150" y="371845"/>
                      <a:pt x="408391" y="393008"/>
                      <a:pt x="433733" y="420083"/>
                    </a:cubicBezTo>
                    <a:lnTo>
                      <a:pt x="500986" y="336239"/>
                    </a:lnTo>
                    <a:cubicBezTo>
                      <a:pt x="467217" y="303321"/>
                      <a:pt x="427783" y="277645"/>
                      <a:pt x="382684" y="259208"/>
                    </a:cubicBezTo>
                    <a:cubicBezTo>
                      <a:pt x="337585" y="240773"/>
                      <a:pt x="290596" y="231402"/>
                      <a:pt x="241720" y="231098"/>
                    </a:cubicBezTo>
                    <a:cubicBezTo>
                      <a:pt x="207749" y="231419"/>
                      <a:pt x="175544" y="235398"/>
                      <a:pt x="145105" y="243035"/>
                    </a:cubicBezTo>
                    <a:lnTo>
                      <a:pt x="85229" y="266621"/>
                    </a:lnTo>
                    <a:lnTo>
                      <a:pt x="92087" y="253985"/>
                    </a:lnTo>
                    <a:cubicBezTo>
                      <a:pt x="195611" y="100749"/>
                      <a:pt x="370928" y="0"/>
                      <a:pt x="56977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>
                <a:off x="3794651" y="5544793"/>
                <a:ext cx="212253" cy="129143"/>
              </a:xfrm>
              <a:custGeom>
                <a:avLst/>
                <a:gdLst/>
                <a:ahLst/>
                <a:cxnLst/>
                <a:rect l="l" t="t" r="r" b="b"/>
                <a:pathLst>
                  <a:path w="199082" h="121130">
                    <a:moveTo>
                      <a:pt x="63541" y="0"/>
                    </a:moveTo>
                    <a:cubicBezTo>
                      <a:pt x="74932" y="71"/>
                      <a:pt x="84333" y="2839"/>
                      <a:pt x="91743" y="8305"/>
                    </a:cubicBezTo>
                    <a:cubicBezTo>
                      <a:pt x="99154" y="13771"/>
                      <a:pt x="104150" y="21509"/>
                      <a:pt x="106731" y="31519"/>
                    </a:cubicBezTo>
                    <a:cubicBezTo>
                      <a:pt x="110569" y="20924"/>
                      <a:pt x="116552" y="13043"/>
                      <a:pt x="124680" y="7877"/>
                    </a:cubicBezTo>
                    <a:cubicBezTo>
                      <a:pt x="132808" y="2711"/>
                      <a:pt x="142679" y="85"/>
                      <a:pt x="154295" y="0"/>
                    </a:cubicBezTo>
                    <a:cubicBezTo>
                      <a:pt x="168466" y="137"/>
                      <a:pt x="179447" y="4314"/>
                      <a:pt x="187236" y="12531"/>
                    </a:cubicBezTo>
                    <a:cubicBezTo>
                      <a:pt x="195025" y="20747"/>
                      <a:pt x="198974" y="32182"/>
                      <a:pt x="199082" y="46835"/>
                    </a:cubicBezTo>
                    <a:lnTo>
                      <a:pt x="199082" y="121130"/>
                    </a:lnTo>
                    <a:lnTo>
                      <a:pt x="181280" y="121130"/>
                    </a:lnTo>
                    <a:lnTo>
                      <a:pt x="181280" y="51636"/>
                    </a:lnTo>
                    <a:cubicBezTo>
                      <a:pt x="181190" y="40815"/>
                      <a:pt x="178226" y="32452"/>
                      <a:pt x="172390" y="26547"/>
                    </a:cubicBezTo>
                    <a:cubicBezTo>
                      <a:pt x="166554" y="20641"/>
                      <a:pt x="158388" y="17650"/>
                      <a:pt x="147892" y="17574"/>
                    </a:cubicBezTo>
                    <a:cubicBezTo>
                      <a:pt x="135347" y="18107"/>
                      <a:pt x="125675" y="22356"/>
                      <a:pt x="118877" y="30318"/>
                    </a:cubicBezTo>
                    <a:cubicBezTo>
                      <a:pt x="112078" y="38282"/>
                      <a:pt x="108638" y="48816"/>
                      <a:pt x="108557" y="61923"/>
                    </a:cubicBezTo>
                    <a:lnTo>
                      <a:pt x="108557" y="121130"/>
                    </a:lnTo>
                    <a:lnTo>
                      <a:pt x="90526" y="121130"/>
                    </a:lnTo>
                    <a:lnTo>
                      <a:pt x="90526" y="51636"/>
                    </a:lnTo>
                    <a:cubicBezTo>
                      <a:pt x="90450" y="40815"/>
                      <a:pt x="87515" y="32452"/>
                      <a:pt x="81722" y="26547"/>
                    </a:cubicBezTo>
                    <a:cubicBezTo>
                      <a:pt x="75928" y="20641"/>
                      <a:pt x="67734" y="17650"/>
                      <a:pt x="57138" y="17574"/>
                    </a:cubicBezTo>
                    <a:cubicBezTo>
                      <a:pt x="44683" y="18107"/>
                      <a:pt x="35002" y="22356"/>
                      <a:pt x="28094" y="30320"/>
                    </a:cubicBezTo>
                    <a:cubicBezTo>
                      <a:pt x="21185" y="38285"/>
                      <a:pt x="17679" y="48824"/>
                      <a:pt x="17574" y="61937"/>
                    </a:cubicBezTo>
                    <a:lnTo>
                      <a:pt x="17574" y="121130"/>
                    </a:lnTo>
                    <a:lnTo>
                      <a:pt x="0" y="121130"/>
                    </a:lnTo>
                    <a:lnTo>
                      <a:pt x="0" y="686"/>
                    </a:lnTo>
                    <a:lnTo>
                      <a:pt x="17574" y="686"/>
                    </a:lnTo>
                    <a:lnTo>
                      <a:pt x="17574" y="27861"/>
                    </a:lnTo>
                    <a:cubicBezTo>
                      <a:pt x="21633" y="18519"/>
                      <a:pt x="27579" y="11563"/>
                      <a:pt x="35412" y="6992"/>
                    </a:cubicBezTo>
                    <a:cubicBezTo>
                      <a:pt x="43245" y="2421"/>
                      <a:pt x="52621" y="90"/>
                      <a:pt x="635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>
                <a:off x="4216458" y="5544793"/>
                <a:ext cx="117445" cy="129143"/>
              </a:xfrm>
              <a:custGeom>
                <a:avLst/>
                <a:gdLst/>
                <a:ahLst/>
                <a:cxnLst/>
                <a:rect l="l" t="t" r="r" b="b"/>
                <a:pathLst>
                  <a:path w="110157" h="121130">
                    <a:moveTo>
                      <a:pt x="64455" y="0"/>
                    </a:moveTo>
                    <a:cubicBezTo>
                      <a:pt x="78965" y="137"/>
                      <a:pt x="90183" y="4314"/>
                      <a:pt x="98111" y="12531"/>
                    </a:cubicBezTo>
                    <a:cubicBezTo>
                      <a:pt x="106038" y="20747"/>
                      <a:pt x="110054" y="32182"/>
                      <a:pt x="110157" y="46835"/>
                    </a:cubicBezTo>
                    <a:lnTo>
                      <a:pt x="110157" y="121130"/>
                    </a:lnTo>
                    <a:lnTo>
                      <a:pt x="92355" y="121130"/>
                    </a:lnTo>
                    <a:lnTo>
                      <a:pt x="92355" y="51636"/>
                    </a:lnTo>
                    <a:cubicBezTo>
                      <a:pt x="92264" y="40925"/>
                      <a:pt x="89244" y="32628"/>
                      <a:pt x="83293" y="26747"/>
                    </a:cubicBezTo>
                    <a:cubicBezTo>
                      <a:pt x="77342" y="20865"/>
                      <a:pt x="69005" y="17884"/>
                      <a:pt x="58280" y="17803"/>
                    </a:cubicBezTo>
                    <a:cubicBezTo>
                      <a:pt x="46317" y="18083"/>
                      <a:pt x="36855" y="21694"/>
                      <a:pt x="29894" y="28635"/>
                    </a:cubicBezTo>
                    <a:cubicBezTo>
                      <a:pt x="22934" y="35575"/>
                      <a:pt x="18903" y="44848"/>
                      <a:pt x="17803" y="56452"/>
                    </a:cubicBezTo>
                    <a:lnTo>
                      <a:pt x="17803" y="121130"/>
                    </a:lnTo>
                    <a:lnTo>
                      <a:pt x="0" y="121130"/>
                    </a:lnTo>
                    <a:lnTo>
                      <a:pt x="0" y="686"/>
                    </a:lnTo>
                    <a:lnTo>
                      <a:pt x="17803" y="686"/>
                    </a:lnTo>
                    <a:lnTo>
                      <a:pt x="17803" y="27175"/>
                    </a:lnTo>
                    <a:cubicBezTo>
                      <a:pt x="22076" y="18062"/>
                      <a:pt x="28165" y="11278"/>
                      <a:pt x="36069" y="6821"/>
                    </a:cubicBezTo>
                    <a:cubicBezTo>
                      <a:pt x="43973" y="2364"/>
                      <a:pt x="53435" y="90"/>
                      <a:pt x="644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>
                <a:off x="4049852" y="5544549"/>
                <a:ext cx="123658" cy="129630"/>
              </a:xfrm>
              <a:custGeom>
                <a:avLst/>
                <a:gdLst/>
                <a:ahLst/>
                <a:cxnLst/>
                <a:rect l="l" t="t" r="r" b="b"/>
                <a:pathLst>
                  <a:path w="115985" h="121587">
                    <a:moveTo>
                      <a:pt x="59650" y="0"/>
                    </a:moveTo>
                    <a:cubicBezTo>
                      <a:pt x="79115" y="161"/>
                      <a:pt x="93574" y="6292"/>
                      <a:pt x="103025" y="18391"/>
                    </a:cubicBezTo>
                    <a:cubicBezTo>
                      <a:pt x="112476" y="30491"/>
                      <a:pt x="116759" y="46906"/>
                      <a:pt x="115871" y="67637"/>
                    </a:cubicBezTo>
                    <a:lnTo>
                      <a:pt x="17573" y="67637"/>
                    </a:lnTo>
                    <a:cubicBezTo>
                      <a:pt x="19336" y="79547"/>
                      <a:pt x="24100" y="88898"/>
                      <a:pt x="31866" y="95690"/>
                    </a:cubicBezTo>
                    <a:cubicBezTo>
                      <a:pt x="39631" y="102482"/>
                      <a:pt x="49427" y="105942"/>
                      <a:pt x="61251" y="106071"/>
                    </a:cubicBezTo>
                    <a:cubicBezTo>
                      <a:pt x="68721" y="106056"/>
                      <a:pt x="75620" y="104769"/>
                      <a:pt x="81947" y="102210"/>
                    </a:cubicBezTo>
                    <a:cubicBezTo>
                      <a:pt x="88274" y="99651"/>
                      <a:pt x="93800" y="95905"/>
                      <a:pt x="98526" y="90972"/>
                    </a:cubicBezTo>
                    <a:lnTo>
                      <a:pt x="108341" y="101495"/>
                    </a:lnTo>
                    <a:cubicBezTo>
                      <a:pt x="102585" y="107928"/>
                      <a:pt x="95597" y="112875"/>
                      <a:pt x="87376" y="116337"/>
                    </a:cubicBezTo>
                    <a:cubicBezTo>
                      <a:pt x="79155" y="119799"/>
                      <a:pt x="69989" y="121549"/>
                      <a:pt x="59879" y="121587"/>
                    </a:cubicBezTo>
                    <a:cubicBezTo>
                      <a:pt x="41877" y="121297"/>
                      <a:pt x="27466" y="115652"/>
                      <a:pt x="16647" y="104652"/>
                    </a:cubicBezTo>
                    <a:cubicBezTo>
                      <a:pt x="5828" y="93651"/>
                      <a:pt x="279" y="79031"/>
                      <a:pt x="0" y="60793"/>
                    </a:cubicBezTo>
                    <a:cubicBezTo>
                      <a:pt x="298" y="42555"/>
                      <a:pt x="5867" y="27936"/>
                      <a:pt x="16705" y="16935"/>
                    </a:cubicBezTo>
                    <a:cubicBezTo>
                      <a:pt x="27542" y="5935"/>
                      <a:pt x="41858" y="290"/>
                      <a:pt x="59650" y="0"/>
                    </a:cubicBezTo>
                    <a:close/>
                    <a:moveTo>
                      <a:pt x="59650" y="15288"/>
                    </a:moveTo>
                    <a:cubicBezTo>
                      <a:pt x="48064" y="15431"/>
                      <a:pt x="38536" y="18862"/>
                      <a:pt x="31065" y="25582"/>
                    </a:cubicBezTo>
                    <a:cubicBezTo>
                      <a:pt x="23595" y="32303"/>
                      <a:pt x="19098" y="41454"/>
                      <a:pt x="17573" y="53035"/>
                    </a:cubicBezTo>
                    <a:lnTo>
                      <a:pt x="99898" y="53035"/>
                    </a:lnTo>
                    <a:cubicBezTo>
                      <a:pt x="99193" y="41354"/>
                      <a:pt x="95286" y="32174"/>
                      <a:pt x="88178" y="25497"/>
                    </a:cubicBezTo>
                    <a:cubicBezTo>
                      <a:pt x="81070" y="18819"/>
                      <a:pt x="71561" y="15416"/>
                      <a:pt x="59650" y="15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>
                <a:off x="4376851" y="5544548"/>
                <a:ext cx="115007" cy="129633"/>
              </a:xfrm>
              <a:custGeom>
                <a:avLst/>
                <a:gdLst/>
                <a:ahLst/>
                <a:cxnLst/>
                <a:rect l="l" t="t" r="r" b="b"/>
                <a:pathLst>
                  <a:path w="107870" h="121590">
                    <a:moveTo>
                      <a:pt x="59636" y="3"/>
                    </a:moveTo>
                    <a:cubicBezTo>
                      <a:pt x="69384" y="-69"/>
                      <a:pt x="78176" y="1443"/>
                      <a:pt x="86010" y="4539"/>
                    </a:cubicBezTo>
                    <a:cubicBezTo>
                      <a:pt x="93845" y="7634"/>
                      <a:pt x="100522" y="12056"/>
                      <a:pt x="106041" y="17806"/>
                    </a:cubicBezTo>
                    <a:lnTo>
                      <a:pt x="96212" y="30383"/>
                    </a:lnTo>
                    <a:cubicBezTo>
                      <a:pt x="91630" y="26000"/>
                      <a:pt x="86334" y="22589"/>
                      <a:pt x="80324" y="20150"/>
                    </a:cubicBezTo>
                    <a:cubicBezTo>
                      <a:pt x="74314" y="17710"/>
                      <a:pt x="67646" y="16472"/>
                      <a:pt x="60322" y="16434"/>
                    </a:cubicBezTo>
                    <a:cubicBezTo>
                      <a:pt x="47639" y="16638"/>
                      <a:pt x="37400" y="20745"/>
                      <a:pt x="29603" y="28753"/>
                    </a:cubicBezTo>
                    <a:cubicBezTo>
                      <a:pt x="21807" y="36762"/>
                      <a:pt x="17797" y="47443"/>
                      <a:pt x="17573" y="60796"/>
                    </a:cubicBezTo>
                    <a:cubicBezTo>
                      <a:pt x="17797" y="74160"/>
                      <a:pt x="21807" y="84879"/>
                      <a:pt x="29603" y="92954"/>
                    </a:cubicBezTo>
                    <a:cubicBezTo>
                      <a:pt x="37400" y="101029"/>
                      <a:pt x="47639" y="105173"/>
                      <a:pt x="60322" y="105388"/>
                    </a:cubicBezTo>
                    <a:cubicBezTo>
                      <a:pt x="68246" y="105369"/>
                      <a:pt x="75371" y="104035"/>
                      <a:pt x="81696" y="101386"/>
                    </a:cubicBezTo>
                    <a:cubicBezTo>
                      <a:pt x="88020" y="98737"/>
                      <a:pt x="93316" y="94888"/>
                      <a:pt x="97583" y="89838"/>
                    </a:cubicBezTo>
                    <a:lnTo>
                      <a:pt x="107870" y="100814"/>
                    </a:lnTo>
                    <a:cubicBezTo>
                      <a:pt x="102460" y="107375"/>
                      <a:pt x="95678" y="112464"/>
                      <a:pt x="87525" y="116083"/>
                    </a:cubicBezTo>
                    <a:cubicBezTo>
                      <a:pt x="79371" y="119702"/>
                      <a:pt x="70075" y="121538"/>
                      <a:pt x="59636" y="121590"/>
                    </a:cubicBezTo>
                    <a:cubicBezTo>
                      <a:pt x="41849" y="121301"/>
                      <a:pt x="27538" y="115656"/>
                      <a:pt x="16702" y="104656"/>
                    </a:cubicBezTo>
                    <a:cubicBezTo>
                      <a:pt x="5866" y="93656"/>
                      <a:pt x="299" y="79036"/>
                      <a:pt x="0" y="60796"/>
                    </a:cubicBezTo>
                    <a:cubicBezTo>
                      <a:pt x="313" y="42556"/>
                      <a:pt x="5909" y="27936"/>
                      <a:pt x="16787" y="16937"/>
                    </a:cubicBezTo>
                    <a:cubicBezTo>
                      <a:pt x="27666" y="5937"/>
                      <a:pt x="41949" y="292"/>
                      <a:pt x="5963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>
                <a:off x="4534804" y="5544549"/>
                <a:ext cx="123658" cy="129630"/>
              </a:xfrm>
              <a:custGeom>
                <a:avLst/>
                <a:gdLst/>
                <a:ahLst/>
                <a:cxnLst/>
                <a:rect l="l" t="t" r="r" b="b"/>
                <a:pathLst>
                  <a:path w="115985" h="121587">
                    <a:moveTo>
                      <a:pt x="59650" y="0"/>
                    </a:moveTo>
                    <a:cubicBezTo>
                      <a:pt x="79115" y="161"/>
                      <a:pt x="93574" y="6292"/>
                      <a:pt x="103025" y="18391"/>
                    </a:cubicBezTo>
                    <a:cubicBezTo>
                      <a:pt x="112477" y="30491"/>
                      <a:pt x="116759" y="46906"/>
                      <a:pt x="115871" y="67637"/>
                    </a:cubicBezTo>
                    <a:lnTo>
                      <a:pt x="17573" y="67637"/>
                    </a:lnTo>
                    <a:cubicBezTo>
                      <a:pt x="19336" y="79547"/>
                      <a:pt x="24100" y="88898"/>
                      <a:pt x="31866" y="95690"/>
                    </a:cubicBezTo>
                    <a:cubicBezTo>
                      <a:pt x="39631" y="102482"/>
                      <a:pt x="49427" y="105942"/>
                      <a:pt x="61251" y="106071"/>
                    </a:cubicBezTo>
                    <a:cubicBezTo>
                      <a:pt x="68722" y="106056"/>
                      <a:pt x="75620" y="104769"/>
                      <a:pt x="81947" y="102210"/>
                    </a:cubicBezTo>
                    <a:cubicBezTo>
                      <a:pt x="88274" y="99651"/>
                      <a:pt x="93800" y="95905"/>
                      <a:pt x="98526" y="90972"/>
                    </a:cubicBezTo>
                    <a:lnTo>
                      <a:pt x="108341" y="101495"/>
                    </a:lnTo>
                    <a:cubicBezTo>
                      <a:pt x="102585" y="107928"/>
                      <a:pt x="95597" y="112875"/>
                      <a:pt x="87376" y="116337"/>
                    </a:cubicBezTo>
                    <a:cubicBezTo>
                      <a:pt x="79155" y="119799"/>
                      <a:pt x="69989" y="121549"/>
                      <a:pt x="59879" y="121587"/>
                    </a:cubicBezTo>
                    <a:cubicBezTo>
                      <a:pt x="41877" y="121297"/>
                      <a:pt x="27466" y="115652"/>
                      <a:pt x="16647" y="104652"/>
                    </a:cubicBezTo>
                    <a:cubicBezTo>
                      <a:pt x="5828" y="93651"/>
                      <a:pt x="279" y="79031"/>
                      <a:pt x="0" y="60793"/>
                    </a:cubicBezTo>
                    <a:cubicBezTo>
                      <a:pt x="298" y="42555"/>
                      <a:pt x="5867" y="27936"/>
                      <a:pt x="16704" y="16935"/>
                    </a:cubicBezTo>
                    <a:cubicBezTo>
                      <a:pt x="27542" y="5935"/>
                      <a:pt x="41858" y="290"/>
                      <a:pt x="59650" y="0"/>
                    </a:cubicBezTo>
                    <a:close/>
                    <a:moveTo>
                      <a:pt x="59650" y="15288"/>
                    </a:moveTo>
                    <a:cubicBezTo>
                      <a:pt x="48064" y="15431"/>
                      <a:pt x="38536" y="18862"/>
                      <a:pt x="31065" y="25582"/>
                    </a:cubicBezTo>
                    <a:cubicBezTo>
                      <a:pt x="23595" y="32303"/>
                      <a:pt x="19098" y="41454"/>
                      <a:pt x="17573" y="53035"/>
                    </a:cubicBezTo>
                    <a:lnTo>
                      <a:pt x="99898" y="53035"/>
                    </a:lnTo>
                    <a:cubicBezTo>
                      <a:pt x="99193" y="41354"/>
                      <a:pt x="95286" y="32174"/>
                      <a:pt x="88178" y="25497"/>
                    </a:cubicBezTo>
                    <a:cubicBezTo>
                      <a:pt x="81070" y="18819"/>
                      <a:pt x="71561" y="15416"/>
                      <a:pt x="59650" y="15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>
                <a:off x="3539450" y="5544793"/>
                <a:ext cx="212253" cy="129143"/>
              </a:xfrm>
              <a:custGeom>
                <a:avLst/>
                <a:gdLst/>
                <a:ahLst/>
                <a:cxnLst/>
                <a:rect l="l" t="t" r="r" b="b"/>
                <a:pathLst>
                  <a:path w="199082" h="121130">
                    <a:moveTo>
                      <a:pt x="63541" y="0"/>
                    </a:moveTo>
                    <a:cubicBezTo>
                      <a:pt x="74932" y="71"/>
                      <a:pt x="84333" y="2839"/>
                      <a:pt x="91743" y="8305"/>
                    </a:cubicBezTo>
                    <a:cubicBezTo>
                      <a:pt x="99154" y="13771"/>
                      <a:pt x="104150" y="21509"/>
                      <a:pt x="106731" y="31519"/>
                    </a:cubicBezTo>
                    <a:cubicBezTo>
                      <a:pt x="110569" y="20924"/>
                      <a:pt x="116552" y="13043"/>
                      <a:pt x="124680" y="7877"/>
                    </a:cubicBezTo>
                    <a:cubicBezTo>
                      <a:pt x="132808" y="2711"/>
                      <a:pt x="142679" y="85"/>
                      <a:pt x="154295" y="0"/>
                    </a:cubicBezTo>
                    <a:cubicBezTo>
                      <a:pt x="168466" y="137"/>
                      <a:pt x="179447" y="4314"/>
                      <a:pt x="187236" y="12531"/>
                    </a:cubicBezTo>
                    <a:cubicBezTo>
                      <a:pt x="195025" y="20747"/>
                      <a:pt x="198974" y="32182"/>
                      <a:pt x="199082" y="46835"/>
                    </a:cubicBezTo>
                    <a:lnTo>
                      <a:pt x="199082" y="121130"/>
                    </a:lnTo>
                    <a:lnTo>
                      <a:pt x="181280" y="121130"/>
                    </a:lnTo>
                    <a:lnTo>
                      <a:pt x="181280" y="51636"/>
                    </a:lnTo>
                    <a:cubicBezTo>
                      <a:pt x="181190" y="40815"/>
                      <a:pt x="178226" y="32452"/>
                      <a:pt x="172390" y="26547"/>
                    </a:cubicBezTo>
                    <a:cubicBezTo>
                      <a:pt x="166554" y="20641"/>
                      <a:pt x="158388" y="17650"/>
                      <a:pt x="147892" y="17574"/>
                    </a:cubicBezTo>
                    <a:cubicBezTo>
                      <a:pt x="135347" y="18107"/>
                      <a:pt x="125675" y="22356"/>
                      <a:pt x="118877" y="30318"/>
                    </a:cubicBezTo>
                    <a:cubicBezTo>
                      <a:pt x="112078" y="38282"/>
                      <a:pt x="108638" y="48816"/>
                      <a:pt x="108557" y="61923"/>
                    </a:cubicBezTo>
                    <a:lnTo>
                      <a:pt x="108557" y="121130"/>
                    </a:lnTo>
                    <a:lnTo>
                      <a:pt x="90526" y="121130"/>
                    </a:lnTo>
                    <a:lnTo>
                      <a:pt x="90526" y="51636"/>
                    </a:lnTo>
                    <a:cubicBezTo>
                      <a:pt x="90450" y="40815"/>
                      <a:pt x="87515" y="32452"/>
                      <a:pt x="81722" y="26547"/>
                    </a:cubicBezTo>
                    <a:cubicBezTo>
                      <a:pt x="75928" y="20641"/>
                      <a:pt x="67734" y="17650"/>
                      <a:pt x="57138" y="17574"/>
                    </a:cubicBezTo>
                    <a:cubicBezTo>
                      <a:pt x="44683" y="18107"/>
                      <a:pt x="35002" y="22356"/>
                      <a:pt x="28094" y="30320"/>
                    </a:cubicBezTo>
                    <a:cubicBezTo>
                      <a:pt x="21185" y="38285"/>
                      <a:pt x="17679" y="48824"/>
                      <a:pt x="17574" y="61937"/>
                    </a:cubicBezTo>
                    <a:lnTo>
                      <a:pt x="17574" y="121130"/>
                    </a:lnTo>
                    <a:lnTo>
                      <a:pt x="0" y="121130"/>
                    </a:lnTo>
                    <a:lnTo>
                      <a:pt x="0" y="686"/>
                    </a:lnTo>
                    <a:lnTo>
                      <a:pt x="17574" y="686"/>
                    </a:lnTo>
                    <a:lnTo>
                      <a:pt x="17574" y="27861"/>
                    </a:lnTo>
                    <a:cubicBezTo>
                      <a:pt x="21633" y="18519"/>
                      <a:pt x="27579" y="11563"/>
                      <a:pt x="35412" y="6992"/>
                    </a:cubicBezTo>
                    <a:cubicBezTo>
                      <a:pt x="43245" y="2421"/>
                      <a:pt x="52621" y="90"/>
                      <a:pt x="635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7" name="TextBox 176"/>
          <p:cNvSpPr txBox="1"/>
          <p:nvPr/>
        </p:nvSpPr>
        <p:spPr>
          <a:xfrm flipH="1">
            <a:off x="5360061" y="613886"/>
            <a:ext cx="1471878" cy="769441"/>
          </a:xfrm>
          <a:prstGeom prst="rect">
            <a:avLst/>
          </a:prstGeom>
          <a:noFill/>
          <a:effectLst>
            <a:outerShdw blurRad="127000" dist="635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85000">
                      <a:srgbClr val="4BD1FB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30%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94994"/>
                  </a:gs>
                  <a:gs pos="85000">
                    <a:srgbClr val="4BD1FB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83580" y="3195800"/>
            <a:ext cx="1515158" cy="769441"/>
          </a:xfrm>
          <a:prstGeom prst="rect">
            <a:avLst/>
          </a:prstGeom>
          <a:noFill/>
          <a:effectLst>
            <a:outerShdw blurRad="127000" dist="635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85000">
                      <a:srgbClr val="4BD1FB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40%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94994"/>
                  </a:gs>
                  <a:gs pos="85000">
                    <a:srgbClr val="4BD1FB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8712" y="4192968"/>
            <a:ext cx="2191567" cy="465138"/>
            <a:chOff x="998712" y="4192968"/>
            <a:chExt cx="2191567" cy="465138"/>
          </a:xfrm>
        </p:grpSpPr>
        <p:sp>
          <p:nvSpPr>
            <p:cNvPr id="179" name="Rectangle 178"/>
            <p:cNvSpPr/>
            <p:nvPr/>
          </p:nvSpPr>
          <p:spPr>
            <a:xfrm>
              <a:off x="1369607" y="4275668"/>
              <a:ext cx="1820672" cy="353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Calibri"/>
                </a:rPr>
                <a:t>smartphone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998712" y="4192968"/>
              <a:ext cx="257524" cy="465138"/>
              <a:chOff x="5429367" y="4908078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1" name="AutoShape 97"/>
              <p:cNvSpPr>
                <a:spLocks/>
              </p:cNvSpPr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82" name="AutoShape 98"/>
              <p:cNvSpPr>
                <a:spLocks/>
              </p:cNvSpPr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83" name="AutoShape 99"/>
              <p:cNvSpPr>
                <a:spLocks/>
              </p:cNvSpPr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948930" y="4154825"/>
            <a:ext cx="2266946" cy="474594"/>
            <a:chOff x="8948930" y="4154825"/>
            <a:chExt cx="2266946" cy="474594"/>
          </a:xfrm>
        </p:grpSpPr>
        <p:grpSp>
          <p:nvGrpSpPr>
            <p:cNvPr id="187" name="Group 186"/>
            <p:cNvGrpSpPr/>
            <p:nvPr/>
          </p:nvGrpSpPr>
          <p:grpSpPr>
            <a:xfrm>
              <a:off x="10822394" y="4154825"/>
              <a:ext cx="393482" cy="465138"/>
              <a:chOff x="5429367" y="4908078"/>
              <a:chExt cx="319088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8" name="AutoShape 97"/>
              <p:cNvSpPr>
                <a:spLocks/>
              </p:cNvSpPr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89" name="AutoShape 98"/>
              <p:cNvSpPr>
                <a:spLocks/>
              </p:cNvSpPr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90" name="AutoShape 99"/>
              <p:cNvSpPr>
                <a:spLocks/>
              </p:cNvSpPr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sp>
          <p:nvSpPr>
            <p:cNvPr id="192" name="Rectangle 191"/>
            <p:cNvSpPr/>
            <p:nvPr/>
          </p:nvSpPr>
          <p:spPr>
            <a:xfrm flipH="1">
              <a:off x="8948930" y="4275668"/>
              <a:ext cx="1820672" cy="353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Calibri"/>
                </a:rPr>
                <a:t>Tablet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endParaRPr>
            </a:p>
          </p:txBody>
        </p:sp>
      </p:grpSp>
      <p:sp>
        <p:nvSpPr>
          <p:cNvPr id="194" name="TextBox 193"/>
          <p:cNvSpPr txBox="1"/>
          <p:nvPr/>
        </p:nvSpPr>
        <p:spPr>
          <a:xfrm>
            <a:off x="9836543" y="3195800"/>
            <a:ext cx="1471878" cy="769441"/>
          </a:xfrm>
          <a:prstGeom prst="rect">
            <a:avLst/>
          </a:prstGeom>
          <a:noFill/>
          <a:effectLst>
            <a:outerShdw blurRad="127000" dist="635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85000">
                      <a:srgbClr val="4BD1FB"/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30%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94994"/>
                  </a:gs>
                  <a:gs pos="85000">
                    <a:srgbClr val="4BD1FB"/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40051" y="1550198"/>
            <a:ext cx="2511898" cy="435769"/>
            <a:chOff x="4840051" y="1550198"/>
            <a:chExt cx="2511898" cy="435769"/>
          </a:xfrm>
        </p:grpSpPr>
        <p:grpSp>
          <p:nvGrpSpPr>
            <p:cNvPr id="184" name="Group 183"/>
            <p:cNvGrpSpPr/>
            <p:nvPr/>
          </p:nvGrpSpPr>
          <p:grpSpPr>
            <a:xfrm>
              <a:off x="4840051" y="1550198"/>
              <a:ext cx="465138" cy="435769"/>
              <a:chOff x="5368132" y="3540125"/>
              <a:chExt cx="465138" cy="43576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5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86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5364055" y="1591493"/>
              <a:ext cx="1987894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Calibri"/>
                </a:rPr>
                <a:t>Desktop/Laptop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901281" y="4695925"/>
            <a:ext cx="2325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8948930" y="4695925"/>
            <a:ext cx="2325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4667955" y="2014883"/>
            <a:ext cx="285609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156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1" grpId="0"/>
      <p:bldP spid="194" grpId="0"/>
      <p:bldP spid="199" grpId="0"/>
      <p:bldP spid="200" grpId="0"/>
      <p:bldP spid="2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984A64-2B26-483B-9C43-EFEBD471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A538FC-C136-46FB-BAC8-726783B45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"/>
            <a:ext cx="12192000" cy="6846101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7B37480B-F0F2-4D55-BD65-9439C420C5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8404" y="4520366"/>
            <a:ext cx="3148991" cy="153815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AC4E72F-BD36-4C43-8E21-136EE2E188F4}"/>
              </a:ext>
            </a:extLst>
          </p:cNvPr>
          <p:cNvSpPr txBox="1"/>
          <p:nvPr/>
        </p:nvSpPr>
        <p:spPr>
          <a:xfrm>
            <a:off x="6096000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P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C288B4-19B9-4795-9317-AF6936B6575B}"/>
              </a:ext>
            </a:extLst>
          </p:cNvPr>
          <p:cNvSpPr txBox="1"/>
          <p:nvPr/>
        </p:nvSpPr>
        <p:spPr>
          <a:xfrm>
            <a:off x="671854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93094E-AF62-4483-A0DC-2BD80E847227}"/>
              </a:ext>
            </a:extLst>
          </p:cNvPr>
          <p:cNvSpPr txBox="1"/>
          <p:nvPr/>
        </p:nvSpPr>
        <p:spPr>
          <a:xfrm>
            <a:off x="740168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965A84-6760-436C-9FDF-3A881049E88B}"/>
              </a:ext>
            </a:extLst>
          </p:cNvPr>
          <p:cNvSpPr txBox="1"/>
          <p:nvPr/>
        </p:nvSpPr>
        <p:spPr>
          <a:xfrm>
            <a:off x="808482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C8EB34F-8795-4019-BF13-A03CB2A74D31}"/>
              </a:ext>
            </a:extLst>
          </p:cNvPr>
          <p:cNvSpPr txBox="1"/>
          <p:nvPr/>
        </p:nvSpPr>
        <p:spPr>
          <a:xfrm>
            <a:off x="8845484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F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ABE204-9308-415D-8E63-A8A73B92F2F9}"/>
              </a:ext>
            </a:extLst>
          </p:cNvPr>
          <p:cNvSpPr txBox="1"/>
          <p:nvPr/>
        </p:nvSpPr>
        <p:spPr>
          <a:xfrm>
            <a:off x="9466324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O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DD3A9D-0059-4D48-92C2-B77F1E2365B1}"/>
              </a:ext>
            </a:extLst>
          </p:cNvPr>
          <p:cNvSpPr txBox="1"/>
          <p:nvPr/>
        </p:nvSpPr>
        <p:spPr>
          <a:xfrm>
            <a:off x="10116690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U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Rectangle 88">
            <a:extLst>
              <a:ext uri="{FF2B5EF4-FFF2-40B4-BE49-F238E27FC236}">
                <a16:creationId xmlns:a16="http://schemas.microsoft.com/office/drawing/2014/main" id="{90142DBF-C894-4284-AAF6-B4254D6971D4}"/>
              </a:ext>
            </a:extLst>
          </p:cNvPr>
          <p:cNvSpPr/>
          <p:nvPr/>
        </p:nvSpPr>
        <p:spPr>
          <a:xfrm>
            <a:off x="5473454" y="2909342"/>
            <a:ext cx="6477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gradFill>
                  <a:gsLst>
                    <a:gs pos="10000">
                      <a:srgbClr val="B584DB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Business Team </a:t>
            </a:r>
          </a:p>
        </p:txBody>
      </p:sp>
      <p:sp>
        <p:nvSpPr>
          <p:cNvPr id="23" name="Rectangle 90">
            <a:extLst>
              <a:ext uri="{FF2B5EF4-FFF2-40B4-BE49-F238E27FC236}">
                <a16:creationId xmlns:a16="http://schemas.microsoft.com/office/drawing/2014/main" id="{B21981B7-4B13-4DFB-BF12-E3DF6CCB6D21}"/>
              </a:ext>
            </a:extLst>
          </p:cNvPr>
          <p:cNvSpPr/>
          <p:nvPr/>
        </p:nvSpPr>
        <p:spPr>
          <a:xfrm>
            <a:off x="6690809" y="3657670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</a:t>
            </a:r>
            <a:r>
              <a:rPr lang="id-ID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0A15C8-0019-4390-9DB4-2CAF60298E22}"/>
              </a:ext>
            </a:extLst>
          </p:cNvPr>
          <p:cNvSpPr txBox="1"/>
          <p:nvPr/>
        </p:nvSpPr>
        <p:spPr>
          <a:xfrm>
            <a:off x="10733733" y="1753780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25113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5466" y="2470299"/>
            <a:ext cx="34544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100000">
                      <a:srgbClr val="4BD1FB"/>
                    </a:gs>
                  </a:gsLst>
                  <a:lin ang="5400000" scaled="0"/>
                </a:gra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Statistical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Business man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465" y="3784022"/>
            <a:ext cx="348448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75465" y="4945201"/>
            <a:ext cx="1348182" cy="1055904"/>
            <a:chOff x="660536" y="4873213"/>
            <a:chExt cx="1348182" cy="1055904"/>
          </a:xfrm>
        </p:grpSpPr>
        <p:grpSp>
          <p:nvGrpSpPr>
            <p:cNvPr id="31" name="Group 30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5" name="Arc 34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21386995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205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66115" y="4945201"/>
            <a:ext cx="1348182" cy="1055904"/>
            <a:chOff x="660536" y="4873213"/>
            <a:chExt cx="1348182" cy="1055904"/>
          </a:xfrm>
        </p:grpSpPr>
        <p:grpSp>
          <p:nvGrpSpPr>
            <p:cNvPr id="38" name="Group 37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Arc 41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125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8162119" y="2470299"/>
            <a:ext cx="34544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100000">
                      <a:srgbClr val="4BD1FB"/>
                    </a:gs>
                  </a:gsLst>
                  <a:lin ang="5400000" scaled="0"/>
                </a:gra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Statistical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Business girl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32055" y="3784022"/>
            <a:ext cx="348448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8877704" y="4945201"/>
            <a:ext cx="1348182" cy="1055904"/>
            <a:chOff x="660536" y="4873213"/>
            <a:chExt cx="1348182" cy="1055904"/>
          </a:xfrm>
        </p:grpSpPr>
        <p:grpSp>
          <p:nvGrpSpPr>
            <p:cNvPr id="55" name="Group 54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9" name="Arc 58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987092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107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268354" y="4945201"/>
            <a:ext cx="1348182" cy="1055904"/>
            <a:chOff x="660536" y="4873213"/>
            <a:chExt cx="1348182" cy="1055904"/>
          </a:xfrm>
        </p:grpSpPr>
        <p:grpSp>
          <p:nvGrpSpPr>
            <p:cNvPr id="50" name="Group 49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4" name="Arc 53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854353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190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2039007" y="1507067"/>
            <a:ext cx="81139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004457" y="685387"/>
            <a:ext cx="618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Who is the best?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75461E5-FF81-4407-BA8B-1A999BB5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346" y="-3998209"/>
            <a:ext cx="20944213" cy="117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9240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44" grpId="0"/>
      <p:bldP spid="47" grpId="0"/>
      <p:bldP spid="62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91251C16-ABAD-4B37-B883-59E6643CD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8647" r="4756" b="8698"/>
          <a:stretch/>
        </p:blipFill>
        <p:spPr>
          <a:xfrm flipH="1">
            <a:off x="6687393" y="719808"/>
            <a:ext cx="5028022" cy="5426462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926058" y="3520016"/>
            <a:ext cx="6327242" cy="2489326"/>
            <a:chOff x="744701" y="3079999"/>
            <a:chExt cx="11043445" cy="2614797"/>
          </a:xfrm>
        </p:grpSpPr>
        <p:graphicFrame>
          <p:nvGraphicFramePr>
            <p:cNvPr id="193" name="Content Placeholder 3"/>
            <p:cNvGraphicFramePr>
              <a:graphicFrameLocks/>
            </p:cNvGraphicFramePr>
            <p:nvPr/>
          </p:nvGraphicFramePr>
          <p:xfrm>
            <a:off x="744701" y="3079999"/>
            <a:ext cx="10702598" cy="2387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94" name="Group 193"/>
            <p:cNvGrpSpPr/>
            <p:nvPr/>
          </p:nvGrpSpPr>
          <p:grpSpPr>
            <a:xfrm>
              <a:off x="827578" y="5420000"/>
              <a:ext cx="10960568" cy="274796"/>
              <a:chOff x="354052" y="5026678"/>
              <a:chExt cx="10960568" cy="274796"/>
            </a:xfrm>
          </p:grpSpPr>
          <p:sp>
            <p:nvSpPr>
              <p:cNvPr id="195" name="TextBox 194"/>
              <p:cNvSpPr txBox="1"/>
              <p:nvPr/>
            </p:nvSpPr>
            <p:spPr>
              <a:xfrm>
                <a:off x="354052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1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1341777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2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2329500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3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317224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4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4304947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5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5292672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6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6280395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7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68120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8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55845" y="5026678"/>
                <a:ext cx="951829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9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9243568" y="5026678"/>
                <a:ext cx="1083328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10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10231292" y="5026678"/>
                <a:ext cx="1083328" cy="27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JAN 11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46" name="Rectangle 245"/>
          <p:cNvSpPr/>
          <p:nvPr/>
        </p:nvSpPr>
        <p:spPr>
          <a:xfrm>
            <a:off x="926058" y="1067286"/>
            <a:ext cx="34544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94994"/>
                    </a:gs>
                    <a:gs pos="100000">
                      <a:srgbClr val="4BD1FB"/>
                    </a:gs>
                  </a:gsLst>
                  <a:lin ang="5400000" scaled="0"/>
                </a:gra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Statistical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Calibri"/>
              </a:rPr>
              <a:t>Business man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3784124" y="1178085"/>
            <a:ext cx="327638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765076" y="2369058"/>
            <a:ext cx="1348182" cy="1055904"/>
            <a:chOff x="660536" y="4873213"/>
            <a:chExt cx="1348182" cy="1055904"/>
          </a:xfrm>
        </p:grpSpPr>
        <p:grpSp>
          <p:nvGrpSpPr>
            <p:cNvPr id="256" name="Group 255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0" name="Arc 259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21386995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7" name="TextBox 256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205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2283073" y="2369058"/>
            <a:ext cx="1348182" cy="1055904"/>
            <a:chOff x="660536" y="4873213"/>
            <a:chExt cx="1348182" cy="1055904"/>
          </a:xfrm>
        </p:grpSpPr>
        <p:grpSp>
          <p:nvGrpSpPr>
            <p:cNvPr id="251" name="Group 250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254" name="Oval 253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55" name="Arc 254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2" name="TextBox 251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125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3801070" y="2369058"/>
            <a:ext cx="1348182" cy="1055904"/>
            <a:chOff x="660536" y="4873213"/>
            <a:chExt cx="1348182" cy="1055904"/>
          </a:xfrm>
        </p:grpSpPr>
        <p:grpSp>
          <p:nvGrpSpPr>
            <p:cNvPr id="269" name="Group 268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272" name="Oval 271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73" name="Arc 272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21386995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0" name="TextBox 269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105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5319067" y="2369058"/>
            <a:ext cx="1348182" cy="1055904"/>
            <a:chOff x="660536" y="4873213"/>
            <a:chExt cx="1348182" cy="1055904"/>
          </a:xfrm>
        </p:grpSpPr>
        <p:grpSp>
          <p:nvGrpSpPr>
            <p:cNvPr id="264" name="Group 263"/>
            <p:cNvGrpSpPr/>
            <p:nvPr/>
          </p:nvGrpSpPr>
          <p:grpSpPr>
            <a:xfrm>
              <a:off x="990000" y="4873213"/>
              <a:ext cx="689254" cy="689252"/>
              <a:chOff x="4126706" y="2563416"/>
              <a:chExt cx="578645" cy="578644"/>
            </a:xfrm>
          </p:grpSpPr>
          <p:sp>
            <p:nvSpPr>
              <p:cNvPr id="267" name="Oval 266"/>
              <p:cNvSpPr/>
              <p:nvPr/>
            </p:nvSpPr>
            <p:spPr>
              <a:xfrm>
                <a:off x="4126706" y="2563416"/>
                <a:ext cx="578644" cy="578644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HelveticaNeue medium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8" name="Arc 267"/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487377"/>
                  <a:gd name="adj2" fmla="val 16108834"/>
                </a:avLst>
              </a:prstGeom>
              <a:ln w="38100" cap="rnd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5" name="TextBox 264"/>
            <p:cNvSpPr txBox="1"/>
            <p:nvPr/>
          </p:nvSpPr>
          <p:spPr>
            <a:xfrm>
              <a:off x="990000" y="5048562"/>
              <a:ext cx="689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" panose="020B0502040204020203" pitchFamily="34" charset="0"/>
                </a:rPr>
                <a:t>115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660536" y="5615185"/>
              <a:ext cx="134818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"</a:t>
              </a:r>
              <a:r>
                <a:rPr kumimoji="0" lang="id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126046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28221" y="4791497"/>
            <a:ext cx="5030992" cy="285917"/>
            <a:chOff x="1128221" y="4791497"/>
            <a:chExt cx="5030992" cy="285917"/>
          </a:xfrm>
        </p:grpSpPr>
        <p:sp>
          <p:nvSpPr>
            <p:cNvPr id="80" name="Rectangle 79"/>
            <p:cNvSpPr/>
            <p:nvPr/>
          </p:nvSpPr>
          <p:spPr>
            <a:xfrm>
              <a:off x="1598924" y="4791497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Editing</a:t>
              </a:r>
            </a:p>
          </p:txBody>
        </p:sp>
        <p:sp>
          <p:nvSpPr>
            <p:cNvPr id="89" name="Rounded Rectangle 173"/>
            <p:cNvSpPr/>
            <p:nvPr/>
          </p:nvSpPr>
          <p:spPr>
            <a:xfrm>
              <a:off x="3063588" y="4808131"/>
              <a:ext cx="3095625" cy="26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A1BE3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100%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1128221" y="4872148"/>
              <a:ext cx="171953" cy="161095"/>
              <a:chOff x="5368132" y="3540125"/>
              <a:chExt cx="465138" cy="435769"/>
            </a:xfrm>
            <a:solidFill>
              <a:schemeClr val="accent3"/>
            </a:solidFill>
          </p:grpSpPr>
          <p:sp>
            <p:nvSpPr>
              <p:cNvPr id="106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07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107050" y="4327862"/>
            <a:ext cx="5052163" cy="288027"/>
            <a:chOff x="1107050" y="4327862"/>
            <a:chExt cx="5052163" cy="288027"/>
          </a:xfrm>
        </p:grpSpPr>
        <p:sp>
          <p:nvSpPr>
            <p:cNvPr id="79" name="Rectangle 78"/>
            <p:cNvSpPr/>
            <p:nvPr/>
          </p:nvSpPr>
          <p:spPr>
            <a:xfrm>
              <a:off x="1602098" y="4327862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Leader Ship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107050" y="4392041"/>
              <a:ext cx="193831" cy="176768"/>
              <a:chOff x="7693025" y="1104900"/>
              <a:chExt cx="703263" cy="641350"/>
            </a:xfrm>
            <a:solidFill>
              <a:schemeClr val="accent1"/>
            </a:solidFill>
          </p:grpSpPr>
          <p:sp>
            <p:nvSpPr>
              <p:cNvPr id="98" name="Freeform 48"/>
              <p:cNvSpPr>
                <a:spLocks noEditPoints="1"/>
              </p:cNvSpPr>
              <p:nvPr/>
            </p:nvSpPr>
            <p:spPr bwMode="auto">
              <a:xfrm>
                <a:off x="7948613" y="1158875"/>
                <a:ext cx="190500" cy="206375"/>
              </a:xfrm>
              <a:custGeom>
                <a:avLst/>
                <a:gdLst>
                  <a:gd name="T0" fmla="*/ 458 w 959"/>
                  <a:gd name="T1" fmla="*/ 628 h 1040"/>
                  <a:gd name="T2" fmla="*/ 345 w 959"/>
                  <a:gd name="T3" fmla="*/ 904 h 1040"/>
                  <a:gd name="T4" fmla="*/ 614 w 959"/>
                  <a:gd name="T5" fmla="*/ 905 h 1040"/>
                  <a:gd name="T6" fmla="*/ 503 w 959"/>
                  <a:gd name="T7" fmla="*/ 628 h 1040"/>
                  <a:gd name="T8" fmla="*/ 514 w 959"/>
                  <a:gd name="T9" fmla="*/ 585 h 1040"/>
                  <a:gd name="T10" fmla="*/ 446 w 959"/>
                  <a:gd name="T11" fmla="*/ 585 h 1040"/>
                  <a:gd name="T12" fmla="*/ 480 w 959"/>
                  <a:gd name="T13" fmla="*/ 0 h 1040"/>
                  <a:gd name="T14" fmla="*/ 557 w 959"/>
                  <a:gd name="T15" fmla="*/ 12 h 1040"/>
                  <a:gd name="T16" fmla="*/ 625 w 959"/>
                  <a:gd name="T17" fmla="*/ 44 h 1040"/>
                  <a:gd name="T18" fmla="*/ 680 w 959"/>
                  <a:gd name="T19" fmla="*/ 93 h 1040"/>
                  <a:gd name="T20" fmla="*/ 721 w 959"/>
                  <a:gd name="T21" fmla="*/ 155 h 1040"/>
                  <a:gd name="T22" fmla="*/ 742 w 959"/>
                  <a:gd name="T23" fmla="*/ 229 h 1040"/>
                  <a:gd name="T24" fmla="*/ 742 w 959"/>
                  <a:gd name="T25" fmla="*/ 309 h 1040"/>
                  <a:gd name="T26" fmla="*/ 722 w 959"/>
                  <a:gd name="T27" fmla="*/ 389 h 1040"/>
                  <a:gd name="T28" fmla="*/ 683 w 959"/>
                  <a:gd name="T29" fmla="*/ 463 h 1040"/>
                  <a:gd name="T30" fmla="*/ 630 w 959"/>
                  <a:gd name="T31" fmla="*/ 525 h 1040"/>
                  <a:gd name="T32" fmla="*/ 650 w 959"/>
                  <a:gd name="T33" fmla="*/ 566 h 1040"/>
                  <a:gd name="T34" fmla="*/ 742 w 959"/>
                  <a:gd name="T35" fmla="*/ 611 h 1040"/>
                  <a:gd name="T36" fmla="*/ 823 w 959"/>
                  <a:gd name="T37" fmla="*/ 670 h 1040"/>
                  <a:gd name="T38" fmla="*/ 887 w 959"/>
                  <a:gd name="T39" fmla="*/ 740 h 1040"/>
                  <a:gd name="T40" fmla="*/ 932 w 959"/>
                  <a:gd name="T41" fmla="*/ 813 h 1040"/>
                  <a:gd name="T42" fmla="*/ 957 w 959"/>
                  <a:gd name="T43" fmla="*/ 886 h 1040"/>
                  <a:gd name="T44" fmla="*/ 956 w 959"/>
                  <a:gd name="T45" fmla="*/ 937 h 1040"/>
                  <a:gd name="T46" fmla="*/ 929 w 959"/>
                  <a:gd name="T47" fmla="*/ 966 h 1040"/>
                  <a:gd name="T48" fmla="*/ 878 w 959"/>
                  <a:gd name="T49" fmla="*/ 991 h 1040"/>
                  <a:gd name="T50" fmla="*/ 809 w 959"/>
                  <a:gd name="T51" fmla="*/ 1011 h 1040"/>
                  <a:gd name="T52" fmla="*/ 726 w 959"/>
                  <a:gd name="T53" fmla="*/ 1025 h 1040"/>
                  <a:gd name="T54" fmla="*/ 631 w 959"/>
                  <a:gd name="T55" fmla="*/ 1035 h 1040"/>
                  <a:gd name="T56" fmla="*/ 531 w 959"/>
                  <a:gd name="T57" fmla="*/ 1040 h 1040"/>
                  <a:gd name="T58" fmla="*/ 429 w 959"/>
                  <a:gd name="T59" fmla="*/ 1040 h 1040"/>
                  <a:gd name="T60" fmla="*/ 328 w 959"/>
                  <a:gd name="T61" fmla="*/ 1035 h 1040"/>
                  <a:gd name="T62" fmla="*/ 233 w 959"/>
                  <a:gd name="T63" fmla="*/ 1025 h 1040"/>
                  <a:gd name="T64" fmla="*/ 150 w 959"/>
                  <a:gd name="T65" fmla="*/ 1011 h 1040"/>
                  <a:gd name="T66" fmla="*/ 81 w 959"/>
                  <a:gd name="T67" fmla="*/ 991 h 1040"/>
                  <a:gd name="T68" fmla="*/ 30 w 959"/>
                  <a:gd name="T69" fmla="*/ 966 h 1040"/>
                  <a:gd name="T70" fmla="*/ 3 w 959"/>
                  <a:gd name="T71" fmla="*/ 937 h 1040"/>
                  <a:gd name="T72" fmla="*/ 3 w 959"/>
                  <a:gd name="T73" fmla="*/ 886 h 1040"/>
                  <a:gd name="T74" fmla="*/ 27 w 959"/>
                  <a:gd name="T75" fmla="*/ 813 h 1040"/>
                  <a:gd name="T76" fmla="*/ 73 w 959"/>
                  <a:gd name="T77" fmla="*/ 740 h 1040"/>
                  <a:gd name="T78" fmla="*/ 137 w 959"/>
                  <a:gd name="T79" fmla="*/ 670 h 1040"/>
                  <a:gd name="T80" fmla="*/ 217 w 959"/>
                  <a:gd name="T81" fmla="*/ 611 h 1040"/>
                  <a:gd name="T82" fmla="*/ 311 w 959"/>
                  <a:gd name="T83" fmla="*/ 566 h 1040"/>
                  <a:gd name="T84" fmla="*/ 330 w 959"/>
                  <a:gd name="T85" fmla="*/ 525 h 1040"/>
                  <a:gd name="T86" fmla="*/ 277 w 959"/>
                  <a:gd name="T87" fmla="*/ 463 h 1040"/>
                  <a:gd name="T88" fmla="*/ 239 w 959"/>
                  <a:gd name="T89" fmla="*/ 389 h 1040"/>
                  <a:gd name="T90" fmla="*/ 218 w 959"/>
                  <a:gd name="T91" fmla="*/ 309 h 1040"/>
                  <a:gd name="T92" fmla="*/ 218 w 959"/>
                  <a:gd name="T93" fmla="*/ 229 h 1040"/>
                  <a:gd name="T94" fmla="*/ 240 w 959"/>
                  <a:gd name="T95" fmla="*/ 155 h 1040"/>
                  <a:gd name="T96" fmla="*/ 280 w 959"/>
                  <a:gd name="T97" fmla="*/ 93 h 1040"/>
                  <a:gd name="T98" fmla="*/ 336 w 959"/>
                  <a:gd name="T99" fmla="*/ 44 h 1040"/>
                  <a:gd name="T100" fmla="*/ 404 w 959"/>
                  <a:gd name="T101" fmla="*/ 12 h 1040"/>
                  <a:gd name="T102" fmla="*/ 480 w 959"/>
                  <a:gd name="T103" fmla="*/ 0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9" h="1040">
                    <a:moveTo>
                      <a:pt x="413" y="576"/>
                    </a:moveTo>
                    <a:lnTo>
                      <a:pt x="458" y="628"/>
                    </a:lnTo>
                    <a:lnTo>
                      <a:pt x="459" y="628"/>
                    </a:lnTo>
                    <a:lnTo>
                      <a:pt x="345" y="904"/>
                    </a:lnTo>
                    <a:lnTo>
                      <a:pt x="480" y="1040"/>
                    </a:lnTo>
                    <a:lnTo>
                      <a:pt x="614" y="905"/>
                    </a:lnTo>
                    <a:lnTo>
                      <a:pt x="502" y="628"/>
                    </a:lnTo>
                    <a:lnTo>
                      <a:pt x="503" y="628"/>
                    </a:lnTo>
                    <a:lnTo>
                      <a:pt x="546" y="576"/>
                    </a:lnTo>
                    <a:lnTo>
                      <a:pt x="514" y="585"/>
                    </a:lnTo>
                    <a:lnTo>
                      <a:pt x="480" y="588"/>
                    </a:lnTo>
                    <a:lnTo>
                      <a:pt x="446" y="585"/>
                    </a:lnTo>
                    <a:lnTo>
                      <a:pt x="413" y="576"/>
                    </a:lnTo>
                    <a:close/>
                    <a:moveTo>
                      <a:pt x="480" y="0"/>
                    </a:moveTo>
                    <a:lnTo>
                      <a:pt x="519" y="4"/>
                    </a:lnTo>
                    <a:lnTo>
                      <a:pt x="557" y="12"/>
                    </a:lnTo>
                    <a:lnTo>
                      <a:pt x="591" y="25"/>
                    </a:lnTo>
                    <a:lnTo>
                      <a:pt x="625" y="44"/>
                    </a:lnTo>
                    <a:lnTo>
                      <a:pt x="654" y="67"/>
                    </a:lnTo>
                    <a:lnTo>
                      <a:pt x="680" y="93"/>
                    </a:lnTo>
                    <a:lnTo>
                      <a:pt x="703" y="123"/>
                    </a:lnTo>
                    <a:lnTo>
                      <a:pt x="721" y="155"/>
                    </a:lnTo>
                    <a:lnTo>
                      <a:pt x="734" y="191"/>
                    </a:lnTo>
                    <a:lnTo>
                      <a:pt x="742" y="229"/>
                    </a:lnTo>
                    <a:lnTo>
                      <a:pt x="746" y="269"/>
                    </a:lnTo>
                    <a:lnTo>
                      <a:pt x="742" y="309"/>
                    </a:lnTo>
                    <a:lnTo>
                      <a:pt x="735" y="348"/>
                    </a:lnTo>
                    <a:lnTo>
                      <a:pt x="722" y="389"/>
                    </a:lnTo>
                    <a:lnTo>
                      <a:pt x="705" y="427"/>
                    </a:lnTo>
                    <a:lnTo>
                      <a:pt x="683" y="463"/>
                    </a:lnTo>
                    <a:lnTo>
                      <a:pt x="658" y="496"/>
                    </a:lnTo>
                    <a:lnTo>
                      <a:pt x="630" y="525"/>
                    </a:lnTo>
                    <a:lnTo>
                      <a:pt x="599" y="550"/>
                    </a:lnTo>
                    <a:lnTo>
                      <a:pt x="650" y="566"/>
                    </a:lnTo>
                    <a:lnTo>
                      <a:pt x="697" y="586"/>
                    </a:lnTo>
                    <a:lnTo>
                      <a:pt x="742" y="611"/>
                    </a:lnTo>
                    <a:lnTo>
                      <a:pt x="785" y="640"/>
                    </a:lnTo>
                    <a:lnTo>
                      <a:pt x="823" y="670"/>
                    </a:lnTo>
                    <a:lnTo>
                      <a:pt x="857" y="704"/>
                    </a:lnTo>
                    <a:lnTo>
                      <a:pt x="887" y="740"/>
                    </a:lnTo>
                    <a:lnTo>
                      <a:pt x="912" y="776"/>
                    </a:lnTo>
                    <a:lnTo>
                      <a:pt x="932" y="813"/>
                    </a:lnTo>
                    <a:lnTo>
                      <a:pt x="947" y="850"/>
                    </a:lnTo>
                    <a:lnTo>
                      <a:pt x="957" y="886"/>
                    </a:lnTo>
                    <a:lnTo>
                      <a:pt x="959" y="920"/>
                    </a:lnTo>
                    <a:lnTo>
                      <a:pt x="956" y="937"/>
                    </a:lnTo>
                    <a:lnTo>
                      <a:pt x="946" y="952"/>
                    </a:lnTo>
                    <a:lnTo>
                      <a:pt x="929" y="966"/>
                    </a:lnTo>
                    <a:lnTo>
                      <a:pt x="906" y="979"/>
                    </a:lnTo>
                    <a:lnTo>
                      <a:pt x="878" y="991"/>
                    </a:lnTo>
                    <a:lnTo>
                      <a:pt x="846" y="1001"/>
                    </a:lnTo>
                    <a:lnTo>
                      <a:pt x="809" y="1011"/>
                    </a:lnTo>
                    <a:lnTo>
                      <a:pt x="769" y="1018"/>
                    </a:lnTo>
                    <a:lnTo>
                      <a:pt x="726" y="1025"/>
                    </a:lnTo>
                    <a:lnTo>
                      <a:pt x="680" y="1030"/>
                    </a:lnTo>
                    <a:lnTo>
                      <a:pt x="631" y="1035"/>
                    </a:lnTo>
                    <a:lnTo>
                      <a:pt x="582" y="1038"/>
                    </a:lnTo>
                    <a:lnTo>
                      <a:pt x="531" y="1040"/>
                    </a:lnTo>
                    <a:lnTo>
                      <a:pt x="480" y="1040"/>
                    </a:lnTo>
                    <a:lnTo>
                      <a:pt x="429" y="1040"/>
                    </a:lnTo>
                    <a:lnTo>
                      <a:pt x="378" y="1038"/>
                    </a:lnTo>
                    <a:lnTo>
                      <a:pt x="328" y="1035"/>
                    </a:lnTo>
                    <a:lnTo>
                      <a:pt x="280" y="1030"/>
                    </a:lnTo>
                    <a:lnTo>
                      <a:pt x="233" y="1025"/>
                    </a:lnTo>
                    <a:lnTo>
                      <a:pt x="190" y="1018"/>
                    </a:lnTo>
                    <a:lnTo>
                      <a:pt x="150" y="1011"/>
                    </a:lnTo>
                    <a:lnTo>
                      <a:pt x="114" y="1001"/>
                    </a:lnTo>
                    <a:lnTo>
                      <a:pt x="81" y="991"/>
                    </a:lnTo>
                    <a:lnTo>
                      <a:pt x="53" y="979"/>
                    </a:lnTo>
                    <a:lnTo>
                      <a:pt x="30" y="966"/>
                    </a:lnTo>
                    <a:lnTo>
                      <a:pt x="14" y="952"/>
                    </a:lnTo>
                    <a:lnTo>
                      <a:pt x="3" y="937"/>
                    </a:lnTo>
                    <a:lnTo>
                      <a:pt x="0" y="920"/>
                    </a:lnTo>
                    <a:lnTo>
                      <a:pt x="3" y="886"/>
                    </a:lnTo>
                    <a:lnTo>
                      <a:pt x="12" y="850"/>
                    </a:lnTo>
                    <a:lnTo>
                      <a:pt x="27" y="813"/>
                    </a:lnTo>
                    <a:lnTo>
                      <a:pt x="48" y="776"/>
                    </a:lnTo>
                    <a:lnTo>
                      <a:pt x="73" y="740"/>
                    </a:lnTo>
                    <a:lnTo>
                      <a:pt x="103" y="704"/>
                    </a:lnTo>
                    <a:lnTo>
                      <a:pt x="137" y="670"/>
                    </a:lnTo>
                    <a:lnTo>
                      <a:pt x="175" y="640"/>
                    </a:lnTo>
                    <a:lnTo>
                      <a:pt x="217" y="611"/>
                    </a:lnTo>
                    <a:lnTo>
                      <a:pt x="262" y="586"/>
                    </a:lnTo>
                    <a:lnTo>
                      <a:pt x="311" y="566"/>
                    </a:lnTo>
                    <a:lnTo>
                      <a:pt x="362" y="550"/>
                    </a:lnTo>
                    <a:lnTo>
                      <a:pt x="330" y="525"/>
                    </a:lnTo>
                    <a:lnTo>
                      <a:pt x="302" y="496"/>
                    </a:lnTo>
                    <a:lnTo>
                      <a:pt x="277" y="463"/>
                    </a:lnTo>
                    <a:lnTo>
                      <a:pt x="256" y="427"/>
                    </a:lnTo>
                    <a:lnTo>
                      <a:pt x="239" y="389"/>
                    </a:lnTo>
                    <a:lnTo>
                      <a:pt x="226" y="348"/>
                    </a:lnTo>
                    <a:lnTo>
                      <a:pt x="218" y="309"/>
                    </a:lnTo>
                    <a:lnTo>
                      <a:pt x="215" y="269"/>
                    </a:lnTo>
                    <a:lnTo>
                      <a:pt x="218" y="229"/>
                    </a:lnTo>
                    <a:lnTo>
                      <a:pt x="226" y="191"/>
                    </a:lnTo>
                    <a:lnTo>
                      <a:pt x="240" y="155"/>
                    </a:lnTo>
                    <a:lnTo>
                      <a:pt x="258" y="123"/>
                    </a:lnTo>
                    <a:lnTo>
                      <a:pt x="280" y="93"/>
                    </a:lnTo>
                    <a:lnTo>
                      <a:pt x="307" y="67"/>
                    </a:lnTo>
                    <a:lnTo>
                      <a:pt x="336" y="44"/>
                    </a:lnTo>
                    <a:lnTo>
                      <a:pt x="368" y="25"/>
                    </a:lnTo>
                    <a:lnTo>
                      <a:pt x="404" y="12"/>
                    </a:lnTo>
                    <a:lnTo>
                      <a:pt x="440" y="4"/>
                    </a:lnTo>
                    <a:lnTo>
                      <a:pt x="4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 49"/>
              <p:cNvSpPr>
                <a:spLocks noEditPoints="1"/>
              </p:cNvSpPr>
              <p:nvPr/>
            </p:nvSpPr>
            <p:spPr bwMode="auto">
              <a:xfrm>
                <a:off x="7753350" y="1485900"/>
                <a:ext cx="190500" cy="206375"/>
              </a:xfrm>
              <a:custGeom>
                <a:avLst/>
                <a:gdLst>
                  <a:gd name="T0" fmla="*/ 458 w 960"/>
                  <a:gd name="T1" fmla="*/ 626 h 1038"/>
                  <a:gd name="T2" fmla="*/ 346 w 960"/>
                  <a:gd name="T3" fmla="*/ 902 h 1038"/>
                  <a:gd name="T4" fmla="*/ 615 w 960"/>
                  <a:gd name="T5" fmla="*/ 902 h 1038"/>
                  <a:gd name="T6" fmla="*/ 503 w 960"/>
                  <a:gd name="T7" fmla="*/ 626 h 1038"/>
                  <a:gd name="T8" fmla="*/ 526 w 960"/>
                  <a:gd name="T9" fmla="*/ 581 h 1038"/>
                  <a:gd name="T10" fmla="*/ 480 w 960"/>
                  <a:gd name="T11" fmla="*/ 587 h 1038"/>
                  <a:gd name="T12" fmla="*/ 413 w 960"/>
                  <a:gd name="T13" fmla="*/ 575 h 1038"/>
                  <a:gd name="T14" fmla="*/ 520 w 960"/>
                  <a:gd name="T15" fmla="*/ 2 h 1038"/>
                  <a:gd name="T16" fmla="*/ 592 w 960"/>
                  <a:gd name="T17" fmla="*/ 25 h 1038"/>
                  <a:gd name="T18" fmla="*/ 654 w 960"/>
                  <a:gd name="T19" fmla="*/ 65 h 1038"/>
                  <a:gd name="T20" fmla="*/ 702 w 960"/>
                  <a:gd name="T21" fmla="*/ 122 h 1038"/>
                  <a:gd name="T22" fmla="*/ 734 w 960"/>
                  <a:gd name="T23" fmla="*/ 191 h 1038"/>
                  <a:gd name="T24" fmla="*/ 746 w 960"/>
                  <a:gd name="T25" fmla="*/ 268 h 1038"/>
                  <a:gd name="T26" fmla="*/ 735 w 960"/>
                  <a:gd name="T27" fmla="*/ 348 h 1038"/>
                  <a:gd name="T28" fmla="*/ 705 w 960"/>
                  <a:gd name="T29" fmla="*/ 425 h 1038"/>
                  <a:gd name="T30" fmla="*/ 658 w 960"/>
                  <a:gd name="T31" fmla="*/ 494 h 1038"/>
                  <a:gd name="T32" fmla="*/ 599 w 960"/>
                  <a:gd name="T33" fmla="*/ 547 h 1038"/>
                  <a:gd name="T34" fmla="*/ 698 w 960"/>
                  <a:gd name="T35" fmla="*/ 585 h 1038"/>
                  <a:gd name="T36" fmla="*/ 785 w 960"/>
                  <a:gd name="T37" fmla="*/ 638 h 1038"/>
                  <a:gd name="T38" fmla="*/ 858 w 960"/>
                  <a:gd name="T39" fmla="*/ 703 h 1038"/>
                  <a:gd name="T40" fmla="*/ 913 w 960"/>
                  <a:gd name="T41" fmla="*/ 774 h 1038"/>
                  <a:gd name="T42" fmla="*/ 948 w 960"/>
                  <a:gd name="T43" fmla="*/ 849 h 1038"/>
                  <a:gd name="T44" fmla="*/ 960 w 960"/>
                  <a:gd name="T45" fmla="*/ 920 h 1038"/>
                  <a:gd name="T46" fmla="*/ 946 w 960"/>
                  <a:gd name="T47" fmla="*/ 951 h 1038"/>
                  <a:gd name="T48" fmla="*/ 907 w 960"/>
                  <a:gd name="T49" fmla="*/ 977 h 1038"/>
                  <a:gd name="T50" fmla="*/ 847 w 960"/>
                  <a:gd name="T51" fmla="*/ 1000 h 1038"/>
                  <a:gd name="T52" fmla="*/ 770 w 960"/>
                  <a:gd name="T53" fmla="*/ 1017 h 1038"/>
                  <a:gd name="T54" fmla="*/ 681 w 960"/>
                  <a:gd name="T55" fmla="*/ 1029 h 1038"/>
                  <a:gd name="T56" fmla="*/ 583 w 960"/>
                  <a:gd name="T57" fmla="*/ 1036 h 1038"/>
                  <a:gd name="T58" fmla="*/ 480 w 960"/>
                  <a:gd name="T59" fmla="*/ 1038 h 1038"/>
                  <a:gd name="T60" fmla="*/ 379 w 960"/>
                  <a:gd name="T61" fmla="*/ 1036 h 1038"/>
                  <a:gd name="T62" fmla="*/ 281 w 960"/>
                  <a:gd name="T63" fmla="*/ 1029 h 1038"/>
                  <a:gd name="T64" fmla="*/ 191 w 960"/>
                  <a:gd name="T65" fmla="*/ 1017 h 1038"/>
                  <a:gd name="T66" fmla="*/ 113 w 960"/>
                  <a:gd name="T67" fmla="*/ 1000 h 1038"/>
                  <a:gd name="T68" fmla="*/ 54 w 960"/>
                  <a:gd name="T69" fmla="*/ 977 h 1038"/>
                  <a:gd name="T70" fmla="*/ 14 w 960"/>
                  <a:gd name="T71" fmla="*/ 951 h 1038"/>
                  <a:gd name="T72" fmla="*/ 0 w 960"/>
                  <a:gd name="T73" fmla="*/ 920 h 1038"/>
                  <a:gd name="T74" fmla="*/ 13 w 960"/>
                  <a:gd name="T75" fmla="*/ 849 h 1038"/>
                  <a:gd name="T76" fmla="*/ 48 w 960"/>
                  <a:gd name="T77" fmla="*/ 774 h 1038"/>
                  <a:gd name="T78" fmla="*/ 104 w 960"/>
                  <a:gd name="T79" fmla="*/ 703 h 1038"/>
                  <a:gd name="T80" fmla="*/ 176 w 960"/>
                  <a:gd name="T81" fmla="*/ 638 h 1038"/>
                  <a:gd name="T82" fmla="*/ 263 w 960"/>
                  <a:gd name="T83" fmla="*/ 585 h 1038"/>
                  <a:gd name="T84" fmla="*/ 362 w 960"/>
                  <a:gd name="T85" fmla="*/ 547 h 1038"/>
                  <a:gd name="T86" fmla="*/ 302 w 960"/>
                  <a:gd name="T87" fmla="*/ 494 h 1038"/>
                  <a:gd name="T88" fmla="*/ 256 w 960"/>
                  <a:gd name="T89" fmla="*/ 425 h 1038"/>
                  <a:gd name="T90" fmla="*/ 227 w 960"/>
                  <a:gd name="T91" fmla="*/ 348 h 1038"/>
                  <a:gd name="T92" fmla="*/ 216 w 960"/>
                  <a:gd name="T93" fmla="*/ 268 h 1038"/>
                  <a:gd name="T94" fmla="*/ 227 w 960"/>
                  <a:gd name="T95" fmla="*/ 191 h 1038"/>
                  <a:gd name="T96" fmla="*/ 258 w 960"/>
                  <a:gd name="T97" fmla="*/ 122 h 1038"/>
                  <a:gd name="T98" fmla="*/ 307 w 960"/>
                  <a:gd name="T99" fmla="*/ 65 h 1038"/>
                  <a:gd name="T100" fmla="*/ 369 w 960"/>
                  <a:gd name="T101" fmla="*/ 25 h 1038"/>
                  <a:gd name="T102" fmla="*/ 441 w 960"/>
                  <a:gd name="T103" fmla="*/ 2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0" h="1038">
                    <a:moveTo>
                      <a:pt x="413" y="575"/>
                    </a:moveTo>
                    <a:lnTo>
                      <a:pt x="458" y="626"/>
                    </a:lnTo>
                    <a:lnTo>
                      <a:pt x="460" y="626"/>
                    </a:lnTo>
                    <a:lnTo>
                      <a:pt x="346" y="902"/>
                    </a:lnTo>
                    <a:lnTo>
                      <a:pt x="480" y="1038"/>
                    </a:lnTo>
                    <a:lnTo>
                      <a:pt x="615" y="902"/>
                    </a:lnTo>
                    <a:lnTo>
                      <a:pt x="502" y="626"/>
                    </a:lnTo>
                    <a:lnTo>
                      <a:pt x="503" y="626"/>
                    </a:lnTo>
                    <a:lnTo>
                      <a:pt x="547" y="575"/>
                    </a:lnTo>
                    <a:lnTo>
                      <a:pt x="526" y="581"/>
                    </a:lnTo>
                    <a:lnTo>
                      <a:pt x="503" y="586"/>
                    </a:lnTo>
                    <a:lnTo>
                      <a:pt x="480" y="587"/>
                    </a:lnTo>
                    <a:lnTo>
                      <a:pt x="447" y="583"/>
                    </a:lnTo>
                    <a:lnTo>
                      <a:pt x="413" y="575"/>
                    </a:lnTo>
                    <a:close/>
                    <a:moveTo>
                      <a:pt x="480" y="0"/>
                    </a:moveTo>
                    <a:lnTo>
                      <a:pt x="520" y="2"/>
                    </a:lnTo>
                    <a:lnTo>
                      <a:pt x="557" y="11"/>
                    </a:lnTo>
                    <a:lnTo>
                      <a:pt x="592" y="25"/>
                    </a:lnTo>
                    <a:lnTo>
                      <a:pt x="625" y="42"/>
                    </a:lnTo>
                    <a:lnTo>
                      <a:pt x="654" y="65"/>
                    </a:lnTo>
                    <a:lnTo>
                      <a:pt x="681" y="91"/>
                    </a:lnTo>
                    <a:lnTo>
                      <a:pt x="702" y="122"/>
                    </a:lnTo>
                    <a:lnTo>
                      <a:pt x="721" y="155"/>
                    </a:lnTo>
                    <a:lnTo>
                      <a:pt x="734" y="191"/>
                    </a:lnTo>
                    <a:lnTo>
                      <a:pt x="742" y="228"/>
                    </a:lnTo>
                    <a:lnTo>
                      <a:pt x="746" y="268"/>
                    </a:lnTo>
                    <a:lnTo>
                      <a:pt x="742" y="307"/>
                    </a:lnTo>
                    <a:lnTo>
                      <a:pt x="735" y="348"/>
                    </a:lnTo>
                    <a:lnTo>
                      <a:pt x="722" y="387"/>
                    </a:lnTo>
                    <a:lnTo>
                      <a:pt x="705" y="425"/>
                    </a:lnTo>
                    <a:lnTo>
                      <a:pt x="683" y="461"/>
                    </a:lnTo>
                    <a:lnTo>
                      <a:pt x="658" y="494"/>
                    </a:lnTo>
                    <a:lnTo>
                      <a:pt x="630" y="523"/>
                    </a:lnTo>
                    <a:lnTo>
                      <a:pt x="599" y="547"/>
                    </a:lnTo>
                    <a:lnTo>
                      <a:pt x="650" y="564"/>
                    </a:lnTo>
                    <a:lnTo>
                      <a:pt x="698" y="585"/>
                    </a:lnTo>
                    <a:lnTo>
                      <a:pt x="743" y="610"/>
                    </a:lnTo>
                    <a:lnTo>
                      <a:pt x="785" y="638"/>
                    </a:lnTo>
                    <a:lnTo>
                      <a:pt x="823" y="670"/>
                    </a:lnTo>
                    <a:lnTo>
                      <a:pt x="858" y="703"/>
                    </a:lnTo>
                    <a:lnTo>
                      <a:pt x="888" y="738"/>
                    </a:lnTo>
                    <a:lnTo>
                      <a:pt x="913" y="774"/>
                    </a:lnTo>
                    <a:lnTo>
                      <a:pt x="933" y="812"/>
                    </a:lnTo>
                    <a:lnTo>
                      <a:pt x="948" y="849"/>
                    </a:lnTo>
                    <a:lnTo>
                      <a:pt x="957" y="885"/>
                    </a:lnTo>
                    <a:lnTo>
                      <a:pt x="960" y="920"/>
                    </a:lnTo>
                    <a:lnTo>
                      <a:pt x="957" y="936"/>
                    </a:lnTo>
                    <a:lnTo>
                      <a:pt x="946" y="951"/>
                    </a:lnTo>
                    <a:lnTo>
                      <a:pt x="930" y="965"/>
                    </a:lnTo>
                    <a:lnTo>
                      <a:pt x="907" y="977"/>
                    </a:lnTo>
                    <a:lnTo>
                      <a:pt x="879" y="989"/>
                    </a:lnTo>
                    <a:lnTo>
                      <a:pt x="847" y="1000"/>
                    </a:lnTo>
                    <a:lnTo>
                      <a:pt x="810" y="1009"/>
                    </a:lnTo>
                    <a:lnTo>
                      <a:pt x="770" y="1017"/>
                    </a:lnTo>
                    <a:lnTo>
                      <a:pt x="727" y="1023"/>
                    </a:lnTo>
                    <a:lnTo>
                      <a:pt x="681" y="1029"/>
                    </a:lnTo>
                    <a:lnTo>
                      <a:pt x="632" y="1033"/>
                    </a:lnTo>
                    <a:lnTo>
                      <a:pt x="583" y="1036"/>
                    </a:lnTo>
                    <a:lnTo>
                      <a:pt x="532" y="1038"/>
                    </a:lnTo>
                    <a:lnTo>
                      <a:pt x="480" y="1038"/>
                    </a:lnTo>
                    <a:lnTo>
                      <a:pt x="429" y="1038"/>
                    </a:lnTo>
                    <a:lnTo>
                      <a:pt x="379" y="1036"/>
                    </a:lnTo>
                    <a:lnTo>
                      <a:pt x="328" y="1033"/>
                    </a:lnTo>
                    <a:lnTo>
                      <a:pt x="281" y="1029"/>
                    </a:lnTo>
                    <a:lnTo>
                      <a:pt x="234" y="1023"/>
                    </a:lnTo>
                    <a:lnTo>
                      <a:pt x="191" y="1017"/>
                    </a:lnTo>
                    <a:lnTo>
                      <a:pt x="150" y="1009"/>
                    </a:lnTo>
                    <a:lnTo>
                      <a:pt x="113" y="1000"/>
                    </a:lnTo>
                    <a:lnTo>
                      <a:pt x="81" y="989"/>
                    </a:lnTo>
                    <a:lnTo>
                      <a:pt x="54" y="977"/>
                    </a:lnTo>
                    <a:lnTo>
                      <a:pt x="31" y="965"/>
                    </a:lnTo>
                    <a:lnTo>
                      <a:pt x="14" y="951"/>
                    </a:lnTo>
                    <a:lnTo>
                      <a:pt x="4" y="936"/>
                    </a:lnTo>
                    <a:lnTo>
                      <a:pt x="0" y="920"/>
                    </a:lnTo>
                    <a:lnTo>
                      <a:pt x="3" y="885"/>
                    </a:lnTo>
                    <a:lnTo>
                      <a:pt x="13" y="849"/>
                    </a:lnTo>
                    <a:lnTo>
                      <a:pt x="28" y="812"/>
                    </a:lnTo>
                    <a:lnTo>
                      <a:pt x="48" y="774"/>
                    </a:lnTo>
                    <a:lnTo>
                      <a:pt x="73" y="738"/>
                    </a:lnTo>
                    <a:lnTo>
                      <a:pt x="104" y="703"/>
                    </a:lnTo>
                    <a:lnTo>
                      <a:pt x="138" y="670"/>
                    </a:lnTo>
                    <a:lnTo>
                      <a:pt x="176" y="638"/>
                    </a:lnTo>
                    <a:lnTo>
                      <a:pt x="218" y="610"/>
                    </a:lnTo>
                    <a:lnTo>
                      <a:pt x="263" y="585"/>
                    </a:lnTo>
                    <a:lnTo>
                      <a:pt x="311" y="564"/>
                    </a:lnTo>
                    <a:lnTo>
                      <a:pt x="362" y="547"/>
                    </a:lnTo>
                    <a:lnTo>
                      <a:pt x="330" y="523"/>
                    </a:lnTo>
                    <a:lnTo>
                      <a:pt x="302" y="494"/>
                    </a:lnTo>
                    <a:lnTo>
                      <a:pt x="277" y="461"/>
                    </a:lnTo>
                    <a:lnTo>
                      <a:pt x="256" y="425"/>
                    </a:lnTo>
                    <a:lnTo>
                      <a:pt x="239" y="387"/>
                    </a:lnTo>
                    <a:lnTo>
                      <a:pt x="227" y="348"/>
                    </a:lnTo>
                    <a:lnTo>
                      <a:pt x="218" y="307"/>
                    </a:lnTo>
                    <a:lnTo>
                      <a:pt x="216" y="268"/>
                    </a:lnTo>
                    <a:lnTo>
                      <a:pt x="218" y="228"/>
                    </a:lnTo>
                    <a:lnTo>
                      <a:pt x="227" y="191"/>
                    </a:lnTo>
                    <a:lnTo>
                      <a:pt x="240" y="155"/>
                    </a:lnTo>
                    <a:lnTo>
                      <a:pt x="258" y="122"/>
                    </a:lnTo>
                    <a:lnTo>
                      <a:pt x="281" y="91"/>
                    </a:lnTo>
                    <a:lnTo>
                      <a:pt x="307" y="65"/>
                    </a:lnTo>
                    <a:lnTo>
                      <a:pt x="337" y="42"/>
                    </a:lnTo>
                    <a:lnTo>
                      <a:pt x="369" y="25"/>
                    </a:lnTo>
                    <a:lnTo>
                      <a:pt x="404" y="11"/>
                    </a:lnTo>
                    <a:lnTo>
                      <a:pt x="441" y="2"/>
                    </a:lnTo>
                    <a:lnTo>
                      <a:pt x="4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 50"/>
              <p:cNvSpPr>
                <a:spLocks noEditPoints="1"/>
              </p:cNvSpPr>
              <p:nvPr/>
            </p:nvSpPr>
            <p:spPr bwMode="auto">
              <a:xfrm>
                <a:off x="7693025" y="1104900"/>
                <a:ext cx="703263" cy="641350"/>
              </a:xfrm>
              <a:custGeom>
                <a:avLst/>
                <a:gdLst>
                  <a:gd name="T0" fmla="*/ 2318 w 3541"/>
                  <a:gd name="T1" fmla="*/ 1852 h 3228"/>
                  <a:gd name="T2" fmla="*/ 2044 w 3541"/>
                  <a:gd name="T3" fmla="*/ 2296 h 3228"/>
                  <a:gd name="T4" fmla="*/ 2141 w 3541"/>
                  <a:gd name="T5" fmla="*/ 2825 h 3228"/>
                  <a:gd name="T6" fmla="*/ 2553 w 3541"/>
                  <a:gd name="T7" fmla="*/ 3140 h 3228"/>
                  <a:gd name="T8" fmla="*/ 3084 w 3541"/>
                  <a:gd name="T9" fmla="*/ 3091 h 3228"/>
                  <a:gd name="T10" fmla="*/ 3432 w 3541"/>
                  <a:gd name="T11" fmla="*/ 2706 h 3228"/>
                  <a:gd name="T12" fmla="*/ 3432 w 3541"/>
                  <a:gd name="T13" fmla="*/ 2167 h 3228"/>
                  <a:gd name="T14" fmla="*/ 3084 w 3541"/>
                  <a:gd name="T15" fmla="*/ 1781 h 3228"/>
                  <a:gd name="T16" fmla="*/ 645 w 3541"/>
                  <a:gd name="T17" fmla="*/ 1716 h 3228"/>
                  <a:gd name="T18" fmla="*/ 206 w 3541"/>
                  <a:gd name="T19" fmla="*/ 1992 h 3228"/>
                  <a:gd name="T20" fmla="*/ 61 w 3541"/>
                  <a:gd name="T21" fmla="*/ 2506 h 3228"/>
                  <a:gd name="T22" fmla="*/ 295 w 3541"/>
                  <a:gd name="T23" fmla="*/ 2977 h 3228"/>
                  <a:gd name="T24" fmla="*/ 783 w 3541"/>
                  <a:gd name="T25" fmla="*/ 3169 h 3228"/>
                  <a:gd name="T26" fmla="*/ 1273 w 3541"/>
                  <a:gd name="T27" fmla="*/ 2977 h 3228"/>
                  <a:gd name="T28" fmla="*/ 1506 w 3541"/>
                  <a:gd name="T29" fmla="*/ 2506 h 3228"/>
                  <a:gd name="T30" fmla="*/ 1360 w 3541"/>
                  <a:gd name="T31" fmla="*/ 1992 h 3228"/>
                  <a:gd name="T32" fmla="*/ 921 w 3541"/>
                  <a:gd name="T33" fmla="*/ 1716 h 3228"/>
                  <a:gd name="T34" fmla="*/ 1106 w 3541"/>
                  <a:gd name="T35" fmla="*/ 1647 h 3228"/>
                  <a:gd name="T36" fmla="*/ 1452 w 3541"/>
                  <a:gd name="T37" fmla="*/ 2024 h 3228"/>
                  <a:gd name="T38" fmla="*/ 1562 w 3541"/>
                  <a:gd name="T39" fmla="*/ 2519 h 3228"/>
                  <a:gd name="T40" fmla="*/ 1977 w 3541"/>
                  <a:gd name="T41" fmla="*/ 2519 h 3228"/>
                  <a:gd name="T42" fmla="*/ 2087 w 3541"/>
                  <a:gd name="T43" fmla="*/ 2024 h 3228"/>
                  <a:gd name="T44" fmla="*/ 2435 w 3541"/>
                  <a:gd name="T45" fmla="*/ 1647 h 3228"/>
                  <a:gd name="T46" fmla="*/ 2138 w 3541"/>
                  <a:gd name="T47" fmla="*/ 1491 h 3228"/>
                  <a:gd name="T48" fmla="*/ 1640 w 3541"/>
                  <a:gd name="T49" fmla="*/ 1574 h 3228"/>
                  <a:gd name="T50" fmla="*/ 1770 w 3541"/>
                  <a:gd name="T51" fmla="*/ 58 h 3228"/>
                  <a:gd name="T52" fmla="*/ 1282 w 3541"/>
                  <a:gd name="T53" fmla="*/ 251 h 3228"/>
                  <a:gd name="T54" fmla="*/ 1049 w 3541"/>
                  <a:gd name="T55" fmla="*/ 722 h 3228"/>
                  <a:gd name="T56" fmla="*/ 1193 w 3541"/>
                  <a:gd name="T57" fmla="*/ 1236 h 3228"/>
                  <a:gd name="T58" fmla="*/ 1632 w 3541"/>
                  <a:gd name="T59" fmla="*/ 1513 h 3228"/>
                  <a:gd name="T60" fmla="*/ 2154 w 3541"/>
                  <a:gd name="T61" fmla="*/ 1415 h 3228"/>
                  <a:gd name="T62" fmla="*/ 2466 w 3541"/>
                  <a:gd name="T63" fmla="*/ 998 h 3228"/>
                  <a:gd name="T64" fmla="*/ 2418 w 3541"/>
                  <a:gd name="T65" fmla="*/ 461 h 3228"/>
                  <a:gd name="T66" fmla="*/ 2037 w 3541"/>
                  <a:gd name="T67" fmla="*/ 110 h 3228"/>
                  <a:gd name="T68" fmla="*/ 1911 w 3541"/>
                  <a:gd name="T69" fmla="*/ 13 h 3228"/>
                  <a:gd name="T70" fmla="*/ 2369 w 3541"/>
                  <a:gd name="T71" fmla="*/ 282 h 3228"/>
                  <a:gd name="T72" fmla="*/ 2553 w 3541"/>
                  <a:gd name="T73" fmla="*/ 793 h 3228"/>
                  <a:gd name="T74" fmla="*/ 2371 w 3541"/>
                  <a:gd name="T75" fmla="*/ 1299 h 3228"/>
                  <a:gd name="T76" fmla="*/ 2689 w 3541"/>
                  <a:gd name="T77" fmla="*/ 1647 h 3228"/>
                  <a:gd name="T78" fmla="*/ 3208 w 3541"/>
                  <a:gd name="T79" fmla="*/ 1789 h 3228"/>
                  <a:gd name="T80" fmla="*/ 3513 w 3541"/>
                  <a:gd name="T81" fmla="*/ 2225 h 3228"/>
                  <a:gd name="T82" fmla="*/ 3465 w 3541"/>
                  <a:gd name="T83" fmla="*/ 2775 h 3228"/>
                  <a:gd name="T84" fmla="*/ 3092 w 3541"/>
                  <a:gd name="T85" fmla="*/ 3152 h 3228"/>
                  <a:gd name="T86" fmla="*/ 2547 w 3541"/>
                  <a:gd name="T87" fmla="*/ 3200 h 3228"/>
                  <a:gd name="T88" fmla="*/ 2113 w 3541"/>
                  <a:gd name="T89" fmla="*/ 2886 h 3228"/>
                  <a:gd name="T90" fmla="*/ 1770 w 3541"/>
                  <a:gd name="T91" fmla="*/ 2671 h 3228"/>
                  <a:gd name="T92" fmla="*/ 1427 w 3541"/>
                  <a:gd name="T93" fmla="*/ 2886 h 3228"/>
                  <a:gd name="T94" fmla="*/ 994 w 3541"/>
                  <a:gd name="T95" fmla="*/ 3200 h 3228"/>
                  <a:gd name="T96" fmla="*/ 448 w 3541"/>
                  <a:gd name="T97" fmla="*/ 3152 h 3228"/>
                  <a:gd name="T98" fmla="*/ 76 w 3541"/>
                  <a:gd name="T99" fmla="*/ 2775 h 3228"/>
                  <a:gd name="T100" fmla="*/ 28 w 3541"/>
                  <a:gd name="T101" fmla="*/ 2225 h 3228"/>
                  <a:gd name="T102" fmla="*/ 332 w 3541"/>
                  <a:gd name="T103" fmla="*/ 1789 h 3228"/>
                  <a:gd name="T104" fmla="*/ 850 w 3541"/>
                  <a:gd name="T105" fmla="*/ 1647 h 3228"/>
                  <a:gd name="T106" fmla="*/ 1169 w 3541"/>
                  <a:gd name="T107" fmla="*/ 1299 h 3228"/>
                  <a:gd name="T108" fmla="*/ 987 w 3541"/>
                  <a:gd name="T109" fmla="*/ 793 h 3228"/>
                  <a:gd name="T110" fmla="*/ 1172 w 3541"/>
                  <a:gd name="T111" fmla="*/ 282 h 3228"/>
                  <a:gd name="T112" fmla="*/ 1629 w 3541"/>
                  <a:gd name="T113" fmla="*/ 13 h 3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41" h="3228">
                    <a:moveTo>
                      <a:pt x="2756" y="1703"/>
                    </a:moveTo>
                    <a:lnTo>
                      <a:pt x="2686" y="1706"/>
                    </a:lnTo>
                    <a:lnTo>
                      <a:pt x="2619" y="1716"/>
                    </a:lnTo>
                    <a:lnTo>
                      <a:pt x="2553" y="1731"/>
                    </a:lnTo>
                    <a:lnTo>
                      <a:pt x="2490" y="1754"/>
                    </a:lnTo>
                    <a:lnTo>
                      <a:pt x="2429" y="1781"/>
                    </a:lnTo>
                    <a:lnTo>
                      <a:pt x="2372" y="1814"/>
                    </a:lnTo>
                    <a:lnTo>
                      <a:pt x="2318" y="1852"/>
                    </a:lnTo>
                    <a:lnTo>
                      <a:pt x="2268" y="1895"/>
                    </a:lnTo>
                    <a:lnTo>
                      <a:pt x="2221" y="1942"/>
                    </a:lnTo>
                    <a:lnTo>
                      <a:pt x="2179" y="1992"/>
                    </a:lnTo>
                    <a:lnTo>
                      <a:pt x="2141" y="2047"/>
                    </a:lnTo>
                    <a:lnTo>
                      <a:pt x="2109" y="2105"/>
                    </a:lnTo>
                    <a:lnTo>
                      <a:pt x="2082" y="2167"/>
                    </a:lnTo>
                    <a:lnTo>
                      <a:pt x="2060" y="2230"/>
                    </a:lnTo>
                    <a:lnTo>
                      <a:pt x="2044" y="2296"/>
                    </a:lnTo>
                    <a:lnTo>
                      <a:pt x="2035" y="2365"/>
                    </a:lnTo>
                    <a:lnTo>
                      <a:pt x="2031" y="2436"/>
                    </a:lnTo>
                    <a:lnTo>
                      <a:pt x="2035" y="2506"/>
                    </a:lnTo>
                    <a:lnTo>
                      <a:pt x="2044" y="2575"/>
                    </a:lnTo>
                    <a:lnTo>
                      <a:pt x="2060" y="2641"/>
                    </a:lnTo>
                    <a:lnTo>
                      <a:pt x="2082" y="2706"/>
                    </a:lnTo>
                    <a:lnTo>
                      <a:pt x="2109" y="2767"/>
                    </a:lnTo>
                    <a:lnTo>
                      <a:pt x="2141" y="2825"/>
                    </a:lnTo>
                    <a:lnTo>
                      <a:pt x="2179" y="2880"/>
                    </a:lnTo>
                    <a:lnTo>
                      <a:pt x="2221" y="2930"/>
                    </a:lnTo>
                    <a:lnTo>
                      <a:pt x="2268" y="2977"/>
                    </a:lnTo>
                    <a:lnTo>
                      <a:pt x="2318" y="3020"/>
                    </a:lnTo>
                    <a:lnTo>
                      <a:pt x="2372" y="3058"/>
                    </a:lnTo>
                    <a:lnTo>
                      <a:pt x="2429" y="3091"/>
                    </a:lnTo>
                    <a:lnTo>
                      <a:pt x="2490" y="3118"/>
                    </a:lnTo>
                    <a:lnTo>
                      <a:pt x="2553" y="3140"/>
                    </a:lnTo>
                    <a:lnTo>
                      <a:pt x="2619" y="3156"/>
                    </a:lnTo>
                    <a:lnTo>
                      <a:pt x="2686" y="3166"/>
                    </a:lnTo>
                    <a:lnTo>
                      <a:pt x="2756" y="3169"/>
                    </a:lnTo>
                    <a:lnTo>
                      <a:pt x="2826" y="3166"/>
                    </a:lnTo>
                    <a:lnTo>
                      <a:pt x="2894" y="3156"/>
                    </a:lnTo>
                    <a:lnTo>
                      <a:pt x="2960" y="3140"/>
                    </a:lnTo>
                    <a:lnTo>
                      <a:pt x="3023" y="3118"/>
                    </a:lnTo>
                    <a:lnTo>
                      <a:pt x="3084" y="3091"/>
                    </a:lnTo>
                    <a:lnTo>
                      <a:pt x="3141" y="3058"/>
                    </a:lnTo>
                    <a:lnTo>
                      <a:pt x="3195" y="3020"/>
                    </a:lnTo>
                    <a:lnTo>
                      <a:pt x="3246" y="2977"/>
                    </a:lnTo>
                    <a:lnTo>
                      <a:pt x="3292" y="2930"/>
                    </a:lnTo>
                    <a:lnTo>
                      <a:pt x="3335" y="2880"/>
                    </a:lnTo>
                    <a:lnTo>
                      <a:pt x="3371" y="2825"/>
                    </a:lnTo>
                    <a:lnTo>
                      <a:pt x="3404" y="2767"/>
                    </a:lnTo>
                    <a:lnTo>
                      <a:pt x="3432" y="2706"/>
                    </a:lnTo>
                    <a:lnTo>
                      <a:pt x="3453" y="2641"/>
                    </a:lnTo>
                    <a:lnTo>
                      <a:pt x="3469" y="2575"/>
                    </a:lnTo>
                    <a:lnTo>
                      <a:pt x="3479" y="2506"/>
                    </a:lnTo>
                    <a:lnTo>
                      <a:pt x="3482" y="2436"/>
                    </a:lnTo>
                    <a:lnTo>
                      <a:pt x="3479" y="2365"/>
                    </a:lnTo>
                    <a:lnTo>
                      <a:pt x="3469" y="2296"/>
                    </a:lnTo>
                    <a:lnTo>
                      <a:pt x="3453" y="2230"/>
                    </a:lnTo>
                    <a:lnTo>
                      <a:pt x="3432" y="2167"/>
                    </a:lnTo>
                    <a:lnTo>
                      <a:pt x="3404" y="2105"/>
                    </a:lnTo>
                    <a:lnTo>
                      <a:pt x="3371" y="2047"/>
                    </a:lnTo>
                    <a:lnTo>
                      <a:pt x="3335" y="1992"/>
                    </a:lnTo>
                    <a:lnTo>
                      <a:pt x="3292" y="1942"/>
                    </a:lnTo>
                    <a:lnTo>
                      <a:pt x="3246" y="1895"/>
                    </a:lnTo>
                    <a:lnTo>
                      <a:pt x="3195" y="1852"/>
                    </a:lnTo>
                    <a:lnTo>
                      <a:pt x="3141" y="1814"/>
                    </a:lnTo>
                    <a:lnTo>
                      <a:pt x="3084" y="1781"/>
                    </a:lnTo>
                    <a:lnTo>
                      <a:pt x="3023" y="1754"/>
                    </a:lnTo>
                    <a:lnTo>
                      <a:pt x="2960" y="1731"/>
                    </a:lnTo>
                    <a:lnTo>
                      <a:pt x="2894" y="1716"/>
                    </a:lnTo>
                    <a:lnTo>
                      <a:pt x="2826" y="1706"/>
                    </a:lnTo>
                    <a:lnTo>
                      <a:pt x="2756" y="1703"/>
                    </a:lnTo>
                    <a:close/>
                    <a:moveTo>
                      <a:pt x="783" y="1703"/>
                    </a:moveTo>
                    <a:lnTo>
                      <a:pt x="713" y="1706"/>
                    </a:lnTo>
                    <a:lnTo>
                      <a:pt x="645" y="1716"/>
                    </a:lnTo>
                    <a:lnTo>
                      <a:pt x="580" y="1731"/>
                    </a:lnTo>
                    <a:lnTo>
                      <a:pt x="517" y="1754"/>
                    </a:lnTo>
                    <a:lnTo>
                      <a:pt x="456" y="1781"/>
                    </a:lnTo>
                    <a:lnTo>
                      <a:pt x="399" y="1814"/>
                    </a:lnTo>
                    <a:lnTo>
                      <a:pt x="345" y="1852"/>
                    </a:lnTo>
                    <a:lnTo>
                      <a:pt x="295" y="1895"/>
                    </a:lnTo>
                    <a:lnTo>
                      <a:pt x="248" y="1942"/>
                    </a:lnTo>
                    <a:lnTo>
                      <a:pt x="206" y="1992"/>
                    </a:lnTo>
                    <a:lnTo>
                      <a:pt x="168" y="2047"/>
                    </a:lnTo>
                    <a:lnTo>
                      <a:pt x="136" y="2105"/>
                    </a:lnTo>
                    <a:lnTo>
                      <a:pt x="109" y="2167"/>
                    </a:lnTo>
                    <a:lnTo>
                      <a:pt x="87" y="2230"/>
                    </a:lnTo>
                    <a:lnTo>
                      <a:pt x="71" y="2296"/>
                    </a:lnTo>
                    <a:lnTo>
                      <a:pt x="61" y="2365"/>
                    </a:lnTo>
                    <a:lnTo>
                      <a:pt x="58" y="2436"/>
                    </a:lnTo>
                    <a:lnTo>
                      <a:pt x="61" y="2506"/>
                    </a:lnTo>
                    <a:lnTo>
                      <a:pt x="71" y="2575"/>
                    </a:lnTo>
                    <a:lnTo>
                      <a:pt x="87" y="2641"/>
                    </a:lnTo>
                    <a:lnTo>
                      <a:pt x="109" y="2706"/>
                    </a:lnTo>
                    <a:lnTo>
                      <a:pt x="136" y="2767"/>
                    </a:lnTo>
                    <a:lnTo>
                      <a:pt x="168" y="2825"/>
                    </a:lnTo>
                    <a:lnTo>
                      <a:pt x="206" y="2880"/>
                    </a:lnTo>
                    <a:lnTo>
                      <a:pt x="248" y="2930"/>
                    </a:lnTo>
                    <a:lnTo>
                      <a:pt x="295" y="2977"/>
                    </a:lnTo>
                    <a:lnTo>
                      <a:pt x="345" y="3020"/>
                    </a:lnTo>
                    <a:lnTo>
                      <a:pt x="399" y="3058"/>
                    </a:lnTo>
                    <a:lnTo>
                      <a:pt x="456" y="3091"/>
                    </a:lnTo>
                    <a:lnTo>
                      <a:pt x="517" y="3118"/>
                    </a:lnTo>
                    <a:lnTo>
                      <a:pt x="580" y="3140"/>
                    </a:lnTo>
                    <a:lnTo>
                      <a:pt x="645" y="3156"/>
                    </a:lnTo>
                    <a:lnTo>
                      <a:pt x="713" y="3166"/>
                    </a:lnTo>
                    <a:lnTo>
                      <a:pt x="783" y="3169"/>
                    </a:lnTo>
                    <a:lnTo>
                      <a:pt x="853" y="3166"/>
                    </a:lnTo>
                    <a:lnTo>
                      <a:pt x="921" y="3156"/>
                    </a:lnTo>
                    <a:lnTo>
                      <a:pt x="987" y="3140"/>
                    </a:lnTo>
                    <a:lnTo>
                      <a:pt x="1050" y="3118"/>
                    </a:lnTo>
                    <a:lnTo>
                      <a:pt x="1110" y="3091"/>
                    </a:lnTo>
                    <a:lnTo>
                      <a:pt x="1168" y="3058"/>
                    </a:lnTo>
                    <a:lnTo>
                      <a:pt x="1222" y="3020"/>
                    </a:lnTo>
                    <a:lnTo>
                      <a:pt x="1273" y="2977"/>
                    </a:lnTo>
                    <a:lnTo>
                      <a:pt x="1318" y="2930"/>
                    </a:lnTo>
                    <a:lnTo>
                      <a:pt x="1360" y="2880"/>
                    </a:lnTo>
                    <a:lnTo>
                      <a:pt x="1398" y="2825"/>
                    </a:lnTo>
                    <a:lnTo>
                      <a:pt x="1430" y="2767"/>
                    </a:lnTo>
                    <a:lnTo>
                      <a:pt x="1459" y="2706"/>
                    </a:lnTo>
                    <a:lnTo>
                      <a:pt x="1480" y="2641"/>
                    </a:lnTo>
                    <a:lnTo>
                      <a:pt x="1495" y="2575"/>
                    </a:lnTo>
                    <a:lnTo>
                      <a:pt x="1506" y="2506"/>
                    </a:lnTo>
                    <a:lnTo>
                      <a:pt x="1509" y="2436"/>
                    </a:lnTo>
                    <a:lnTo>
                      <a:pt x="1506" y="2365"/>
                    </a:lnTo>
                    <a:lnTo>
                      <a:pt x="1495" y="2296"/>
                    </a:lnTo>
                    <a:lnTo>
                      <a:pt x="1480" y="2230"/>
                    </a:lnTo>
                    <a:lnTo>
                      <a:pt x="1459" y="2167"/>
                    </a:lnTo>
                    <a:lnTo>
                      <a:pt x="1430" y="2105"/>
                    </a:lnTo>
                    <a:lnTo>
                      <a:pt x="1398" y="2047"/>
                    </a:lnTo>
                    <a:lnTo>
                      <a:pt x="1360" y="1992"/>
                    </a:lnTo>
                    <a:lnTo>
                      <a:pt x="1318" y="1942"/>
                    </a:lnTo>
                    <a:lnTo>
                      <a:pt x="1273" y="1895"/>
                    </a:lnTo>
                    <a:lnTo>
                      <a:pt x="1222" y="1852"/>
                    </a:lnTo>
                    <a:lnTo>
                      <a:pt x="1168" y="1814"/>
                    </a:lnTo>
                    <a:lnTo>
                      <a:pt x="1110" y="1781"/>
                    </a:lnTo>
                    <a:lnTo>
                      <a:pt x="1050" y="1754"/>
                    </a:lnTo>
                    <a:lnTo>
                      <a:pt x="987" y="1731"/>
                    </a:lnTo>
                    <a:lnTo>
                      <a:pt x="921" y="1716"/>
                    </a:lnTo>
                    <a:lnTo>
                      <a:pt x="853" y="1706"/>
                    </a:lnTo>
                    <a:lnTo>
                      <a:pt x="783" y="1703"/>
                    </a:lnTo>
                    <a:close/>
                    <a:moveTo>
                      <a:pt x="1250" y="1384"/>
                    </a:moveTo>
                    <a:lnTo>
                      <a:pt x="1213" y="1430"/>
                    </a:lnTo>
                    <a:lnTo>
                      <a:pt x="1179" y="1480"/>
                    </a:lnTo>
                    <a:lnTo>
                      <a:pt x="1150" y="1533"/>
                    </a:lnTo>
                    <a:lnTo>
                      <a:pt x="1125" y="1588"/>
                    </a:lnTo>
                    <a:lnTo>
                      <a:pt x="1106" y="1647"/>
                    </a:lnTo>
                    <a:lnTo>
                      <a:pt x="1091" y="1707"/>
                    </a:lnTo>
                    <a:lnTo>
                      <a:pt x="1153" y="1738"/>
                    </a:lnTo>
                    <a:lnTo>
                      <a:pt x="1213" y="1774"/>
                    </a:lnTo>
                    <a:lnTo>
                      <a:pt x="1270" y="1815"/>
                    </a:lnTo>
                    <a:lnTo>
                      <a:pt x="1322" y="1861"/>
                    </a:lnTo>
                    <a:lnTo>
                      <a:pt x="1370" y="1911"/>
                    </a:lnTo>
                    <a:lnTo>
                      <a:pt x="1413" y="1966"/>
                    </a:lnTo>
                    <a:lnTo>
                      <a:pt x="1452" y="2024"/>
                    </a:lnTo>
                    <a:lnTo>
                      <a:pt x="1487" y="2086"/>
                    </a:lnTo>
                    <a:lnTo>
                      <a:pt x="1515" y="2150"/>
                    </a:lnTo>
                    <a:lnTo>
                      <a:pt x="1537" y="2218"/>
                    </a:lnTo>
                    <a:lnTo>
                      <a:pt x="1553" y="2289"/>
                    </a:lnTo>
                    <a:lnTo>
                      <a:pt x="1563" y="2361"/>
                    </a:lnTo>
                    <a:lnTo>
                      <a:pt x="1566" y="2436"/>
                    </a:lnTo>
                    <a:lnTo>
                      <a:pt x="1565" y="2478"/>
                    </a:lnTo>
                    <a:lnTo>
                      <a:pt x="1562" y="2519"/>
                    </a:lnTo>
                    <a:lnTo>
                      <a:pt x="1613" y="2533"/>
                    </a:lnTo>
                    <a:lnTo>
                      <a:pt x="1663" y="2544"/>
                    </a:lnTo>
                    <a:lnTo>
                      <a:pt x="1716" y="2551"/>
                    </a:lnTo>
                    <a:lnTo>
                      <a:pt x="1770" y="2553"/>
                    </a:lnTo>
                    <a:lnTo>
                      <a:pt x="1824" y="2551"/>
                    </a:lnTo>
                    <a:lnTo>
                      <a:pt x="1876" y="2544"/>
                    </a:lnTo>
                    <a:lnTo>
                      <a:pt x="1928" y="2533"/>
                    </a:lnTo>
                    <a:lnTo>
                      <a:pt x="1977" y="2519"/>
                    </a:lnTo>
                    <a:lnTo>
                      <a:pt x="1974" y="2478"/>
                    </a:lnTo>
                    <a:lnTo>
                      <a:pt x="1973" y="2436"/>
                    </a:lnTo>
                    <a:lnTo>
                      <a:pt x="1976" y="2361"/>
                    </a:lnTo>
                    <a:lnTo>
                      <a:pt x="1987" y="2289"/>
                    </a:lnTo>
                    <a:lnTo>
                      <a:pt x="2003" y="2218"/>
                    </a:lnTo>
                    <a:lnTo>
                      <a:pt x="2026" y="2150"/>
                    </a:lnTo>
                    <a:lnTo>
                      <a:pt x="2054" y="2086"/>
                    </a:lnTo>
                    <a:lnTo>
                      <a:pt x="2087" y="2024"/>
                    </a:lnTo>
                    <a:lnTo>
                      <a:pt x="2126" y="1966"/>
                    </a:lnTo>
                    <a:lnTo>
                      <a:pt x="2171" y="1911"/>
                    </a:lnTo>
                    <a:lnTo>
                      <a:pt x="2218" y="1861"/>
                    </a:lnTo>
                    <a:lnTo>
                      <a:pt x="2271" y="1815"/>
                    </a:lnTo>
                    <a:lnTo>
                      <a:pt x="2327" y="1774"/>
                    </a:lnTo>
                    <a:lnTo>
                      <a:pt x="2386" y="1738"/>
                    </a:lnTo>
                    <a:lnTo>
                      <a:pt x="2450" y="1707"/>
                    </a:lnTo>
                    <a:lnTo>
                      <a:pt x="2435" y="1647"/>
                    </a:lnTo>
                    <a:lnTo>
                      <a:pt x="2414" y="1588"/>
                    </a:lnTo>
                    <a:lnTo>
                      <a:pt x="2390" y="1533"/>
                    </a:lnTo>
                    <a:lnTo>
                      <a:pt x="2360" y="1480"/>
                    </a:lnTo>
                    <a:lnTo>
                      <a:pt x="2327" y="1430"/>
                    </a:lnTo>
                    <a:lnTo>
                      <a:pt x="2289" y="1384"/>
                    </a:lnTo>
                    <a:lnTo>
                      <a:pt x="2242" y="1424"/>
                    </a:lnTo>
                    <a:lnTo>
                      <a:pt x="2191" y="1460"/>
                    </a:lnTo>
                    <a:lnTo>
                      <a:pt x="2138" y="1491"/>
                    </a:lnTo>
                    <a:lnTo>
                      <a:pt x="2082" y="1518"/>
                    </a:lnTo>
                    <a:lnTo>
                      <a:pt x="2023" y="1542"/>
                    </a:lnTo>
                    <a:lnTo>
                      <a:pt x="1962" y="1561"/>
                    </a:lnTo>
                    <a:lnTo>
                      <a:pt x="1900" y="1574"/>
                    </a:lnTo>
                    <a:lnTo>
                      <a:pt x="1836" y="1582"/>
                    </a:lnTo>
                    <a:lnTo>
                      <a:pt x="1770" y="1585"/>
                    </a:lnTo>
                    <a:lnTo>
                      <a:pt x="1704" y="1582"/>
                    </a:lnTo>
                    <a:lnTo>
                      <a:pt x="1640" y="1574"/>
                    </a:lnTo>
                    <a:lnTo>
                      <a:pt x="1577" y="1561"/>
                    </a:lnTo>
                    <a:lnTo>
                      <a:pt x="1517" y="1542"/>
                    </a:lnTo>
                    <a:lnTo>
                      <a:pt x="1459" y="1518"/>
                    </a:lnTo>
                    <a:lnTo>
                      <a:pt x="1402" y="1491"/>
                    </a:lnTo>
                    <a:lnTo>
                      <a:pt x="1348" y="1460"/>
                    </a:lnTo>
                    <a:lnTo>
                      <a:pt x="1298" y="1424"/>
                    </a:lnTo>
                    <a:lnTo>
                      <a:pt x="1250" y="1384"/>
                    </a:lnTo>
                    <a:close/>
                    <a:moveTo>
                      <a:pt x="1770" y="58"/>
                    </a:moveTo>
                    <a:lnTo>
                      <a:pt x="1700" y="62"/>
                    </a:lnTo>
                    <a:lnTo>
                      <a:pt x="1632" y="72"/>
                    </a:lnTo>
                    <a:lnTo>
                      <a:pt x="1566" y="88"/>
                    </a:lnTo>
                    <a:lnTo>
                      <a:pt x="1503" y="110"/>
                    </a:lnTo>
                    <a:lnTo>
                      <a:pt x="1442" y="138"/>
                    </a:lnTo>
                    <a:lnTo>
                      <a:pt x="1385" y="171"/>
                    </a:lnTo>
                    <a:lnTo>
                      <a:pt x="1331" y="208"/>
                    </a:lnTo>
                    <a:lnTo>
                      <a:pt x="1282" y="251"/>
                    </a:lnTo>
                    <a:lnTo>
                      <a:pt x="1235" y="297"/>
                    </a:lnTo>
                    <a:lnTo>
                      <a:pt x="1193" y="349"/>
                    </a:lnTo>
                    <a:lnTo>
                      <a:pt x="1155" y="403"/>
                    </a:lnTo>
                    <a:lnTo>
                      <a:pt x="1123" y="461"/>
                    </a:lnTo>
                    <a:lnTo>
                      <a:pt x="1096" y="522"/>
                    </a:lnTo>
                    <a:lnTo>
                      <a:pt x="1074" y="587"/>
                    </a:lnTo>
                    <a:lnTo>
                      <a:pt x="1058" y="653"/>
                    </a:lnTo>
                    <a:lnTo>
                      <a:pt x="1049" y="722"/>
                    </a:lnTo>
                    <a:lnTo>
                      <a:pt x="1045" y="793"/>
                    </a:lnTo>
                    <a:lnTo>
                      <a:pt x="1049" y="863"/>
                    </a:lnTo>
                    <a:lnTo>
                      <a:pt x="1058" y="931"/>
                    </a:lnTo>
                    <a:lnTo>
                      <a:pt x="1074" y="998"/>
                    </a:lnTo>
                    <a:lnTo>
                      <a:pt x="1096" y="1062"/>
                    </a:lnTo>
                    <a:lnTo>
                      <a:pt x="1123" y="1123"/>
                    </a:lnTo>
                    <a:lnTo>
                      <a:pt x="1155" y="1181"/>
                    </a:lnTo>
                    <a:lnTo>
                      <a:pt x="1193" y="1236"/>
                    </a:lnTo>
                    <a:lnTo>
                      <a:pt x="1235" y="1287"/>
                    </a:lnTo>
                    <a:lnTo>
                      <a:pt x="1282" y="1334"/>
                    </a:lnTo>
                    <a:lnTo>
                      <a:pt x="1331" y="1377"/>
                    </a:lnTo>
                    <a:lnTo>
                      <a:pt x="1385" y="1415"/>
                    </a:lnTo>
                    <a:lnTo>
                      <a:pt x="1442" y="1448"/>
                    </a:lnTo>
                    <a:lnTo>
                      <a:pt x="1503" y="1475"/>
                    </a:lnTo>
                    <a:lnTo>
                      <a:pt x="1566" y="1497"/>
                    </a:lnTo>
                    <a:lnTo>
                      <a:pt x="1632" y="1513"/>
                    </a:lnTo>
                    <a:lnTo>
                      <a:pt x="1700" y="1523"/>
                    </a:lnTo>
                    <a:lnTo>
                      <a:pt x="1770" y="1526"/>
                    </a:lnTo>
                    <a:lnTo>
                      <a:pt x="1839" y="1523"/>
                    </a:lnTo>
                    <a:lnTo>
                      <a:pt x="1907" y="1513"/>
                    </a:lnTo>
                    <a:lnTo>
                      <a:pt x="1973" y="1497"/>
                    </a:lnTo>
                    <a:lnTo>
                      <a:pt x="2037" y="1475"/>
                    </a:lnTo>
                    <a:lnTo>
                      <a:pt x="2097" y="1448"/>
                    </a:lnTo>
                    <a:lnTo>
                      <a:pt x="2154" y="1415"/>
                    </a:lnTo>
                    <a:lnTo>
                      <a:pt x="2208" y="1377"/>
                    </a:lnTo>
                    <a:lnTo>
                      <a:pt x="2259" y="1334"/>
                    </a:lnTo>
                    <a:lnTo>
                      <a:pt x="2305" y="1287"/>
                    </a:lnTo>
                    <a:lnTo>
                      <a:pt x="2347" y="1236"/>
                    </a:lnTo>
                    <a:lnTo>
                      <a:pt x="2385" y="1181"/>
                    </a:lnTo>
                    <a:lnTo>
                      <a:pt x="2418" y="1123"/>
                    </a:lnTo>
                    <a:lnTo>
                      <a:pt x="2445" y="1062"/>
                    </a:lnTo>
                    <a:lnTo>
                      <a:pt x="2466" y="998"/>
                    </a:lnTo>
                    <a:lnTo>
                      <a:pt x="2482" y="931"/>
                    </a:lnTo>
                    <a:lnTo>
                      <a:pt x="2492" y="863"/>
                    </a:lnTo>
                    <a:lnTo>
                      <a:pt x="2495" y="793"/>
                    </a:lnTo>
                    <a:lnTo>
                      <a:pt x="2492" y="722"/>
                    </a:lnTo>
                    <a:lnTo>
                      <a:pt x="2482" y="653"/>
                    </a:lnTo>
                    <a:lnTo>
                      <a:pt x="2466" y="587"/>
                    </a:lnTo>
                    <a:lnTo>
                      <a:pt x="2445" y="522"/>
                    </a:lnTo>
                    <a:lnTo>
                      <a:pt x="2418" y="461"/>
                    </a:lnTo>
                    <a:lnTo>
                      <a:pt x="2385" y="403"/>
                    </a:lnTo>
                    <a:lnTo>
                      <a:pt x="2347" y="349"/>
                    </a:lnTo>
                    <a:lnTo>
                      <a:pt x="2305" y="297"/>
                    </a:lnTo>
                    <a:lnTo>
                      <a:pt x="2259" y="251"/>
                    </a:lnTo>
                    <a:lnTo>
                      <a:pt x="2208" y="208"/>
                    </a:lnTo>
                    <a:lnTo>
                      <a:pt x="2154" y="171"/>
                    </a:lnTo>
                    <a:lnTo>
                      <a:pt x="2097" y="138"/>
                    </a:lnTo>
                    <a:lnTo>
                      <a:pt x="2037" y="110"/>
                    </a:lnTo>
                    <a:lnTo>
                      <a:pt x="1973" y="88"/>
                    </a:lnTo>
                    <a:lnTo>
                      <a:pt x="1907" y="72"/>
                    </a:lnTo>
                    <a:lnTo>
                      <a:pt x="1839" y="62"/>
                    </a:lnTo>
                    <a:lnTo>
                      <a:pt x="1770" y="58"/>
                    </a:lnTo>
                    <a:close/>
                    <a:moveTo>
                      <a:pt x="1770" y="0"/>
                    </a:moveTo>
                    <a:lnTo>
                      <a:pt x="1770" y="0"/>
                    </a:lnTo>
                    <a:lnTo>
                      <a:pt x="1841" y="3"/>
                    </a:lnTo>
                    <a:lnTo>
                      <a:pt x="1911" y="13"/>
                    </a:lnTo>
                    <a:lnTo>
                      <a:pt x="1978" y="28"/>
                    </a:lnTo>
                    <a:lnTo>
                      <a:pt x="2043" y="50"/>
                    </a:lnTo>
                    <a:lnTo>
                      <a:pt x="2106" y="76"/>
                    </a:lnTo>
                    <a:lnTo>
                      <a:pt x="2165" y="109"/>
                    </a:lnTo>
                    <a:lnTo>
                      <a:pt x="2221" y="145"/>
                    </a:lnTo>
                    <a:lnTo>
                      <a:pt x="2275" y="186"/>
                    </a:lnTo>
                    <a:lnTo>
                      <a:pt x="2324" y="232"/>
                    </a:lnTo>
                    <a:lnTo>
                      <a:pt x="2369" y="282"/>
                    </a:lnTo>
                    <a:lnTo>
                      <a:pt x="2410" y="336"/>
                    </a:lnTo>
                    <a:lnTo>
                      <a:pt x="2447" y="392"/>
                    </a:lnTo>
                    <a:lnTo>
                      <a:pt x="2478" y="453"/>
                    </a:lnTo>
                    <a:lnTo>
                      <a:pt x="2505" y="517"/>
                    </a:lnTo>
                    <a:lnTo>
                      <a:pt x="2525" y="582"/>
                    </a:lnTo>
                    <a:lnTo>
                      <a:pt x="2542" y="650"/>
                    </a:lnTo>
                    <a:lnTo>
                      <a:pt x="2550" y="721"/>
                    </a:lnTo>
                    <a:lnTo>
                      <a:pt x="2553" y="793"/>
                    </a:lnTo>
                    <a:lnTo>
                      <a:pt x="2550" y="864"/>
                    </a:lnTo>
                    <a:lnTo>
                      <a:pt x="2542" y="934"/>
                    </a:lnTo>
                    <a:lnTo>
                      <a:pt x="2525" y="1001"/>
                    </a:lnTo>
                    <a:lnTo>
                      <a:pt x="2505" y="1067"/>
                    </a:lnTo>
                    <a:lnTo>
                      <a:pt x="2479" y="1130"/>
                    </a:lnTo>
                    <a:lnTo>
                      <a:pt x="2448" y="1190"/>
                    </a:lnTo>
                    <a:lnTo>
                      <a:pt x="2412" y="1247"/>
                    </a:lnTo>
                    <a:lnTo>
                      <a:pt x="2371" y="1299"/>
                    </a:lnTo>
                    <a:lnTo>
                      <a:pt x="2415" y="1353"/>
                    </a:lnTo>
                    <a:lnTo>
                      <a:pt x="2454" y="1410"/>
                    </a:lnTo>
                    <a:lnTo>
                      <a:pt x="2489" y="1470"/>
                    </a:lnTo>
                    <a:lnTo>
                      <a:pt x="2518" y="1534"/>
                    </a:lnTo>
                    <a:lnTo>
                      <a:pt x="2543" y="1600"/>
                    </a:lnTo>
                    <a:lnTo>
                      <a:pt x="2561" y="1670"/>
                    </a:lnTo>
                    <a:lnTo>
                      <a:pt x="2625" y="1656"/>
                    </a:lnTo>
                    <a:lnTo>
                      <a:pt x="2689" y="1647"/>
                    </a:lnTo>
                    <a:lnTo>
                      <a:pt x="2756" y="1644"/>
                    </a:lnTo>
                    <a:lnTo>
                      <a:pt x="2828" y="1647"/>
                    </a:lnTo>
                    <a:lnTo>
                      <a:pt x="2898" y="1656"/>
                    </a:lnTo>
                    <a:lnTo>
                      <a:pt x="2965" y="1672"/>
                    </a:lnTo>
                    <a:lnTo>
                      <a:pt x="3029" y="1693"/>
                    </a:lnTo>
                    <a:lnTo>
                      <a:pt x="3092" y="1720"/>
                    </a:lnTo>
                    <a:lnTo>
                      <a:pt x="3151" y="1752"/>
                    </a:lnTo>
                    <a:lnTo>
                      <a:pt x="3208" y="1789"/>
                    </a:lnTo>
                    <a:lnTo>
                      <a:pt x="3261" y="1830"/>
                    </a:lnTo>
                    <a:lnTo>
                      <a:pt x="3311" y="1876"/>
                    </a:lnTo>
                    <a:lnTo>
                      <a:pt x="3356" y="1925"/>
                    </a:lnTo>
                    <a:lnTo>
                      <a:pt x="3397" y="1979"/>
                    </a:lnTo>
                    <a:lnTo>
                      <a:pt x="3433" y="2037"/>
                    </a:lnTo>
                    <a:lnTo>
                      <a:pt x="3465" y="2097"/>
                    </a:lnTo>
                    <a:lnTo>
                      <a:pt x="3491" y="2160"/>
                    </a:lnTo>
                    <a:lnTo>
                      <a:pt x="3513" y="2225"/>
                    </a:lnTo>
                    <a:lnTo>
                      <a:pt x="3528" y="2293"/>
                    </a:lnTo>
                    <a:lnTo>
                      <a:pt x="3537" y="2364"/>
                    </a:lnTo>
                    <a:lnTo>
                      <a:pt x="3541" y="2436"/>
                    </a:lnTo>
                    <a:lnTo>
                      <a:pt x="3537" y="2508"/>
                    </a:lnTo>
                    <a:lnTo>
                      <a:pt x="3528" y="2578"/>
                    </a:lnTo>
                    <a:lnTo>
                      <a:pt x="3513" y="2647"/>
                    </a:lnTo>
                    <a:lnTo>
                      <a:pt x="3491" y="2712"/>
                    </a:lnTo>
                    <a:lnTo>
                      <a:pt x="3465" y="2775"/>
                    </a:lnTo>
                    <a:lnTo>
                      <a:pt x="3433" y="2835"/>
                    </a:lnTo>
                    <a:lnTo>
                      <a:pt x="3397" y="2892"/>
                    </a:lnTo>
                    <a:lnTo>
                      <a:pt x="3356" y="2946"/>
                    </a:lnTo>
                    <a:lnTo>
                      <a:pt x="3311" y="2996"/>
                    </a:lnTo>
                    <a:lnTo>
                      <a:pt x="3261" y="3042"/>
                    </a:lnTo>
                    <a:lnTo>
                      <a:pt x="3208" y="3083"/>
                    </a:lnTo>
                    <a:lnTo>
                      <a:pt x="3151" y="3120"/>
                    </a:lnTo>
                    <a:lnTo>
                      <a:pt x="3092" y="3152"/>
                    </a:lnTo>
                    <a:lnTo>
                      <a:pt x="3029" y="3179"/>
                    </a:lnTo>
                    <a:lnTo>
                      <a:pt x="2965" y="3200"/>
                    </a:lnTo>
                    <a:lnTo>
                      <a:pt x="2898" y="3215"/>
                    </a:lnTo>
                    <a:lnTo>
                      <a:pt x="2828" y="3225"/>
                    </a:lnTo>
                    <a:lnTo>
                      <a:pt x="2756" y="3228"/>
                    </a:lnTo>
                    <a:lnTo>
                      <a:pt x="2684" y="3225"/>
                    </a:lnTo>
                    <a:lnTo>
                      <a:pt x="2615" y="3215"/>
                    </a:lnTo>
                    <a:lnTo>
                      <a:pt x="2547" y="3200"/>
                    </a:lnTo>
                    <a:lnTo>
                      <a:pt x="2481" y="3178"/>
                    </a:lnTo>
                    <a:lnTo>
                      <a:pt x="2418" y="3151"/>
                    </a:lnTo>
                    <a:lnTo>
                      <a:pt x="2358" y="3118"/>
                    </a:lnTo>
                    <a:lnTo>
                      <a:pt x="2301" y="3080"/>
                    </a:lnTo>
                    <a:lnTo>
                      <a:pt x="2248" y="3038"/>
                    </a:lnTo>
                    <a:lnTo>
                      <a:pt x="2199" y="2991"/>
                    </a:lnTo>
                    <a:lnTo>
                      <a:pt x="2153" y="2940"/>
                    </a:lnTo>
                    <a:lnTo>
                      <a:pt x="2113" y="2886"/>
                    </a:lnTo>
                    <a:lnTo>
                      <a:pt x="2077" y="2828"/>
                    </a:lnTo>
                    <a:lnTo>
                      <a:pt x="2045" y="2767"/>
                    </a:lnTo>
                    <a:lnTo>
                      <a:pt x="2019" y="2702"/>
                    </a:lnTo>
                    <a:lnTo>
                      <a:pt x="1999" y="2636"/>
                    </a:lnTo>
                    <a:lnTo>
                      <a:pt x="1944" y="2650"/>
                    </a:lnTo>
                    <a:lnTo>
                      <a:pt x="1888" y="2661"/>
                    </a:lnTo>
                    <a:lnTo>
                      <a:pt x="1830" y="2668"/>
                    </a:lnTo>
                    <a:lnTo>
                      <a:pt x="1770" y="2671"/>
                    </a:lnTo>
                    <a:lnTo>
                      <a:pt x="1711" y="2668"/>
                    </a:lnTo>
                    <a:lnTo>
                      <a:pt x="1653" y="2661"/>
                    </a:lnTo>
                    <a:lnTo>
                      <a:pt x="1597" y="2650"/>
                    </a:lnTo>
                    <a:lnTo>
                      <a:pt x="1542" y="2636"/>
                    </a:lnTo>
                    <a:lnTo>
                      <a:pt x="1521" y="2702"/>
                    </a:lnTo>
                    <a:lnTo>
                      <a:pt x="1495" y="2767"/>
                    </a:lnTo>
                    <a:lnTo>
                      <a:pt x="1464" y="2828"/>
                    </a:lnTo>
                    <a:lnTo>
                      <a:pt x="1427" y="2886"/>
                    </a:lnTo>
                    <a:lnTo>
                      <a:pt x="1386" y="2940"/>
                    </a:lnTo>
                    <a:lnTo>
                      <a:pt x="1341" y="2991"/>
                    </a:lnTo>
                    <a:lnTo>
                      <a:pt x="1291" y="3038"/>
                    </a:lnTo>
                    <a:lnTo>
                      <a:pt x="1238" y="3080"/>
                    </a:lnTo>
                    <a:lnTo>
                      <a:pt x="1182" y="3118"/>
                    </a:lnTo>
                    <a:lnTo>
                      <a:pt x="1122" y="3151"/>
                    </a:lnTo>
                    <a:lnTo>
                      <a:pt x="1059" y="3178"/>
                    </a:lnTo>
                    <a:lnTo>
                      <a:pt x="994" y="3200"/>
                    </a:lnTo>
                    <a:lnTo>
                      <a:pt x="926" y="3215"/>
                    </a:lnTo>
                    <a:lnTo>
                      <a:pt x="855" y="3225"/>
                    </a:lnTo>
                    <a:lnTo>
                      <a:pt x="783" y="3228"/>
                    </a:lnTo>
                    <a:lnTo>
                      <a:pt x="712" y="3225"/>
                    </a:lnTo>
                    <a:lnTo>
                      <a:pt x="643" y="3215"/>
                    </a:lnTo>
                    <a:lnTo>
                      <a:pt x="575" y="3200"/>
                    </a:lnTo>
                    <a:lnTo>
                      <a:pt x="510" y="3179"/>
                    </a:lnTo>
                    <a:lnTo>
                      <a:pt x="448" y="3152"/>
                    </a:lnTo>
                    <a:lnTo>
                      <a:pt x="388" y="3120"/>
                    </a:lnTo>
                    <a:lnTo>
                      <a:pt x="332" y="3083"/>
                    </a:lnTo>
                    <a:lnTo>
                      <a:pt x="279" y="3042"/>
                    </a:lnTo>
                    <a:lnTo>
                      <a:pt x="230" y="2996"/>
                    </a:lnTo>
                    <a:lnTo>
                      <a:pt x="184" y="2946"/>
                    </a:lnTo>
                    <a:lnTo>
                      <a:pt x="143" y="2892"/>
                    </a:lnTo>
                    <a:lnTo>
                      <a:pt x="107" y="2835"/>
                    </a:lnTo>
                    <a:lnTo>
                      <a:pt x="76" y="2775"/>
                    </a:lnTo>
                    <a:lnTo>
                      <a:pt x="50" y="2712"/>
                    </a:lnTo>
                    <a:lnTo>
                      <a:pt x="28" y="2647"/>
                    </a:lnTo>
                    <a:lnTo>
                      <a:pt x="13" y="2578"/>
                    </a:lnTo>
                    <a:lnTo>
                      <a:pt x="3" y="2508"/>
                    </a:lnTo>
                    <a:lnTo>
                      <a:pt x="0" y="2436"/>
                    </a:lnTo>
                    <a:lnTo>
                      <a:pt x="3" y="2364"/>
                    </a:lnTo>
                    <a:lnTo>
                      <a:pt x="13" y="2293"/>
                    </a:lnTo>
                    <a:lnTo>
                      <a:pt x="28" y="2225"/>
                    </a:lnTo>
                    <a:lnTo>
                      <a:pt x="50" y="2160"/>
                    </a:lnTo>
                    <a:lnTo>
                      <a:pt x="76" y="2097"/>
                    </a:lnTo>
                    <a:lnTo>
                      <a:pt x="107" y="2037"/>
                    </a:lnTo>
                    <a:lnTo>
                      <a:pt x="143" y="1979"/>
                    </a:lnTo>
                    <a:lnTo>
                      <a:pt x="184" y="1925"/>
                    </a:lnTo>
                    <a:lnTo>
                      <a:pt x="230" y="1876"/>
                    </a:lnTo>
                    <a:lnTo>
                      <a:pt x="279" y="1830"/>
                    </a:lnTo>
                    <a:lnTo>
                      <a:pt x="332" y="1789"/>
                    </a:lnTo>
                    <a:lnTo>
                      <a:pt x="388" y="1752"/>
                    </a:lnTo>
                    <a:lnTo>
                      <a:pt x="448" y="1720"/>
                    </a:lnTo>
                    <a:lnTo>
                      <a:pt x="510" y="1693"/>
                    </a:lnTo>
                    <a:lnTo>
                      <a:pt x="575" y="1672"/>
                    </a:lnTo>
                    <a:lnTo>
                      <a:pt x="643" y="1656"/>
                    </a:lnTo>
                    <a:lnTo>
                      <a:pt x="712" y="1647"/>
                    </a:lnTo>
                    <a:lnTo>
                      <a:pt x="783" y="1644"/>
                    </a:lnTo>
                    <a:lnTo>
                      <a:pt x="850" y="1647"/>
                    </a:lnTo>
                    <a:lnTo>
                      <a:pt x="916" y="1656"/>
                    </a:lnTo>
                    <a:lnTo>
                      <a:pt x="980" y="1670"/>
                    </a:lnTo>
                    <a:lnTo>
                      <a:pt x="998" y="1600"/>
                    </a:lnTo>
                    <a:lnTo>
                      <a:pt x="1022" y="1534"/>
                    </a:lnTo>
                    <a:lnTo>
                      <a:pt x="1052" y="1470"/>
                    </a:lnTo>
                    <a:lnTo>
                      <a:pt x="1086" y="1410"/>
                    </a:lnTo>
                    <a:lnTo>
                      <a:pt x="1125" y="1353"/>
                    </a:lnTo>
                    <a:lnTo>
                      <a:pt x="1169" y="1299"/>
                    </a:lnTo>
                    <a:lnTo>
                      <a:pt x="1128" y="1247"/>
                    </a:lnTo>
                    <a:lnTo>
                      <a:pt x="1093" y="1190"/>
                    </a:lnTo>
                    <a:lnTo>
                      <a:pt x="1062" y="1130"/>
                    </a:lnTo>
                    <a:lnTo>
                      <a:pt x="1036" y="1067"/>
                    </a:lnTo>
                    <a:lnTo>
                      <a:pt x="1014" y="1001"/>
                    </a:lnTo>
                    <a:lnTo>
                      <a:pt x="999" y="934"/>
                    </a:lnTo>
                    <a:lnTo>
                      <a:pt x="990" y="864"/>
                    </a:lnTo>
                    <a:lnTo>
                      <a:pt x="987" y="793"/>
                    </a:lnTo>
                    <a:lnTo>
                      <a:pt x="990" y="721"/>
                    </a:lnTo>
                    <a:lnTo>
                      <a:pt x="1000" y="650"/>
                    </a:lnTo>
                    <a:lnTo>
                      <a:pt x="1015" y="582"/>
                    </a:lnTo>
                    <a:lnTo>
                      <a:pt x="1036" y="517"/>
                    </a:lnTo>
                    <a:lnTo>
                      <a:pt x="1063" y="453"/>
                    </a:lnTo>
                    <a:lnTo>
                      <a:pt x="1094" y="392"/>
                    </a:lnTo>
                    <a:lnTo>
                      <a:pt x="1131" y="336"/>
                    </a:lnTo>
                    <a:lnTo>
                      <a:pt x="1172" y="282"/>
                    </a:lnTo>
                    <a:lnTo>
                      <a:pt x="1217" y="232"/>
                    </a:lnTo>
                    <a:lnTo>
                      <a:pt x="1265" y="186"/>
                    </a:lnTo>
                    <a:lnTo>
                      <a:pt x="1318" y="145"/>
                    </a:lnTo>
                    <a:lnTo>
                      <a:pt x="1375" y="109"/>
                    </a:lnTo>
                    <a:lnTo>
                      <a:pt x="1435" y="76"/>
                    </a:lnTo>
                    <a:lnTo>
                      <a:pt x="1497" y="50"/>
                    </a:lnTo>
                    <a:lnTo>
                      <a:pt x="1562" y="28"/>
                    </a:lnTo>
                    <a:lnTo>
                      <a:pt x="1629" y="13"/>
                    </a:lnTo>
                    <a:lnTo>
                      <a:pt x="1699" y="3"/>
                    </a:lnTo>
                    <a:lnTo>
                      <a:pt x="17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 51"/>
              <p:cNvSpPr>
                <a:spLocks noEditPoints="1"/>
              </p:cNvSpPr>
              <p:nvPr/>
            </p:nvSpPr>
            <p:spPr bwMode="auto">
              <a:xfrm>
                <a:off x="8145463" y="1485900"/>
                <a:ext cx="190500" cy="206375"/>
              </a:xfrm>
              <a:custGeom>
                <a:avLst/>
                <a:gdLst>
                  <a:gd name="T0" fmla="*/ 458 w 960"/>
                  <a:gd name="T1" fmla="*/ 626 h 1038"/>
                  <a:gd name="T2" fmla="*/ 347 w 960"/>
                  <a:gd name="T3" fmla="*/ 902 h 1038"/>
                  <a:gd name="T4" fmla="*/ 615 w 960"/>
                  <a:gd name="T5" fmla="*/ 902 h 1038"/>
                  <a:gd name="T6" fmla="*/ 503 w 960"/>
                  <a:gd name="T7" fmla="*/ 626 h 1038"/>
                  <a:gd name="T8" fmla="*/ 526 w 960"/>
                  <a:gd name="T9" fmla="*/ 581 h 1038"/>
                  <a:gd name="T10" fmla="*/ 480 w 960"/>
                  <a:gd name="T11" fmla="*/ 587 h 1038"/>
                  <a:gd name="T12" fmla="*/ 414 w 960"/>
                  <a:gd name="T13" fmla="*/ 575 h 1038"/>
                  <a:gd name="T14" fmla="*/ 519 w 960"/>
                  <a:gd name="T15" fmla="*/ 2 h 1038"/>
                  <a:gd name="T16" fmla="*/ 592 w 960"/>
                  <a:gd name="T17" fmla="*/ 25 h 1038"/>
                  <a:gd name="T18" fmla="*/ 654 w 960"/>
                  <a:gd name="T19" fmla="*/ 65 h 1038"/>
                  <a:gd name="T20" fmla="*/ 703 w 960"/>
                  <a:gd name="T21" fmla="*/ 122 h 1038"/>
                  <a:gd name="T22" fmla="*/ 735 w 960"/>
                  <a:gd name="T23" fmla="*/ 191 h 1038"/>
                  <a:gd name="T24" fmla="*/ 746 w 960"/>
                  <a:gd name="T25" fmla="*/ 268 h 1038"/>
                  <a:gd name="T26" fmla="*/ 735 w 960"/>
                  <a:gd name="T27" fmla="*/ 348 h 1038"/>
                  <a:gd name="T28" fmla="*/ 705 w 960"/>
                  <a:gd name="T29" fmla="*/ 425 h 1038"/>
                  <a:gd name="T30" fmla="*/ 658 w 960"/>
                  <a:gd name="T31" fmla="*/ 494 h 1038"/>
                  <a:gd name="T32" fmla="*/ 599 w 960"/>
                  <a:gd name="T33" fmla="*/ 547 h 1038"/>
                  <a:gd name="T34" fmla="*/ 698 w 960"/>
                  <a:gd name="T35" fmla="*/ 585 h 1038"/>
                  <a:gd name="T36" fmla="*/ 786 w 960"/>
                  <a:gd name="T37" fmla="*/ 638 h 1038"/>
                  <a:gd name="T38" fmla="*/ 858 w 960"/>
                  <a:gd name="T39" fmla="*/ 703 h 1038"/>
                  <a:gd name="T40" fmla="*/ 913 w 960"/>
                  <a:gd name="T41" fmla="*/ 774 h 1038"/>
                  <a:gd name="T42" fmla="*/ 948 w 960"/>
                  <a:gd name="T43" fmla="*/ 849 h 1038"/>
                  <a:gd name="T44" fmla="*/ 960 w 960"/>
                  <a:gd name="T45" fmla="*/ 920 h 1038"/>
                  <a:gd name="T46" fmla="*/ 946 w 960"/>
                  <a:gd name="T47" fmla="*/ 951 h 1038"/>
                  <a:gd name="T48" fmla="*/ 908 w 960"/>
                  <a:gd name="T49" fmla="*/ 977 h 1038"/>
                  <a:gd name="T50" fmla="*/ 847 w 960"/>
                  <a:gd name="T51" fmla="*/ 1000 h 1038"/>
                  <a:gd name="T52" fmla="*/ 770 w 960"/>
                  <a:gd name="T53" fmla="*/ 1017 h 1038"/>
                  <a:gd name="T54" fmla="*/ 681 w 960"/>
                  <a:gd name="T55" fmla="*/ 1029 h 1038"/>
                  <a:gd name="T56" fmla="*/ 583 w 960"/>
                  <a:gd name="T57" fmla="*/ 1036 h 1038"/>
                  <a:gd name="T58" fmla="*/ 480 w 960"/>
                  <a:gd name="T59" fmla="*/ 1038 h 1038"/>
                  <a:gd name="T60" fmla="*/ 379 w 960"/>
                  <a:gd name="T61" fmla="*/ 1036 h 1038"/>
                  <a:gd name="T62" fmla="*/ 281 w 960"/>
                  <a:gd name="T63" fmla="*/ 1029 h 1038"/>
                  <a:gd name="T64" fmla="*/ 191 w 960"/>
                  <a:gd name="T65" fmla="*/ 1017 h 1038"/>
                  <a:gd name="T66" fmla="*/ 114 w 960"/>
                  <a:gd name="T67" fmla="*/ 1000 h 1038"/>
                  <a:gd name="T68" fmla="*/ 54 w 960"/>
                  <a:gd name="T69" fmla="*/ 977 h 1038"/>
                  <a:gd name="T70" fmla="*/ 14 w 960"/>
                  <a:gd name="T71" fmla="*/ 951 h 1038"/>
                  <a:gd name="T72" fmla="*/ 0 w 960"/>
                  <a:gd name="T73" fmla="*/ 920 h 1038"/>
                  <a:gd name="T74" fmla="*/ 13 w 960"/>
                  <a:gd name="T75" fmla="*/ 849 h 1038"/>
                  <a:gd name="T76" fmla="*/ 48 w 960"/>
                  <a:gd name="T77" fmla="*/ 774 h 1038"/>
                  <a:gd name="T78" fmla="*/ 104 w 960"/>
                  <a:gd name="T79" fmla="*/ 703 h 1038"/>
                  <a:gd name="T80" fmla="*/ 176 w 960"/>
                  <a:gd name="T81" fmla="*/ 638 h 1038"/>
                  <a:gd name="T82" fmla="*/ 263 w 960"/>
                  <a:gd name="T83" fmla="*/ 585 h 1038"/>
                  <a:gd name="T84" fmla="*/ 363 w 960"/>
                  <a:gd name="T85" fmla="*/ 547 h 1038"/>
                  <a:gd name="T86" fmla="*/ 302 w 960"/>
                  <a:gd name="T87" fmla="*/ 494 h 1038"/>
                  <a:gd name="T88" fmla="*/ 256 w 960"/>
                  <a:gd name="T89" fmla="*/ 425 h 1038"/>
                  <a:gd name="T90" fmla="*/ 227 w 960"/>
                  <a:gd name="T91" fmla="*/ 348 h 1038"/>
                  <a:gd name="T92" fmla="*/ 216 w 960"/>
                  <a:gd name="T93" fmla="*/ 268 h 1038"/>
                  <a:gd name="T94" fmla="*/ 227 w 960"/>
                  <a:gd name="T95" fmla="*/ 191 h 1038"/>
                  <a:gd name="T96" fmla="*/ 258 w 960"/>
                  <a:gd name="T97" fmla="*/ 122 h 1038"/>
                  <a:gd name="T98" fmla="*/ 307 w 960"/>
                  <a:gd name="T99" fmla="*/ 65 h 1038"/>
                  <a:gd name="T100" fmla="*/ 369 w 960"/>
                  <a:gd name="T101" fmla="*/ 25 h 1038"/>
                  <a:gd name="T102" fmla="*/ 441 w 960"/>
                  <a:gd name="T103" fmla="*/ 2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0" h="1038">
                    <a:moveTo>
                      <a:pt x="414" y="575"/>
                    </a:moveTo>
                    <a:lnTo>
                      <a:pt x="458" y="626"/>
                    </a:lnTo>
                    <a:lnTo>
                      <a:pt x="459" y="626"/>
                    </a:lnTo>
                    <a:lnTo>
                      <a:pt x="347" y="902"/>
                    </a:lnTo>
                    <a:lnTo>
                      <a:pt x="480" y="1038"/>
                    </a:lnTo>
                    <a:lnTo>
                      <a:pt x="615" y="902"/>
                    </a:lnTo>
                    <a:lnTo>
                      <a:pt x="502" y="626"/>
                    </a:lnTo>
                    <a:lnTo>
                      <a:pt x="503" y="626"/>
                    </a:lnTo>
                    <a:lnTo>
                      <a:pt x="547" y="575"/>
                    </a:lnTo>
                    <a:lnTo>
                      <a:pt x="526" y="581"/>
                    </a:lnTo>
                    <a:lnTo>
                      <a:pt x="503" y="586"/>
                    </a:lnTo>
                    <a:lnTo>
                      <a:pt x="480" y="587"/>
                    </a:lnTo>
                    <a:lnTo>
                      <a:pt x="447" y="583"/>
                    </a:lnTo>
                    <a:lnTo>
                      <a:pt x="414" y="575"/>
                    </a:lnTo>
                    <a:close/>
                    <a:moveTo>
                      <a:pt x="480" y="0"/>
                    </a:moveTo>
                    <a:lnTo>
                      <a:pt x="519" y="2"/>
                    </a:lnTo>
                    <a:lnTo>
                      <a:pt x="557" y="11"/>
                    </a:lnTo>
                    <a:lnTo>
                      <a:pt x="592" y="25"/>
                    </a:lnTo>
                    <a:lnTo>
                      <a:pt x="625" y="42"/>
                    </a:lnTo>
                    <a:lnTo>
                      <a:pt x="654" y="65"/>
                    </a:lnTo>
                    <a:lnTo>
                      <a:pt x="681" y="91"/>
                    </a:lnTo>
                    <a:lnTo>
                      <a:pt x="703" y="122"/>
                    </a:lnTo>
                    <a:lnTo>
                      <a:pt x="721" y="155"/>
                    </a:lnTo>
                    <a:lnTo>
                      <a:pt x="735" y="191"/>
                    </a:lnTo>
                    <a:lnTo>
                      <a:pt x="742" y="228"/>
                    </a:lnTo>
                    <a:lnTo>
                      <a:pt x="746" y="268"/>
                    </a:lnTo>
                    <a:lnTo>
                      <a:pt x="742" y="307"/>
                    </a:lnTo>
                    <a:lnTo>
                      <a:pt x="735" y="348"/>
                    </a:lnTo>
                    <a:lnTo>
                      <a:pt x="722" y="387"/>
                    </a:lnTo>
                    <a:lnTo>
                      <a:pt x="705" y="425"/>
                    </a:lnTo>
                    <a:lnTo>
                      <a:pt x="684" y="461"/>
                    </a:lnTo>
                    <a:lnTo>
                      <a:pt x="658" y="494"/>
                    </a:lnTo>
                    <a:lnTo>
                      <a:pt x="630" y="523"/>
                    </a:lnTo>
                    <a:lnTo>
                      <a:pt x="599" y="547"/>
                    </a:lnTo>
                    <a:lnTo>
                      <a:pt x="650" y="564"/>
                    </a:lnTo>
                    <a:lnTo>
                      <a:pt x="698" y="585"/>
                    </a:lnTo>
                    <a:lnTo>
                      <a:pt x="744" y="610"/>
                    </a:lnTo>
                    <a:lnTo>
                      <a:pt x="786" y="638"/>
                    </a:lnTo>
                    <a:lnTo>
                      <a:pt x="823" y="670"/>
                    </a:lnTo>
                    <a:lnTo>
                      <a:pt x="858" y="703"/>
                    </a:lnTo>
                    <a:lnTo>
                      <a:pt x="888" y="738"/>
                    </a:lnTo>
                    <a:lnTo>
                      <a:pt x="913" y="774"/>
                    </a:lnTo>
                    <a:lnTo>
                      <a:pt x="933" y="812"/>
                    </a:lnTo>
                    <a:lnTo>
                      <a:pt x="948" y="849"/>
                    </a:lnTo>
                    <a:lnTo>
                      <a:pt x="957" y="885"/>
                    </a:lnTo>
                    <a:lnTo>
                      <a:pt x="960" y="920"/>
                    </a:lnTo>
                    <a:lnTo>
                      <a:pt x="957" y="936"/>
                    </a:lnTo>
                    <a:lnTo>
                      <a:pt x="946" y="951"/>
                    </a:lnTo>
                    <a:lnTo>
                      <a:pt x="930" y="965"/>
                    </a:lnTo>
                    <a:lnTo>
                      <a:pt x="908" y="977"/>
                    </a:lnTo>
                    <a:lnTo>
                      <a:pt x="879" y="989"/>
                    </a:lnTo>
                    <a:lnTo>
                      <a:pt x="847" y="1000"/>
                    </a:lnTo>
                    <a:lnTo>
                      <a:pt x="810" y="1009"/>
                    </a:lnTo>
                    <a:lnTo>
                      <a:pt x="770" y="1017"/>
                    </a:lnTo>
                    <a:lnTo>
                      <a:pt x="727" y="1023"/>
                    </a:lnTo>
                    <a:lnTo>
                      <a:pt x="681" y="1029"/>
                    </a:lnTo>
                    <a:lnTo>
                      <a:pt x="632" y="1033"/>
                    </a:lnTo>
                    <a:lnTo>
                      <a:pt x="583" y="1036"/>
                    </a:lnTo>
                    <a:lnTo>
                      <a:pt x="532" y="1038"/>
                    </a:lnTo>
                    <a:lnTo>
                      <a:pt x="480" y="1038"/>
                    </a:lnTo>
                    <a:lnTo>
                      <a:pt x="430" y="1038"/>
                    </a:lnTo>
                    <a:lnTo>
                      <a:pt x="379" y="1036"/>
                    </a:lnTo>
                    <a:lnTo>
                      <a:pt x="328" y="1033"/>
                    </a:lnTo>
                    <a:lnTo>
                      <a:pt x="281" y="1029"/>
                    </a:lnTo>
                    <a:lnTo>
                      <a:pt x="234" y="1023"/>
                    </a:lnTo>
                    <a:lnTo>
                      <a:pt x="191" y="1017"/>
                    </a:lnTo>
                    <a:lnTo>
                      <a:pt x="150" y="1009"/>
                    </a:lnTo>
                    <a:lnTo>
                      <a:pt x="114" y="1000"/>
                    </a:lnTo>
                    <a:lnTo>
                      <a:pt x="81" y="989"/>
                    </a:lnTo>
                    <a:lnTo>
                      <a:pt x="54" y="977"/>
                    </a:lnTo>
                    <a:lnTo>
                      <a:pt x="32" y="965"/>
                    </a:lnTo>
                    <a:lnTo>
                      <a:pt x="14" y="951"/>
                    </a:lnTo>
                    <a:lnTo>
                      <a:pt x="5" y="936"/>
                    </a:lnTo>
                    <a:lnTo>
                      <a:pt x="0" y="920"/>
                    </a:lnTo>
                    <a:lnTo>
                      <a:pt x="3" y="885"/>
                    </a:lnTo>
                    <a:lnTo>
                      <a:pt x="13" y="849"/>
                    </a:lnTo>
                    <a:lnTo>
                      <a:pt x="28" y="812"/>
                    </a:lnTo>
                    <a:lnTo>
                      <a:pt x="48" y="774"/>
                    </a:lnTo>
                    <a:lnTo>
                      <a:pt x="74" y="738"/>
                    </a:lnTo>
                    <a:lnTo>
                      <a:pt x="104" y="703"/>
                    </a:lnTo>
                    <a:lnTo>
                      <a:pt x="138" y="670"/>
                    </a:lnTo>
                    <a:lnTo>
                      <a:pt x="176" y="638"/>
                    </a:lnTo>
                    <a:lnTo>
                      <a:pt x="218" y="610"/>
                    </a:lnTo>
                    <a:lnTo>
                      <a:pt x="263" y="585"/>
                    </a:lnTo>
                    <a:lnTo>
                      <a:pt x="312" y="564"/>
                    </a:lnTo>
                    <a:lnTo>
                      <a:pt x="363" y="547"/>
                    </a:lnTo>
                    <a:lnTo>
                      <a:pt x="331" y="523"/>
                    </a:lnTo>
                    <a:lnTo>
                      <a:pt x="302" y="494"/>
                    </a:lnTo>
                    <a:lnTo>
                      <a:pt x="277" y="461"/>
                    </a:lnTo>
                    <a:lnTo>
                      <a:pt x="256" y="425"/>
                    </a:lnTo>
                    <a:lnTo>
                      <a:pt x="239" y="387"/>
                    </a:lnTo>
                    <a:lnTo>
                      <a:pt x="227" y="348"/>
                    </a:lnTo>
                    <a:lnTo>
                      <a:pt x="218" y="307"/>
                    </a:lnTo>
                    <a:lnTo>
                      <a:pt x="216" y="268"/>
                    </a:lnTo>
                    <a:lnTo>
                      <a:pt x="218" y="228"/>
                    </a:lnTo>
                    <a:lnTo>
                      <a:pt x="227" y="191"/>
                    </a:lnTo>
                    <a:lnTo>
                      <a:pt x="241" y="155"/>
                    </a:lnTo>
                    <a:lnTo>
                      <a:pt x="258" y="122"/>
                    </a:lnTo>
                    <a:lnTo>
                      <a:pt x="281" y="91"/>
                    </a:lnTo>
                    <a:lnTo>
                      <a:pt x="307" y="65"/>
                    </a:lnTo>
                    <a:lnTo>
                      <a:pt x="337" y="42"/>
                    </a:lnTo>
                    <a:lnTo>
                      <a:pt x="369" y="25"/>
                    </a:lnTo>
                    <a:lnTo>
                      <a:pt x="404" y="11"/>
                    </a:lnTo>
                    <a:lnTo>
                      <a:pt x="441" y="2"/>
                    </a:lnTo>
                    <a:lnTo>
                      <a:pt x="4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7" name="Rounded Rectangle 10"/>
            <p:cNvSpPr/>
            <p:nvPr/>
          </p:nvSpPr>
          <p:spPr>
            <a:xfrm>
              <a:off x="3063588" y="4350249"/>
              <a:ext cx="3095625" cy="26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BD1FB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45%</a:t>
              </a:r>
            </a:p>
          </p:txBody>
        </p:sp>
      </p:grpSp>
      <p:sp>
        <p:nvSpPr>
          <p:cNvPr id="88" name="Rounded Rectangle 11"/>
          <p:cNvSpPr/>
          <p:nvPr/>
        </p:nvSpPr>
        <p:spPr>
          <a:xfrm>
            <a:off x="3179427" y="4425103"/>
            <a:ext cx="1366309" cy="1159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90" name="Rounded Rectangle 174"/>
          <p:cNvSpPr/>
          <p:nvPr/>
        </p:nvSpPr>
        <p:spPr>
          <a:xfrm>
            <a:off x="3179427" y="4882985"/>
            <a:ext cx="2360661" cy="1159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07755" y="5255130"/>
            <a:ext cx="5051458" cy="285917"/>
            <a:chOff x="1107755" y="5255130"/>
            <a:chExt cx="5051458" cy="285917"/>
          </a:xfrm>
        </p:grpSpPr>
        <p:sp>
          <p:nvSpPr>
            <p:cNvPr id="81" name="Rectangle 80"/>
            <p:cNvSpPr/>
            <p:nvPr/>
          </p:nvSpPr>
          <p:spPr>
            <a:xfrm>
              <a:off x="1595749" y="5255130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Web Developing</a:t>
              </a:r>
            </a:p>
          </p:txBody>
        </p:sp>
        <p:sp>
          <p:nvSpPr>
            <p:cNvPr id="86" name="Freeform 20"/>
            <p:cNvSpPr>
              <a:spLocks noEditPoints="1"/>
            </p:cNvSpPr>
            <p:nvPr/>
          </p:nvSpPr>
          <p:spPr bwMode="auto">
            <a:xfrm>
              <a:off x="1107755" y="5319206"/>
              <a:ext cx="192419" cy="191189"/>
            </a:xfrm>
            <a:custGeom>
              <a:avLst/>
              <a:gdLst>
                <a:gd name="T0" fmla="*/ 120 w 3130"/>
                <a:gd name="T1" fmla="*/ 2868 h 3105"/>
                <a:gd name="T2" fmla="*/ 209 w 3130"/>
                <a:gd name="T3" fmla="*/ 2981 h 3105"/>
                <a:gd name="T4" fmla="*/ 318 w 3130"/>
                <a:gd name="T5" fmla="*/ 2891 h 3105"/>
                <a:gd name="T6" fmla="*/ 230 w 3130"/>
                <a:gd name="T7" fmla="*/ 2778 h 3105"/>
                <a:gd name="T8" fmla="*/ 2693 w 3130"/>
                <a:gd name="T9" fmla="*/ 913 h 3105"/>
                <a:gd name="T10" fmla="*/ 2670 w 3130"/>
                <a:gd name="T11" fmla="*/ 1092 h 3105"/>
                <a:gd name="T12" fmla="*/ 2749 w 3130"/>
                <a:gd name="T13" fmla="*/ 1282 h 3105"/>
                <a:gd name="T14" fmla="*/ 2923 w 3130"/>
                <a:gd name="T15" fmla="*/ 1503 h 3105"/>
                <a:gd name="T16" fmla="*/ 2950 w 3130"/>
                <a:gd name="T17" fmla="*/ 1224 h 3105"/>
                <a:gd name="T18" fmla="*/ 1682 w 3130"/>
                <a:gd name="T19" fmla="*/ 174 h 3105"/>
                <a:gd name="T20" fmla="*/ 1163 w 3130"/>
                <a:gd name="T21" fmla="*/ 339 h 3105"/>
                <a:gd name="T22" fmla="*/ 1105 w 3130"/>
                <a:gd name="T23" fmla="*/ 544 h 3105"/>
                <a:gd name="T24" fmla="*/ 1153 w 3130"/>
                <a:gd name="T25" fmla="*/ 718 h 3105"/>
                <a:gd name="T26" fmla="*/ 1042 w 3130"/>
                <a:gd name="T27" fmla="*/ 829 h 3105"/>
                <a:gd name="T28" fmla="*/ 894 w 3130"/>
                <a:gd name="T29" fmla="*/ 903 h 3105"/>
                <a:gd name="T30" fmla="*/ 858 w 3130"/>
                <a:gd name="T31" fmla="*/ 1068 h 3105"/>
                <a:gd name="T32" fmla="*/ 866 w 3130"/>
                <a:gd name="T33" fmla="*/ 1230 h 3105"/>
                <a:gd name="T34" fmla="*/ 929 w 3130"/>
                <a:gd name="T35" fmla="*/ 1294 h 3105"/>
                <a:gd name="T36" fmla="*/ 886 w 3130"/>
                <a:gd name="T37" fmla="*/ 1385 h 3105"/>
                <a:gd name="T38" fmla="*/ 673 w 3130"/>
                <a:gd name="T39" fmla="*/ 1515 h 3105"/>
                <a:gd name="T40" fmla="*/ 665 w 3130"/>
                <a:gd name="T41" fmla="*/ 1885 h 3105"/>
                <a:gd name="T42" fmla="*/ 1907 w 3130"/>
                <a:gd name="T43" fmla="*/ 847 h 3105"/>
                <a:gd name="T44" fmla="*/ 1043 w 3130"/>
                <a:gd name="T45" fmla="*/ 2375 h 3105"/>
                <a:gd name="T46" fmla="*/ 1527 w 3130"/>
                <a:gd name="T47" fmla="*/ 2602 h 3105"/>
                <a:gd name="T48" fmla="*/ 2097 w 3130"/>
                <a:gd name="T49" fmla="*/ 2578 h 3105"/>
                <a:gd name="T50" fmla="*/ 2586 w 3130"/>
                <a:gd name="T51" fmla="*/ 2290 h 3105"/>
                <a:gd name="T52" fmla="*/ 2285 w 3130"/>
                <a:gd name="T53" fmla="*/ 2383 h 3105"/>
                <a:gd name="T54" fmla="*/ 2095 w 3130"/>
                <a:gd name="T55" fmla="*/ 2417 h 3105"/>
                <a:gd name="T56" fmla="*/ 2052 w 3130"/>
                <a:gd name="T57" fmla="*/ 2332 h 3105"/>
                <a:gd name="T58" fmla="*/ 2192 w 3130"/>
                <a:gd name="T59" fmla="*/ 2221 h 3105"/>
                <a:gd name="T60" fmla="*/ 2304 w 3130"/>
                <a:gd name="T61" fmla="*/ 2140 h 3105"/>
                <a:gd name="T62" fmla="*/ 2363 w 3130"/>
                <a:gd name="T63" fmla="*/ 1969 h 3105"/>
                <a:gd name="T64" fmla="*/ 2408 w 3130"/>
                <a:gd name="T65" fmla="*/ 1786 h 3105"/>
                <a:gd name="T66" fmla="*/ 2430 w 3130"/>
                <a:gd name="T67" fmla="*/ 1725 h 3105"/>
                <a:gd name="T68" fmla="*/ 2451 w 3130"/>
                <a:gd name="T69" fmla="*/ 1562 h 3105"/>
                <a:gd name="T70" fmla="*/ 2477 w 3130"/>
                <a:gd name="T71" fmla="*/ 1394 h 3105"/>
                <a:gd name="T72" fmla="*/ 2584 w 3130"/>
                <a:gd name="T73" fmla="*/ 1228 h 3105"/>
                <a:gd name="T74" fmla="*/ 2568 w 3130"/>
                <a:gd name="T75" fmla="*/ 1017 h 3105"/>
                <a:gd name="T76" fmla="*/ 2485 w 3130"/>
                <a:gd name="T77" fmla="*/ 825 h 3105"/>
                <a:gd name="T78" fmla="*/ 2351 w 3130"/>
                <a:gd name="T79" fmla="*/ 720 h 3105"/>
                <a:gd name="T80" fmla="*/ 2149 w 3130"/>
                <a:gd name="T81" fmla="*/ 563 h 3105"/>
                <a:gd name="T82" fmla="*/ 2026 w 3130"/>
                <a:gd name="T83" fmla="*/ 400 h 3105"/>
                <a:gd name="T84" fmla="*/ 1907 w 3130"/>
                <a:gd name="T85" fmla="*/ 181 h 3105"/>
                <a:gd name="T86" fmla="*/ 2039 w 3130"/>
                <a:gd name="T87" fmla="*/ 29 h 3105"/>
                <a:gd name="T88" fmla="*/ 2598 w 3130"/>
                <a:gd name="T89" fmla="*/ 291 h 3105"/>
                <a:gd name="T90" fmla="*/ 2984 w 3130"/>
                <a:gd name="T91" fmla="*/ 773 h 3105"/>
                <a:gd name="T92" fmla="*/ 3130 w 3130"/>
                <a:gd name="T93" fmla="*/ 1399 h 3105"/>
                <a:gd name="T94" fmla="*/ 2985 w 3130"/>
                <a:gd name="T95" fmla="*/ 2025 h 3105"/>
                <a:gd name="T96" fmla="*/ 2598 w 3130"/>
                <a:gd name="T97" fmla="*/ 2506 h 3105"/>
                <a:gd name="T98" fmla="*/ 2039 w 3130"/>
                <a:gd name="T99" fmla="*/ 2769 h 3105"/>
                <a:gd name="T100" fmla="*/ 1430 w 3130"/>
                <a:gd name="T101" fmla="*/ 2755 h 3105"/>
                <a:gd name="T102" fmla="*/ 922 w 3130"/>
                <a:gd name="T103" fmla="*/ 2498 h 3105"/>
                <a:gd name="T104" fmla="*/ 238 w 3130"/>
                <a:gd name="T105" fmla="*/ 3105 h 3105"/>
                <a:gd name="T106" fmla="*/ 44 w 3130"/>
                <a:gd name="T107" fmla="*/ 3012 h 3105"/>
                <a:gd name="T108" fmla="*/ 12 w 3130"/>
                <a:gd name="T109" fmla="*/ 2797 h 3105"/>
                <a:gd name="T110" fmla="*/ 534 w 3130"/>
                <a:gd name="T111" fmla="*/ 2002 h 3105"/>
                <a:gd name="T112" fmla="*/ 399 w 3130"/>
                <a:gd name="T113" fmla="*/ 1399 h 3105"/>
                <a:gd name="T114" fmla="*/ 543 w 3130"/>
                <a:gd name="T115" fmla="*/ 773 h 3105"/>
                <a:gd name="T116" fmla="*/ 930 w 3130"/>
                <a:gd name="T117" fmla="*/ 291 h 3105"/>
                <a:gd name="T118" fmla="*/ 1490 w 3130"/>
                <a:gd name="T119" fmla="*/ 29 h 3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30" h="3105">
                  <a:moveTo>
                    <a:pt x="208" y="2778"/>
                  </a:moveTo>
                  <a:lnTo>
                    <a:pt x="186" y="2783"/>
                  </a:lnTo>
                  <a:lnTo>
                    <a:pt x="166" y="2792"/>
                  </a:lnTo>
                  <a:lnTo>
                    <a:pt x="149" y="2807"/>
                  </a:lnTo>
                  <a:lnTo>
                    <a:pt x="134" y="2826"/>
                  </a:lnTo>
                  <a:lnTo>
                    <a:pt x="125" y="2846"/>
                  </a:lnTo>
                  <a:lnTo>
                    <a:pt x="120" y="2868"/>
                  </a:lnTo>
                  <a:lnTo>
                    <a:pt x="120" y="2891"/>
                  </a:lnTo>
                  <a:lnTo>
                    <a:pt x="125" y="2913"/>
                  </a:lnTo>
                  <a:lnTo>
                    <a:pt x="134" y="2933"/>
                  </a:lnTo>
                  <a:lnTo>
                    <a:pt x="149" y="2952"/>
                  </a:lnTo>
                  <a:lnTo>
                    <a:pt x="167" y="2966"/>
                  </a:lnTo>
                  <a:lnTo>
                    <a:pt x="187" y="2976"/>
                  </a:lnTo>
                  <a:lnTo>
                    <a:pt x="209" y="2981"/>
                  </a:lnTo>
                  <a:lnTo>
                    <a:pt x="230" y="2981"/>
                  </a:lnTo>
                  <a:lnTo>
                    <a:pt x="251" y="2977"/>
                  </a:lnTo>
                  <a:lnTo>
                    <a:pt x="272" y="2966"/>
                  </a:lnTo>
                  <a:lnTo>
                    <a:pt x="290" y="2952"/>
                  </a:lnTo>
                  <a:lnTo>
                    <a:pt x="304" y="2934"/>
                  </a:lnTo>
                  <a:lnTo>
                    <a:pt x="313" y="2913"/>
                  </a:lnTo>
                  <a:lnTo>
                    <a:pt x="318" y="2891"/>
                  </a:lnTo>
                  <a:lnTo>
                    <a:pt x="318" y="2868"/>
                  </a:lnTo>
                  <a:lnTo>
                    <a:pt x="313" y="2846"/>
                  </a:lnTo>
                  <a:lnTo>
                    <a:pt x="304" y="2826"/>
                  </a:lnTo>
                  <a:lnTo>
                    <a:pt x="289" y="2807"/>
                  </a:lnTo>
                  <a:lnTo>
                    <a:pt x="272" y="2792"/>
                  </a:lnTo>
                  <a:lnTo>
                    <a:pt x="251" y="2783"/>
                  </a:lnTo>
                  <a:lnTo>
                    <a:pt x="230" y="2778"/>
                  </a:lnTo>
                  <a:lnTo>
                    <a:pt x="208" y="2778"/>
                  </a:lnTo>
                  <a:close/>
                  <a:moveTo>
                    <a:pt x="2823" y="826"/>
                  </a:moveTo>
                  <a:lnTo>
                    <a:pt x="2796" y="840"/>
                  </a:lnTo>
                  <a:lnTo>
                    <a:pt x="2769" y="855"/>
                  </a:lnTo>
                  <a:lnTo>
                    <a:pt x="2741" y="873"/>
                  </a:lnTo>
                  <a:lnTo>
                    <a:pt x="2716" y="892"/>
                  </a:lnTo>
                  <a:lnTo>
                    <a:pt x="2693" y="913"/>
                  </a:lnTo>
                  <a:lnTo>
                    <a:pt x="2677" y="936"/>
                  </a:lnTo>
                  <a:lnTo>
                    <a:pt x="2669" y="953"/>
                  </a:lnTo>
                  <a:lnTo>
                    <a:pt x="2665" y="976"/>
                  </a:lnTo>
                  <a:lnTo>
                    <a:pt x="2662" y="1002"/>
                  </a:lnTo>
                  <a:lnTo>
                    <a:pt x="2663" y="1031"/>
                  </a:lnTo>
                  <a:lnTo>
                    <a:pt x="2666" y="1061"/>
                  </a:lnTo>
                  <a:lnTo>
                    <a:pt x="2670" y="1092"/>
                  </a:lnTo>
                  <a:lnTo>
                    <a:pt x="2677" y="1123"/>
                  </a:lnTo>
                  <a:lnTo>
                    <a:pt x="2686" y="1155"/>
                  </a:lnTo>
                  <a:lnTo>
                    <a:pt x="2696" y="1186"/>
                  </a:lnTo>
                  <a:lnTo>
                    <a:pt x="2709" y="1214"/>
                  </a:lnTo>
                  <a:lnTo>
                    <a:pt x="2721" y="1240"/>
                  </a:lnTo>
                  <a:lnTo>
                    <a:pt x="2735" y="1263"/>
                  </a:lnTo>
                  <a:lnTo>
                    <a:pt x="2749" y="1282"/>
                  </a:lnTo>
                  <a:lnTo>
                    <a:pt x="2766" y="1295"/>
                  </a:lnTo>
                  <a:lnTo>
                    <a:pt x="2802" y="1326"/>
                  </a:lnTo>
                  <a:lnTo>
                    <a:pt x="2835" y="1358"/>
                  </a:lnTo>
                  <a:lnTo>
                    <a:pt x="2862" y="1392"/>
                  </a:lnTo>
                  <a:lnTo>
                    <a:pt x="2887" y="1428"/>
                  </a:lnTo>
                  <a:lnTo>
                    <a:pt x="2906" y="1465"/>
                  </a:lnTo>
                  <a:lnTo>
                    <a:pt x="2923" y="1503"/>
                  </a:lnTo>
                  <a:lnTo>
                    <a:pt x="2937" y="1541"/>
                  </a:lnTo>
                  <a:lnTo>
                    <a:pt x="2948" y="1581"/>
                  </a:lnTo>
                  <a:lnTo>
                    <a:pt x="2955" y="1521"/>
                  </a:lnTo>
                  <a:lnTo>
                    <a:pt x="2960" y="1460"/>
                  </a:lnTo>
                  <a:lnTo>
                    <a:pt x="2962" y="1399"/>
                  </a:lnTo>
                  <a:lnTo>
                    <a:pt x="2959" y="1311"/>
                  </a:lnTo>
                  <a:lnTo>
                    <a:pt x="2950" y="1224"/>
                  </a:lnTo>
                  <a:lnTo>
                    <a:pt x="2936" y="1140"/>
                  </a:lnTo>
                  <a:lnTo>
                    <a:pt x="2915" y="1059"/>
                  </a:lnTo>
                  <a:lnTo>
                    <a:pt x="2889" y="978"/>
                  </a:lnTo>
                  <a:lnTo>
                    <a:pt x="2858" y="901"/>
                  </a:lnTo>
                  <a:lnTo>
                    <a:pt x="2823" y="826"/>
                  </a:lnTo>
                  <a:close/>
                  <a:moveTo>
                    <a:pt x="1763" y="172"/>
                  </a:moveTo>
                  <a:lnTo>
                    <a:pt x="1682" y="174"/>
                  </a:lnTo>
                  <a:lnTo>
                    <a:pt x="1603" y="183"/>
                  </a:lnTo>
                  <a:lnTo>
                    <a:pt x="1524" y="197"/>
                  </a:lnTo>
                  <a:lnTo>
                    <a:pt x="1448" y="215"/>
                  </a:lnTo>
                  <a:lnTo>
                    <a:pt x="1373" y="239"/>
                  </a:lnTo>
                  <a:lnTo>
                    <a:pt x="1300" y="268"/>
                  </a:lnTo>
                  <a:lnTo>
                    <a:pt x="1230" y="301"/>
                  </a:lnTo>
                  <a:lnTo>
                    <a:pt x="1163" y="339"/>
                  </a:lnTo>
                  <a:lnTo>
                    <a:pt x="1098" y="381"/>
                  </a:lnTo>
                  <a:lnTo>
                    <a:pt x="1036" y="427"/>
                  </a:lnTo>
                  <a:lnTo>
                    <a:pt x="1049" y="447"/>
                  </a:lnTo>
                  <a:lnTo>
                    <a:pt x="1063" y="469"/>
                  </a:lnTo>
                  <a:lnTo>
                    <a:pt x="1078" y="493"/>
                  </a:lnTo>
                  <a:lnTo>
                    <a:pt x="1092" y="518"/>
                  </a:lnTo>
                  <a:lnTo>
                    <a:pt x="1105" y="544"/>
                  </a:lnTo>
                  <a:lnTo>
                    <a:pt x="1118" y="570"/>
                  </a:lnTo>
                  <a:lnTo>
                    <a:pt x="1129" y="597"/>
                  </a:lnTo>
                  <a:lnTo>
                    <a:pt x="1140" y="623"/>
                  </a:lnTo>
                  <a:lnTo>
                    <a:pt x="1147" y="648"/>
                  </a:lnTo>
                  <a:lnTo>
                    <a:pt x="1152" y="673"/>
                  </a:lnTo>
                  <a:lnTo>
                    <a:pt x="1155" y="697"/>
                  </a:lnTo>
                  <a:lnTo>
                    <a:pt x="1153" y="718"/>
                  </a:lnTo>
                  <a:lnTo>
                    <a:pt x="1149" y="738"/>
                  </a:lnTo>
                  <a:lnTo>
                    <a:pt x="1140" y="755"/>
                  </a:lnTo>
                  <a:lnTo>
                    <a:pt x="1124" y="774"/>
                  </a:lnTo>
                  <a:lnTo>
                    <a:pt x="1106" y="790"/>
                  </a:lnTo>
                  <a:lnTo>
                    <a:pt x="1087" y="804"/>
                  </a:lnTo>
                  <a:lnTo>
                    <a:pt x="1065" y="818"/>
                  </a:lnTo>
                  <a:lnTo>
                    <a:pt x="1042" y="829"/>
                  </a:lnTo>
                  <a:lnTo>
                    <a:pt x="1020" y="840"/>
                  </a:lnTo>
                  <a:lnTo>
                    <a:pt x="996" y="850"/>
                  </a:lnTo>
                  <a:lnTo>
                    <a:pt x="973" y="861"/>
                  </a:lnTo>
                  <a:lnTo>
                    <a:pt x="950" y="870"/>
                  </a:lnTo>
                  <a:lnTo>
                    <a:pt x="930" y="880"/>
                  </a:lnTo>
                  <a:lnTo>
                    <a:pt x="911" y="891"/>
                  </a:lnTo>
                  <a:lnTo>
                    <a:pt x="894" y="903"/>
                  </a:lnTo>
                  <a:lnTo>
                    <a:pt x="880" y="916"/>
                  </a:lnTo>
                  <a:lnTo>
                    <a:pt x="870" y="931"/>
                  </a:lnTo>
                  <a:lnTo>
                    <a:pt x="864" y="947"/>
                  </a:lnTo>
                  <a:lnTo>
                    <a:pt x="861" y="966"/>
                  </a:lnTo>
                  <a:lnTo>
                    <a:pt x="861" y="1000"/>
                  </a:lnTo>
                  <a:lnTo>
                    <a:pt x="860" y="1035"/>
                  </a:lnTo>
                  <a:lnTo>
                    <a:pt x="858" y="1068"/>
                  </a:lnTo>
                  <a:lnTo>
                    <a:pt x="857" y="1100"/>
                  </a:lnTo>
                  <a:lnTo>
                    <a:pt x="856" y="1130"/>
                  </a:lnTo>
                  <a:lnTo>
                    <a:pt x="855" y="1158"/>
                  </a:lnTo>
                  <a:lnTo>
                    <a:pt x="856" y="1182"/>
                  </a:lnTo>
                  <a:lnTo>
                    <a:pt x="858" y="1203"/>
                  </a:lnTo>
                  <a:lnTo>
                    <a:pt x="861" y="1220"/>
                  </a:lnTo>
                  <a:lnTo>
                    <a:pt x="866" y="1230"/>
                  </a:lnTo>
                  <a:lnTo>
                    <a:pt x="873" y="1239"/>
                  </a:lnTo>
                  <a:lnTo>
                    <a:pt x="882" y="1248"/>
                  </a:lnTo>
                  <a:lnTo>
                    <a:pt x="891" y="1257"/>
                  </a:lnTo>
                  <a:lnTo>
                    <a:pt x="903" y="1266"/>
                  </a:lnTo>
                  <a:lnTo>
                    <a:pt x="913" y="1275"/>
                  </a:lnTo>
                  <a:lnTo>
                    <a:pt x="922" y="1284"/>
                  </a:lnTo>
                  <a:lnTo>
                    <a:pt x="929" y="1294"/>
                  </a:lnTo>
                  <a:lnTo>
                    <a:pt x="935" y="1305"/>
                  </a:lnTo>
                  <a:lnTo>
                    <a:pt x="937" y="1316"/>
                  </a:lnTo>
                  <a:lnTo>
                    <a:pt x="936" y="1328"/>
                  </a:lnTo>
                  <a:lnTo>
                    <a:pt x="931" y="1341"/>
                  </a:lnTo>
                  <a:lnTo>
                    <a:pt x="921" y="1355"/>
                  </a:lnTo>
                  <a:lnTo>
                    <a:pt x="906" y="1370"/>
                  </a:lnTo>
                  <a:lnTo>
                    <a:pt x="886" y="1385"/>
                  </a:lnTo>
                  <a:lnTo>
                    <a:pt x="863" y="1402"/>
                  </a:lnTo>
                  <a:lnTo>
                    <a:pt x="836" y="1419"/>
                  </a:lnTo>
                  <a:lnTo>
                    <a:pt x="806" y="1438"/>
                  </a:lnTo>
                  <a:lnTo>
                    <a:pt x="774" y="1457"/>
                  </a:lnTo>
                  <a:lnTo>
                    <a:pt x="741" y="1477"/>
                  </a:lnTo>
                  <a:lnTo>
                    <a:pt x="706" y="1497"/>
                  </a:lnTo>
                  <a:lnTo>
                    <a:pt x="673" y="1515"/>
                  </a:lnTo>
                  <a:lnTo>
                    <a:pt x="639" y="1534"/>
                  </a:lnTo>
                  <a:lnTo>
                    <a:pt x="607" y="1551"/>
                  </a:lnTo>
                  <a:lnTo>
                    <a:pt x="579" y="1566"/>
                  </a:lnTo>
                  <a:lnTo>
                    <a:pt x="592" y="1649"/>
                  </a:lnTo>
                  <a:lnTo>
                    <a:pt x="613" y="1730"/>
                  </a:lnTo>
                  <a:lnTo>
                    <a:pt x="636" y="1809"/>
                  </a:lnTo>
                  <a:lnTo>
                    <a:pt x="665" y="1885"/>
                  </a:lnTo>
                  <a:lnTo>
                    <a:pt x="700" y="1958"/>
                  </a:lnTo>
                  <a:lnTo>
                    <a:pt x="739" y="2030"/>
                  </a:lnTo>
                  <a:lnTo>
                    <a:pt x="1201" y="1564"/>
                  </a:lnTo>
                  <a:lnTo>
                    <a:pt x="1205" y="1567"/>
                  </a:lnTo>
                  <a:lnTo>
                    <a:pt x="1207" y="951"/>
                  </a:lnTo>
                  <a:lnTo>
                    <a:pt x="1839" y="777"/>
                  </a:lnTo>
                  <a:lnTo>
                    <a:pt x="1907" y="847"/>
                  </a:lnTo>
                  <a:lnTo>
                    <a:pt x="1570" y="1191"/>
                  </a:lnTo>
                  <a:lnTo>
                    <a:pt x="1899" y="1527"/>
                  </a:lnTo>
                  <a:lnTo>
                    <a:pt x="2235" y="1183"/>
                  </a:lnTo>
                  <a:lnTo>
                    <a:pt x="2302" y="1252"/>
                  </a:lnTo>
                  <a:lnTo>
                    <a:pt x="2133" y="1900"/>
                  </a:lnTo>
                  <a:lnTo>
                    <a:pt x="1514" y="1901"/>
                  </a:lnTo>
                  <a:lnTo>
                    <a:pt x="1043" y="2375"/>
                  </a:lnTo>
                  <a:lnTo>
                    <a:pt x="1105" y="2421"/>
                  </a:lnTo>
                  <a:lnTo>
                    <a:pt x="1169" y="2462"/>
                  </a:lnTo>
                  <a:lnTo>
                    <a:pt x="1236" y="2499"/>
                  </a:lnTo>
                  <a:lnTo>
                    <a:pt x="1306" y="2532"/>
                  </a:lnTo>
                  <a:lnTo>
                    <a:pt x="1378" y="2560"/>
                  </a:lnTo>
                  <a:lnTo>
                    <a:pt x="1451" y="2583"/>
                  </a:lnTo>
                  <a:lnTo>
                    <a:pt x="1527" y="2602"/>
                  </a:lnTo>
                  <a:lnTo>
                    <a:pt x="1605" y="2615"/>
                  </a:lnTo>
                  <a:lnTo>
                    <a:pt x="1684" y="2623"/>
                  </a:lnTo>
                  <a:lnTo>
                    <a:pt x="1764" y="2625"/>
                  </a:lnTo>
                  <a:lnTo>
                    <a:pt x="1850" y="2622"/>
                  </a:lnTo>
                  <a:lnTo>
                    <a:pt x="1934" y="2613"/>
                  </a:lnTo>
                  <a:lnTo>
                    <a:pt x="2017" y="2598"/>
                  </a:lnTo>
                  <a:lnTo>
                    <a:pt x="2097" y="2578"/>
                  </a:lnTo>
                  <a:lnTo>
                    <a:pt x="2176" y="2550"/>
                  </a:lnTo>
                  <a:lnTo>
                    <a:pt x="2251" y="2519"/>
                  </a:lnTo>
                  <a:lnTo>
                    <a:pt x="2324" y="2483"/>
                  </a:lnTo>
                  <a:lnTo>
                    <a:pt x="2394" y="2441"/>
                  </a:lnTo>
                  <a:lnTo>
                    <a:pt x="2461" y="2395"/>
                  </a:lnTo>
                  <a:lnTo>
                    <a:pt x="2526" y="2344"/>
                  </a:lnTo>
                  <a:lnTo>
                    <a:pt x="2586" y="2290"/>
                  </a:lnTo>
                  <a:lnTo>
                    <a:pt x="2522" y="2312"/>
                  </a:lnTo>
                  <a:lnTo>
                    <a:pt x="2457" y="2330"/>
                  </a:lnTo>
                  <a:lnTo>
                    <a:pt x="2422" y="2340"/>
                  </a:lnTo>
                  <a:lnTo>
                    <a:pt x="2387" y="2350"/>
                  </a:lnTo>
                  <a:lnTo>
                    <a:pt x="2353" y="2361"/>
                  </a:lnTo>
                  <a:lnTo>
                    <a:pt x="2319" y="2372"/>
                  </a:lnTo>
                  <a:lnTo>
                    <a:pt x="2285" y="2383"/>
                  </a:lnTo>
                  <a:lnTo>
                    <a:pt x="2254" y="2393"/>
                  </a:lnTo>
                  <a:lnTo>
                    <a:pt x="2223" y="2401"/>
                  </a:lnTo>
                  <a:lnTo>
                    <a:pt x="2194" y="2409"/>
                  </a:lnTo>
                  <a:lnTo>
                    <a:pt x="2166" y="2415"/>
                  </a:lnTo>
                  <a:lnTo>
                    <a:pt x="2141" y="2418"/>
                  </a:lnTo>
                  <a:lnTo>
                    <a:pt x="2116" y="2419"/>
                  </a:lnTo>
                  <a:lnTo>
                    <a:pt x="2095" y="2417"/>
                  </a:lnTo>
                  <a:lnTo>
                    <a:pt x="2077" y="2412"/>
                  </a:lnTo>
                  <a:lnTo>
                    <a:pt x="2061" y="2403"/>
                  </a:lnTo>
                  <a:lnTo>
                    <a:pt x="2047" y="2391"/>
                  </a:lnTo>
                  <a:lnTo>
                    <a:pt x="2040" y="2376"/>
                  </a:lnTo>
                  <a:lnTo>
                    <a:pt x="2039" y="2363"/>
                  </a:lnTo>
                  <a:lnTo>
                    <a:pt x="2043" y="2347"/>
                  </a:lnTo>
                  <a:lnTo>
                    <a:pt x="2052" y="2332"/>
                  </a:lnTo>
                  <a:lnTo>
                    <a:pt x="2066" y="2316"/>
                  </a:lnTo>
                  <a:lnTo>
                    <a:pt x="2082" y="2299"/>
                  </a:lnTo>
                  <a:lnTo>
                    <a:pt x="2101" y="2284"/>
                  </a:lnTo>
                  <a:lnTo>
                    <a:pt x="2123" y="2267"/>
                  </a:lnTo>
                  <a:lnTo>
                    <a:pt x="2145" y="2251"/>
                  </a:lnTo>
                  <a:lnTo>
                    <a:pt x="2168" y="2236"/>
                  </a:lnTo>
                  <a:lnTo>
                    <a:pt x="2192" y="2221"/>
                  </a:lnTo>
                  <a:lnTo>
                    <a:pt x="2214" y="2206"/>
                  </a:lnTo>
                  <a:lnTo>
                    <a:pt x="2236" y="2193"/>
                  </a:lnTo>
                  <a:lnTo>
                    <a:pt x="2256" y="2180"/>
                  </a:lnTo>
                  <a:lnTo>
                    <a:pt x="2272" y="2169"/>
                  </a:lnTo>
                  <a:lnTo>
                    <a:pt x="2286" y="2158"/>
                  </a:lnTo>
                  <a:lnTo>
                    <a:pt x="2297" y="2150"/>
                  </a:lnTo>
                  <a:lnTo>
                    <a:pt x="2304" y="2140"/>
                  </a:lnTo>
                  <a:lnTo>
                    <a:pt x="2312" y="2125"/>
                  </a:lnTo>
                  <a:lnTo>
                    <a:pt x="2320" y="2105"/>
                  </a:lnTo>
                  <a:lnTo>
                    <a:pt x="2329" y="2082"/>
                  </a:lnTo>
                  <a:lnTo>
                    <a:pt x="2337" y="2057"/>
                  </a:lnTo>
                  <a:lnTo>
                    <a:pt x="2346" y="2029"/>
                  </a:lnTo>
                  <a:lnTo>
                    <a:pt x="2355" y="1999"/>
                  </a:lnTo>
                  <a:lnTo>
                    <a:pt x="2363" y="1969"/>
                  </a:lnTo>
                  <a:lnTo>
                    <a:pt x="2371" y="1939"/>
                  </a:lnTo>
                  <a:lnTo>
                    <a:pt x="2379" y="1908"/>
                  </a:lnTo>
                  <a:lnTo>
                    <a:pt x="2386" y="1879"/>
                  </a:lnTo>
                  <a:lnTo>
                    <a:pt x="2392" y="1851"/>
                  </a:lnTo>
                  <a:lnTo>
                    <a:pt x="2398" y="1826"/>
                  </a:lnTo>
                  <a:lnTo>
                    <a:pt x="2403" y="1804"/>
                  </a:lnTo>
                  <a:lnTo>
                    <a:pt x="2408" y="1786"/>
                  </a:lnTo>
                  <a:lnTo>
                    <a:pt x="2411" y="1772"/>
                  </a:lnTo>
                  <a:lnTo>
                    <a:pt x="2413" y="1763"/>
                  </a:lnTo>
                  <a:lnTo>
                    <a:pt x="2413" y="1760"/>
                  </a:lnTo>
                  <a:lnTo>
                    <a:pt x="2415" y="1758"/>
                  </a:lnTo>
                  <a:lnTo>
                    <a:pt x="2419" y="1751"/>
                  </a:lnTo>
                  <a:lnTo>
                    <a:pt x="2424" y="1739"/>
                  </a:lnTo>
                  <a:lnTo>
                    <a:pt x="2430" y="1725"/>
                  </a:lnTo>
                  <a:lnTo>
                    <a:pt x="2437" y="1707"/>
                  </a:lnTo>
                  <a:lnTo>
                    <a:pt x="2444" y="1687"/>
                  </a:lnTo>
                  <a:lnTo>
                    <a:pt x="2450" y="1664"/>
                  </a:lnTo>
                  <a:lnTo>
                    <a:pt x="2454" y="1640"/>
                  </a:lnTo>
                  <a:lnTo>
                    <a:pt x="2456" y="1614"/>
                  </a:lnTo>
                  <a:lnTo>
                    <a:pt x="2455" y="1588"/>
                  </a:lnTo>
                  <a:lnTo>
                    <a:pt x="2451" y="1562"/>
                  </a:lnTo>
                  <a:lnTo>
                    <a:pt x="2442" y="1535"/>
                  </a:lnTo>
                  <a:lnTo>
                    <a:pt x="2436" y="1512"/>
                  </a:lnTo>
                  <a:lnTo>
                    <a:pt x="2436" y="1489"/>
                  </a:lnTo>
                  <a:lnTo>
                    <a:pt x="2441" y="1466"/>
                  </a:lnTo>
                  <a:lnTo>
                    <a:pt x="2450" y="1442"/>
                  </a:lnTo>
                  <a:lnTo>
                    <a:pt x="2462" y="1418"/>
                  </a:lnTo>
                  <a:lnTo>
                    <a:pt x="2477" y="1394"/>
                  </a:lnTo>
                  <a:lnTo>
                    <a:pt x="2494" y="1370"/>
                  </a:lnTo>
                  <a:lnTo>
                    <a:pt x="2511" y="1346"/>
                  </a:lnTo>
                  <a:lnTo>
                    <a:pt x="2529" y="1322"/>
                  </a:lnTo>
                  <a:lnTo>
                    <a:pt x="2546" y="1298"/>
                  </a:lnTo>
                  <a:lnTo>
                    <a:pt x="2561" y="1275"/>
                  </a:lnTo>
                  <a:lnTo>
                    <a:pt x="2574" y="1252"/>
                  </a:lnTo>
                  <a:lnTo>
                    <a:pt x="2584" y="1228"/>
                  </a:lnTo>
                  <a:lnTo>
                    <a:pt x="2590" y="1206"/>
                  </a:lnTo>
                  <a:lnTo>
                    <a:pt x="2592" y="1181"/>
                  </a:lnTo>
                  <a:lnTo>
                    <a:pt x="2591" y="1153"/>
                  </a:lnTo>
                  <a:lnTo>
                    <a:pt x="2588" y="1121"/>
                  </a:lnTo>
                  <a:lnTo>
                    <a:pt x="2583" y="1088"/>
                  </a:lnTo>
                  <a:lnTo>
                    <a:pt x="2576" y="1052"/>
                  </a:lnTo>
                  <a:lnTo>
                    <a:pt x="2568" y="1017"/>
                  </a:lnTo>
                  <a:lnTo>
                    <a:pt x="2558" y="983"/>
                  </a:lnTo>
                  <a:lnTo>
                    <a:pt x="2548" y="948"/>
                  </a:lnTo>
                  <a:lnTo>
                    <a:pt x="2536" y="916"/>
                  </a:lnTo>
                  <a:lnTo>
                    <a:pt x="2524" y="888"/>
                  </a:lnTo>
                  <a:lnTo>
                    <a:pt x="2511" y="862"/>
                  </a:lnTo>
                  <a:lnTo>
                    <a:pt x="2498" y="841"/>
                  </a:lnTo>
                  <a:lnTo>
                    <a:pt x="2485" y="825"/>
                  </a:lnTo>
                  <a:lnTo>
                    <a:pt x="2472" y="815"/>
                  </a:lnTo>
                  <a:lnTo>
                    <a:pt x="2458" y="806"/>
                  </a:lnTo>
                  <a:lnTo>
                    <a:pt x="2441" y="795"/>
                  </a:lnTo>
                  <a:lnTo>
                    <a:pt x="2422" y="779"/>
                  </a:lnTo>
                  <a:lnTo>
                    <a:pt x="2399" y="762"/>
                  </a:lnTo>
                  <a:lnTo>
                    <a:pt x="2376" y="742"/>
                  </a:lnTo>
                  <a:lnTo>
                    <a:pt x="2351" y="720"/>
                  </a:lnTo>
                  <a:lnTo>
                    <a:pt x="2323" y="697"/>
                  </a:lnTo>
                  <a:lnTo>
                    <a:pt x="2296" y="673"/>
                  </a:lnTo>
                  <a:lnTo>
                    <a:pt x="2267" y="650"/>
                  </a:lnTo>
                  <a:lnTo>
                    <a:pt x="2238" y="626"/>
                  </a:lnTo>
                  <a:lnTo>
                    <a:pt x="2208" y="603"/>
                  </a:lnTo>
                  <a:lnTo>
                    <a:pt x="2179" y="582"/>
                  </a:lnTo>
                  <a:lnTo>
                    <a:pt x="2149" y="563"/>
                  </a:lnTo>
                  <a:lnTo>
                    <a:pt x="2121" y="545"/>
                  </a:lnTo>
                  <a:lnTo>
                    <a:pt x="2101" y="530"/>
                  </a:lnTo>
                  <a:lnTo>
                    <a:pt x="2083" y="511"/>
                  </a:lnTo>
                  <a:lnTo>
                    <a:pt x="2067" y="489"/>
                  </a:lnTo>
                  <a:lnTo>
                    <a:pt x="2051" y="461"/>
                  </a:lnTo>
                  <a:lnTo>
                    <a:pt x="2038" y="431"/>
                  </a:lnTo>
                  <a:lnTo>
                    <a:pt x="2026" y="400"/>
                  </a:lnTo>
                  <a:lnTo>
                    <a:pt x="2015" y="366"/>
                  </a:lnTo>
                  <a:lnTo>
                    <a:pt x="2005" y="330"/>
                  </a:lnTo>
                  <a:lnTo>
                    <a:pt x="1995" y="295"/>
                  </a:lnTo>
                  <a:lnTo>
                    <a:pt x="1988" y="259"/>
                  </a:lnTo>
                  <a:lnTo>
                    <a:pt x="1982" y="225"/>
                  </a:lnTo>
                  <a:lnTo>
                    <a:pt x="1976" y="191"/>
                  </a:lnTo>
                  <a:lnTo>
                    <a:pt x="1907" y="181"/>
                  </a:lnTo>
                  <a:lnTo>
                    <a:pt x="1836" y="174"/>
                  </a:lnTo>
                  <a:lnTo>
                    <a:pt x="1763" y="172"/>
                  </a:lnTo>
                  <a:close/>
                  <a:moveTo>
                    <a:pt x="1764" y="0"/>
                  </a:moveTo>
                  <a:lnTo>
                    <a:pt x="1764" y="0"/>
                  </a:lnTo>
                  <a:lnTo>
                    <a:pt x="1858" y="4"/>
                  </a:lnTo>
                  <a:lnTo>
                    <a:pt x="1950" y="13"/>
                  </a:lnTo>
                  <a:lnTo>
                    <a:pt x="2039" y="29"/>
                  </a:lnTo>
                  <a:lnTo>
                    <a:pt x="2127" y="50"/>
                  </a:lnTo>
                  <a:lnTo>
                    <a:pt x="2212" y="78"/>
                  </a:lnTo>
                  <a:lnTo>
                    <a:pt x="2295" y="110"/>
                  </a:lnTo>
                  <a:lnTo>
                    <a:pt x="2375" y="149"/>
                  </a:lnTo>
                  <a:lnTo>
                    <a:pt x="2452" y="191"/>
                  </a:lnTo>
                  <a:lnTo>
                    <a:pt x="2527" y="239"/>
                  </a:lnTo>
                  <a:lnTo>
                    <a:pt x="2598" y="291"/>
                  </a:lnTo>
                  <a:lnTo>
                    <a:pt x="2665" y="349"/>
                  </a:lnTo>
                  <a:lnTo>
                    <a:pt x="2729" y="410"/>
                  </a:lnTo>
                  <a:lnTo>
                    <a:pt x="2789" y="476"/>
                  </a:lnTo>
                  <a:lnTo>
                    <a:pt x="2844" y="545"/>
                  </a:lnTo>
                  <a:lnTo>
                    <a:pt x="2896" y="618"/>
                  </a:lnTo>
                  <a:lnTo>
                    <a:pt x="2943" y="694"/>
                  </a:lnTo>
                  <a:lnTo>
                    <a:pt x="2984" y="773"/>
                  </a:lnTo>
                  <a:lnTo>
                    <a:pt x="3022" y="854"/>
                  </a:lnTo>
                  <a:lnTo>
                    <a:pt x="3054" y="940"/>
                  </a:lnTo>
                  <a:lnTo>
                    <a:pt x="3081" y="1027"/>
                  </a:lnTo>
                  <a:lnTo>
                    <a:pt x="3101" y="1117"/>
                  </a:lnTo>
                  <a:lnTo>
                    <a:pt x="3117" y="1210"/>
                  </a:lnTo>
                  <a:lnTo>
                    <a:pt x="3127" y="1304"/>
                  </a:lnTo>
                  <a:lnTo>
                    <a:pt x="3130" y="1399"/>
                  </a:lnTo>
                  <a:lnTo>
                    <a:pt x="3127" y="1494"/>
                  </a:lnTo>
                  <a:lnTo>
                    <a:pt x="3118" y="1588"/>
                  </a:lnTo>
                  <a:lnTo>
                    <a:pt x="3102" y="1680"/>
                  </a:lnTo>
                  <a:lnTo>
                    <a:pt x="3081" y="1771"/>
                  </a:lnTo>
                  <a:lnTo>
                    <a:pt x="3055" y="1858"/>
                  </a:lnTo>
                  <a:lnTo>
                    <a:pt x="3022" y="1943"/>
                  </a:lnTo>
                  <a:lnTo>
                    <a:pt x="2985" y="2025"/>
                  </a:lnTo>
                  <a:lnTo>
                    <a:pt x="2943" y="2104"/>
                  </a:lnTo>
                  <a:lnTo>
                    <a:pt x="2896" y="2180"/>
                  </a:lnTo>
                  <a:lnTo>
                    <a:pt x="2845" y="2253"/>
                  </a:lnTo>
                  <a:lnTo>
                    <a:pt x="2789" y="2322"/>
                  </a:lnTo>
                  <a:lnTo>
                    <a:pt x="2729" y="2388"/>
                  </a:lnTo>
                  <a:lnTo>
                    <a:pt x="2666" y="2449"/>
                  </a:lnTo>
                  <a:lnTo>
                    <a:pt x="2598" y="2506"/>
                  </a:lnTo>
                  <a:lnTo>
                    <a:pt x="2528" y="2559"/>
                  </a:lnTo>
                  <a:lnTo>
                    <a:pt x="2453" y="2607"/>
                  </a:lnTo>
                  <a:lnTo>
                    <a:pt x="2376" y="2649"/>
                  </a:lnTo>
                  <a:lnTo>
                    <a:pt x="2296" y="2688"/>
                  </a:lnTo>
                  <a:lnTo>
                    <a:pt x="2212" y="2720"/>
                  </a:lnTo>
                  <a:lnTo>
                    <a:pt x="2127" y="2747"/>
                  </a:lnTo>
                  <a:lnTo>
                    <a:pt x="2039" y="2769"/>
                  </a:lnTo>
                  <a:lnTo>
                    <a:pt x="1950" y="2785"/>
                  </a:lnTo>
                  <a:lnTo>
                    <a:pt x="1858" y="2794"/>
                  </a:lnTo>
                  <a:lnTo>
                    <a:pt x="1764" y="2797"/>
                  </a:lnTo>
                  <a:lnTo>
                    <a:pt x="1679" y="2795"/>
                  </a:lnTo>
                  <a:lnTo>
                    <a:pt x="1593" y="2787"/>
                  </a:lnTo>
                  <a:lnTo>
                    <a:pt x="1511" y="2774"/>
                  </a:lnTo>
                  <a:lnTo>
                    <a:pt x="1430" y="2755"/>
                  </a:lnTo>
                  <a:lnTo>
                    <a:pt x="1350" y="2732"/>
                  </a:lnTo>
                  <a:lnTo>
                    <a:pt x="1273" y="2704"/>
                  </a:lnTo>
                  <a:lnTo>
                    <a:pt x="1198" y="2670"/>
                  </a:lnTo>
                  <a:lnTo>
                    <a:pt x="1125" y="2634"/>
                  </a:lnTo>
                  <a:lnTo>
                    <a:pt x="1055" y="2592"/>
                  </a:lnTo>
                  <a:lnTo>
                    <a:pt x="987" y="2547"/>
                  </a:lnTo>
                  <a:lnTo>
                    <a:pt x="922" y="2498"/>
                  </a:lnTo>
                  <a:lnTo>
                    <a:pt x="384" y="3041"/>
                  </a:lnTo>
                  <a:lnTo>
                    <a:pt x="382" y="3039"/>
                  </a:lnTo>
                  <a:lnTo>
                    <a:pt x="356" y="3061"/>
                  </a:lnTo>
                  <a:lnTo>
                    <a:pt x="329" y="3079"/>
                  </a:lnTo>
                  <a:lnTo>
                    <a:pt x="300" y="3091"/>
                  </a:lnTo>
                  <a:lnTo>
                    <a:pt x="270" y="3101"/>
                  </a:lnTo>
                  <a:lnTo>
                    <a:pt x="238" y="3105"/>
                  </a:lnTo>
                  <a:lnTo>
                    <a:pt x="208" y="3104"/>
                  </a:lnTo>
                  <a:lnTo>
                    <a:pt x="176" y="3100"/>
                  </a:lnTo>
                  <a:lnTo>
                    <a:pt x="146" y="3090"/>
                  </a:lnTo>
                  <a:lnTo>
                    <a:pt x="117" y="3078"/>
                  </a:lnTo>
                  <a:lnTo>
                    <a:pt x="90" y="3060"/>
                  </a:lnTo>
                  <a:lnTo>
                    <a:pt x="65" y="3037"/>
                  </a:lnTo>
                  <a:lnTo>
                    <a:pt x="44" y="3012"/>
                  </a:lnTo>
                  <a:lnTo>
                    <a:pt x="26" y="2984"/>
                  </a:lnTo>
                  <a:lnTo>
                    <a:pt x="13" y="2955"/>
                  </a:lnTo>
                  <a:lnTo>
                    <a:pt x="4" y="2924"/>
                  </a:lnTo>
                  <a:lnTo>
                    <a:pt x="0" y="2892"/>
                  </a:lnTo>
                  <a:lnTo>
                    <a:pt x="0" y="2860"/>
                  </a:lnTo>
                  <a:lnTo>
                    <a:pt x="4" y="2828"/>
                  </a:lnTo>
                  <a:lnTo>
                    <a:pt x="12" y="2797"/>
                  </a:lnTo>
                  <a:lnTo>
                    <a:pt x="25" y="2767"/>
                  </a:lnTo>
                  <a:lnTo>
                    <a:pt x="43" y="2739"/>
                  </a:lnTo>
                  <a:lnTo>
                    <a:pt x="64" y="2713"/>
                  </a:lnTo>
                  <a:lnTo>
                    <a:pt x="62" y="2712"/>
                  </a:lnTo>
                  <a:lnTo>
                    <a:pt x="617" y="2153"/>
                  </a:lnTo>
                  <a:lnTo>
                    <a:pt x="573" y="2079"/>
                  </a:lnTo>
                  <a:lnTo>
                    <a:pt x="534" y="2002"/>
                  </a:lnTo>
                  <a:lnTo>
                    <a:pt x="500" y="1923"/>
                  </a:lnTo>
                  <a:lnTo>
                    <a:pt x="469" y="1841"/>
                  </a:lnTo>
                  <a:lnTo>
                    <a:pt x="445" y="1756"/>
                  </a:lnTo>
                  <a:lnTo>
                    <a:pt x="425" y="1670"/>
                  </a:lnTo>
                  <a:lnTo>
                    <a:pt x="411" y="1581"/>
                  </a:lnTo>
                  <a:lnTo>
                    <a:pt x="402" y="1490"/>
                  </a:lnTo>
                  <a:lnTo>
                    <a:pt x="399" y="1399"/>
                  </a:lnTo>
                  <a:lnTo>
                    <a:pt x="402" y="1304"/>
                  </a:lnTo>
                  <a:lnTo>
                    <a:pt x="411" y="1210"/>
                  </a:lnTo>
                  <a:lnTo>
                    <a:pt x="426" y="1117"/>
                  </a:lnTo>
                  <a:lnTo>
                    <a:pt x="448" y="1027"/>
                  </a:lnTo>
                  <a:lnTo>
                    <a:pt x="474" y="940"/>
                  </a:lnTo>
                  <a:lnTo>
                    <a:pt x="507" y="854"/>
                  </a:lnTo>
                  <a:lnTo>
                    <a:pt x="543" y="773"/>
                  </a:lnTo>
                  <a:lnTo>
                    <a:pt x="585" y="694"/>
                  </a:lnTo>
                  <a:lnTo>
                    <a:pt x="633" y="618"/>
                  </a:lnTo>
                  <a:lnTo>
                    <a:pt x="684" y="545"/>
                  </a:lnTo>
                  <a:lnTo>
                    <a:pt x="740" y="476"/>
                  </a:lnTo>
                  <a:lnTo>
                    <a:pt x="799" y="410"/>
                  </a:lnTo>
                  <a:lnTo>
                    <a:pt x="863" y="349"/>
                  </a:lnTo>
                  <a:lnTo>
                    <a:pt x="930" y="291"/>
                  </a:lnTo>
                  <a:lnTo>
                    <a:pt x="1001" y="239"/>
                  </a:lnTo>
                  <a:lnTo>
                    <a:pt x="1076" y="191"/>
                  </a:lnTo>
                  <a:lnTo>
                    <a:pt x="1153" y="149"/>
                  </a:lnTo>
                  <a:lnTo>
                    <a:pt x="1233" y="110"/>
                  </a:lnTo>
                  <a:lnTo>
                    <a:pt x="1317" y="78"/>
                  </a:lnTo>
                  <a:lnTo>
                    <a:pt x="1402" y="50"/>
                  </a:lnTo>
                  <a:lnTo>
                    <a:pt x="1490" y="29"/>
                  </a:lnTo>
                  <a:lnTo>
                    <a:pt x="1579" y="13"/>
                  </a:lnTo>
                  <a:lnTo>
                    <a:pt x="1671" y="4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91" name="Rounded Rectangle 175"/>
            <p:cNvSpPr/>
            <p:nvPr/>
          </p:nvSpPr>
          <p:spPr>
            <a:xfrm>
              <a:off x="3063588" y="5266014"/>
              <a:ext cx="3095625" cy="26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17C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71%</a:t>
              </a:r>
            </a:p>
          </p:txBody>
        </p:sp>
      </p:grpSp>
      <p:sp>
        <p:nvSpPr>
          <p:cNvPr id="92" name="Rounded Rectangle 176"/>
          <p:cNvSpPr/>
          <p:nvPr/>
        </p:nvSpPr>
        <p:spPr>
          <a:xfrm>
            <a:off x="3179426" y="5340869"/>
            <a:ext cx="1717724" cy="11593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1240" y="5718765"/>
            <a:ext cx="5037973" cy="285917"/>
            <a:chOff x="1121240" y="5718765"/>
            <a:chExt cx="5037973" cy="285917"/>
          </a:xfrm>
        </p:grpSpPr>
        <p:sp>
          <p:nvSpPr>
            <p:cNvPr id="82" name="Rectangle 81"/>
            <p:cNvSpPr/>
            <p:nvPr/>
          </p:nvSpPr>
          <p:spPr>
            <a:xfrm>
              <a:off x="1592573" y="5718765"/>
              <a:ext cx="1376351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Designing</a:t>
              </a:r>
            </a:p>
          </p:txBody>
        </p:sp>
        <p:sp>
          <p:nvSpPr>
            <p:cNvPr id="84" name="Freeform 16"/>
            <p:cNvSpPr>
              <a:spLocks noEditPoints="1"/>
            </p:cNvSpPr>
            <p:nvPr/>
          </p:nvSpPr>
          <p:spPr bwMode="auto">
            <a:xfrm>
              <a:off x="1121240" y="5804915"/>
              <a:ext cx="165448" cy="155555"/>
            </a:xfrm>
            <a:custGeom>
              <a:avLst/>
              <a:gdLst>
                <a:gd name="T0" fmla="*/ 2905 w 3615"/>
                <a:gd name="T1" fmla="*/ 2070 h 3399"/>
                <a:gd name="T2" fmla="*/ 2965 w 3615"/>
                <a:gd name="T3" fmla="*/ 2296 h 3399"/>
                <a:gd name="T4" fmla="*/ 3180 w 3615"/>
                <a:gd name="T5" fmla="*/ 2296 h 3399"/>
                <a:gd name="T6" fmla="*/ 3247 w 3615"/>
                <a:gd name="T7" fmla="*/ 2090 h 3399"/>
                <a:gd name="T8" fmla="*/ 3072 w 3615"/>
                <a:gd name="T9" fmla="*/ 1962 h 3399"/>
                <a:gd name="T10" fmla="*/ 1323 w 3615"/>
                <a:gd name="T11" fmla="*/ 2409 h 3399"/>
                <a:gd name="T12" fmla="*/ 601 w 3615"/>
                <a:gd name="T13" fmla="*/ 3082 h 3399"/>
                <a:gd name="T14" fmla="*/ 270 w 3615"/>
                <a:gd name="T15" fmla="*/ 3326 h 3399"/>
                <a:gd name="T16" fmla="*/ 108 w 3615"/>
                <a:gd name="T17" fmla="*/ 3397 h 3399"/>
                <a:gd name="T18" fmla="*/ 70 w 3615"/>
                <a:gd name="T19" fmla="*/ 3395 h 3399"/>
                <a:gd name="T20" fmla="*/ 67 w 3615"/>
                <a:gd name="T21" fmla="*/ 3346 h 3399"/>
                <a:gd name="T22" fmla="*/ 141 w 3615"/>
                <a:gd name="T23" fmla="*/ 3177 h 3399"/>
                <a:gd name="T24" fmla="*/ 425 w 3615"/>
                <a:gd name="T25" fmla="*/ 2803 h 3399"/>
                <a:gd name="T26" fmla="*/ 1084 w 3615"/>
                <a:gd name="T27" fmla="*/ 2110 h 3399"/>
                <a:gd name="T28" fmla="*/ 3313 w 3615"/>
                <a:gd name="T29" fmla="*/ 1151 h 3399"/>
                <a:gd name="T30" fmla="*/ 3589 w 3615"/>
                <a:gd name="T31" fmla="*/ 1892 h 3399"/>
                <a:gd name="T32" fmla="*/ 3560 w 3615"/>
                <a:gd name="T33" fmla="*/ 2616 h 3399"/>
                <a:gd name="T34" fmla="*/ 3214 w 3615"/>
                <a:gd name="T35" fmla="*/ 3220 h 3399"/>
                <a:gd name="T36" fmla="*/ 2875 w 3615"/>
                <a:gd name="T37" fmla="*/ 3384 h 3399"/>
                <a:gd name="T38" fmla="*/ 2479 w 3615"/>
                <a:gd name="T39" fmla="*/ 3264 h 3399"/>
                <a:gd name="T40" fmla="*/ 1836 w 3615"/>
                <a:gd name="T41" fmla="*/ 2736 h 3399"/>
                <a:gd name="T42" fmla="*/ 1538 w 3615"/>
                <a:gd name="T43" fmla="*/ 2841 h 3399"/>
                <a:gd name="T44" fmla="*/ 1103 w 3615"/>
                <a:gd name="T45" fmla="*/ 3102 h 3399"/>
                <a:gd name="T46" fmla="*/ 1236 w 3615"/>
                <a:gd name="T47" fmla="*/ 2743 h 3399"/>
                <a:gd name="T48" fmla="*/ 1860 w 3615"/>
                <a:gd name="T49" fmla="*/ 2187 h 3399"/>
                <a:gd name="T50" fmla="*/ 1991 w 3615"/>
                <a:gd name="T51" fmla="*/ 2181 h 3399"/>
                <a:gd name="T52" fmla="*/ 3143 w 3615"/>
                <a:gd name="T53" fmla="*/ 1127 h 3399"/>
                <a:gd name="T54" fmla="*/ 699 w 3615"/>
                <a:gd name="T55" fmla="*/ 760 h 3399"/>
                <a:gd name="T56" fmla="*/ 485 w 3615"/>
                <a:gd name="T57" fmla="*/ 915 h 3399"/>
                <a:gd name="T58" fmla="*/ 568 w 3615"/>
                <a:gd name="T59" fmla="*/ 1166 h 3399"/>
                <a:gd name="T60" fmla="*/ 831 w 3615"/>
                <a:gd name="T61" fmla="*/ 1166 h 3399"/>
                <a:gd name="T62" fmla="*/ 912 w 3615"/>
                <a:gd name="T63" fmla="*/ 915 h 3399"/>
                <a:gd name="T64" fmla="*/ 699 w 3615"/>
                <a:gd name="T65" fmla="*/ 760 h 3399"/>
                <a:gd name="T66" fmla="*/ 1485 w 3615"/>
                <a:gd name="T67" fmla="*/ 531 h 3399"/>
                <a:gd name="T68" fmla="*/ 1519 w 3615"/>
                <a:gd name="T69" fmla="*/ 744 h 3399"/>
                <a:gd name="T70" fmla="*/ 1733 w 3615"/>
                <a:gd name="T71" fmla="*/ 778 h 3399"/>
                <a:gd name="T72" fmla="*/ 1832 w 3615"/>
                <a:gd name="T73" fmla="*/ 585 h 3399"/>
                <a:gd name="T74" fmla="*/ 1679 w 3615"/>
                <a:gd name="T75" fmla="*/ 433 h 3399"/>
                <a:gd name="T76" fmla="*/ 3410 w 3615"/>
                <a:gd name="T77" fmla="*/ 259 h 3399"/>
                <a:gd name="T78" fmla="*/ 3366 w 3615"/>
                <a:gd name="T79" fmla="*/ 663 h 3399"/>
                <a:gd name="T80" fmla="*/ 3075 w 3615"/>
                <a:gd name="T81" fmla="*/ 962 h 3399"/>
                <a:gd name="T82" fmla="*/ 2794 w 3615"/>
                <a:gd name="T83" fmla="*/ 1023 h 3399"/>
                <a:gd name="T84" fmla="*/ 2446 w 3615"/>
                <a:gd name="T85" fmla="*/ 497 h 3399"/>
                <a:gd name="T86" fmla="*/ 2598 w 3615"/>
                <a:gd name="T87" fmla="*/ 246 h 3399"/>
                <a:gd name="T88" fmla="*/ 2776 w 3615"/>
                <a:gd name="T89" fmla="*/ 198 h 3399"/>
                <a:gd name="T90" fmla="*/ 3103 w 3615"/>
                <a:gd name="T91" fmla="*/ 217 h 3399"/>
                <a:gd name="T92" fmla="*/ 3363 w 3615"/>
                <a:gd name="T93" fmla="*/ 15 h 3399"/>
                <a:gd name="T94" fmla="*/ 2054 w 3615"/>
                <a:gd name="T95" fmla="*/ 109 h 3399"/>
                <a:gd name="T96" fmla="*/ 2265 w 3615"/>
                <a:gd name="T97" fmla="*/ 494 h 3399"/>
                <a:gd name="T98" fmla="*/ 1254 w 3615"/>
                <a:gd name="T99" fmla="*/ 1517 h 3399"/>
                <a:gd name="T100" fmla="*/ 1293 w 3615"/>
                <a:gd name="T101" fmla="*/ 1649 h 3399"/>
                <a:gd name="T102" fmla="*/ 537 w 3615"/>
                <a:gd name="T103" fmla="*/ 2415 h 3399"/>
                <a:gd name="T104" fmla="*/ 109 w 3615"/>
                <a:gd name="T105" fmla="*/ 2056 h 3399"/>
                <a:gd name="T106" fmla="*/ 2 w 3615"/>
                <a:gd name="T107" fmla="*/ 1330 h 3399"/>
                <a:gd name="T108" fmla="*/ 191 w 3615"/>
                <a:gd name="T109" fmla="*/ 674 h 3399"/>
                <a:gd name="T110" fmla="*/ 667 w 3615"/>
                <a:gd name="T111" fmla="*/ 197 h 3399"/>
                <a:gd name="T112" fmla="*/ 1332 w 3615"/>
                <a:gd name="T113" fmla="*/ 2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15" h="3399">
                  <a:moveTo>
                    <a:pt x="3072" y="1962"/>
                  </a:moveTo>
                  <a:lnTo>
                    <a:pt x="3044" y="1964"/>
                  </a:lnTo>
                  <a:lnTo>
                    <a:pt x="3015" y="1971"/>
                  </a:lnTo>
                  <a:lnTo>
                    <a:pt x="2989" y="1982"/>
                  </a:lnTo>
                  <a:lnTo>
                    <a:pt x="2965" y="1997"/>
                  </a:lnTo>
                  <a:lnTo>
                    <a:pt x="2943" y="2016"/>
                  </a:lnTo>
                  <a:lnTo>
                    <a:pt x="2921" y="2041"/>
                  </a:lnTo>
                  <a:lnTo>
                    <a:pt x="2905" y="2070"/>
                  </a:lnTo>
                  <a:lnTo>
                    <a:pt x="2894" y="2100"/>
                  </a:lnTo>
                  <a:lnTo>
                    <a:pt x="2889" y="2131"/>
                  </a:lnTo>
                  <a:lnTo>
                    <a:pt x="2889" y="2162"/>
                  </a:lnTo>
                  <a:lnTo>
                    <a:pt x="2894" y="2193"/>
                  </a:lnTo>
                  <a:lnTo>
                    <a:pt x="2905" y="2223"/>
                  </a:lnTo>
                  <a:lnTo>
                    <a:pt x="2921" y="2252"/>
                  </a:lnTo>
                  <a:lnTo>
                    <a:pt x="2943" y="2277"/>
                  </a:lnTo>
                  <a:lnTo>
                    <a:pt x="2965" y="2296"/>
                  </a:lnTo>
                  <a:lnTo>
                    <a:pt x="2989" y="2311"/>
                  </a:lnTo>
                  <a:lnTo>
                    <a:pt x="3015" y="2322"/>
                  </a:lnTo>
                  <a:lnTo>
                    <a:pt x="3044" y="2329"/>
                  </a:lnTo>
                  <a:lnTo>
                    <a:pt x="3072" y="2331"/>
                  </a:lnTo>
                  <a:lnTo>
                    <a:pt x="3102" y="2329"/>
                  </a:lnTo>
                  <a:lnTo>
                    <a:pt x="3130" y="2322"/>
                  </a:lnTo>
                  <a:lnTo>
                    <a:pt x="3156" y="2311"/>
                  </a:lnTo>
                  <a:lnTo>
                    <a:pt x="3180" y="2296"/>
                  </a:lnTo>
                  <a:lnTo>
                    <a:pt x="3202" y="2277"/>
                  </a:lnTo>
                  <a:lnTo>
                    <a:pt x="3222" y="2255"/>
                  </a:lnTo>
                  <a:lnTo>
                    <a:pt x="3236" y="2230"/>
                  </a:lnTo>
                  <a:lnTo>
                    <a:pt x="3247" y="2203"/>
                  </a:lnTo>
                  <a:lnTo>
                    <a:pt x="3254" y="2176"/>
                  </a:lnTo>
                  <a:lnTo>
                    <a:pt x="3256" y="2147"/>
                  </a:lnTo>
                  <a:lnTo>
                    <a:pt x="3254" y="2117"/>
                  </a:lnTo>
                  <a:lnTo>
                    <a:pt x="3247" y="2090"/>
                  </a:lnTo>
                  <a:lnTo>
                    <a:pt x="3236" y="2063"/>
                  </a:lnTo>
                  <a:lnTo>
                    <a:pt x="3222" y="2038"/>
                  </a:lnTo>
                  <a:lnTo>
                    <a:pt x="3202" y="2016"/>
                  </a:lnTo>
                  <a:lnTo>
                    <a:pt x="3180" y="1997"/>
                  </a:lnTo>
                  <a:lnTo>
                    <a:pt x="3156" y="1982"/>
                  </a:lnTo>
                  <a:lnTo>
                    <a:pt x="3130" y="1971"/>
                  </a:lnTo>
                  <a:lnTo>
                    <a:pt x="3102" y="1964"/>
                  </a:lnTo>
                  <a:lnTo>
                    <a:pt x="3072" y="1962"/>
                  </a:lnTo>
                  <a:close/>
                  <a:moveTo>
                    <a:pt x="1433" y="1761"/>
                  </a:moveTo>
                  <a:lnTo>
                    <a:pt x="1703" y="2029"/>
                  </a:lnTo>
                  <a:lnTo>
                    <a:pt x="1695" y="2037"/>
                  </a:lnTo>
                  <a:lnTo>
                    <a:pt x="1687" y="2045"/>
                  </a:lnTo>
                  <a:lnTo>
                    <a:pt x="1621" y="2111"/>
                  </a:lnTo>
                  <a:lnTo>
                    <a:pt x="1525" y="2209"/>
                  </a:lnTo>
                  <a:lnTo>
                    <a:pt x="1425" y="2308"/>
                  </a:lnTo>
                  <a:lnTo>
                    <a:pt x="1323" y="2409"/>
                  </a:lnTo>
                  <a:lnTo>
                    <a:pt x="1220" y="2509"/>
                  </a:lnTo>
                  <a:lnTo>
                    <a:pt x="1118" y="2610"/>
                  </a:lnTo>
                  <a:lnTo>
                    <a:pt x="1015" y="2708"/>
                  </a:lnTo>
                  <a:lnTo>
                    <a:pt x="914" y="2803"/>
                  </a:lnTo>
                  <a:lnTo>
                    <a:pt x="814" y="2895"/>
                  </a:lnTo>
                  <a:lnTo>
                    <a:pt x="716" y="2982"/>
                  </a:lnTo>
                  <a:lnTo>
                    <a:pt x="657" y="3035"/>
                  </a:lnTo>
                  <a:lnTo>
                    <a:pt x="601" y="3082"/>
                  </a:lnTo>
                  <a:lnTo>
                    <a:pt x="548" y="3125"/>
                  </a:lnTo>
                  <a:lnTo>
                    <a:pt x="498" y="3164"/>
                  </a:lnTo>
                  <a:lnTo>
                    <a:pt x="452" y="3200"/>
                  </a:lnTo>
                  <a:lnTo>
                    <a:pt x="409" y="3232"/>
                  </a:lnTo>
                  <a:lnTo>
                    <a:pt x="371" y="3260"/>
                  </a:lnTo>
                  <a:lnTo>
                    <a:pt x="333" y="3286"/>
                  </a:lnTo>
                  <a:lnTo>
                    <a:pt x="300" y="3308"/>
                  </a:lnTo>
                  <a:lnTo>
                    <a:pt x="270" y="3326"/>
                  </a:lnTo>
                  <a:lnTo>
                    <a:pt x="241" y="3343"/>
                  </a:lnTo>
                  <a:lnTo>
                    <a:pt x="216" y="3356"/>
                  </a:lnTo>
                  <a:lnTo>
                    <a:pt x="191" y="3368"/>
                  </a:lnTo>
                  <a:lnTo>
                    <a:pt x="171" y="3377"/>
                  </a:lnTo>
                  <a:lnTo>
                    <a:pt x="152" y="3385"/>
                  </a:lnTo>
                  <a:lnTo>
                    <a:pt x="135" y="3390"/>
                  </a:lnTo>
                  <a:lnTo>
                    <a:pt x="121" y="3395"/>
                  </a:lnTo>
                  <a:lnTo>
                    <a:pt x="108" y="3397"/>
                  </a:lnTo>
                  <a:lnTo>
                    <a:pt x="97" y="3398"/>
                  </a:lnTo>
                  <a:lnTo>
                    <a:pt x="87" y="3399"/>
                  </a:lnTo>
                  <a:lnTo>
                    <a:pt x="84" y="3399"/>
                  </a:lnTo>
                  <a:lnTo>
                    <a:pt x="80" y="3398"/>
                  </a:lnTo>
                  <a:lnTo>
                    <a:pt x="77" y="3398"/>
                  </a:lnTo>
                  <a:lnTo>
                    <a:pt x="74" y="3397"/>
                  </a:lnTo>
                  <a:lnTo>
                    <a:pt x="70" y="3395"/>
                  </a:lnTo>
                  <a:lnTo>
                    <a:pt x="70" y="3395"/>
                  </a:lnTo>
                  <a:lnTo>
                    <a:pt x="69" y="3393"/>
                  </a:lnTo>
                  <a:lnTo>
                    <a:pt x="68" y="3390"/>
                  </a:lnTo>
                  <a:lnTo>
                    <a:pt x="67" y="3387"/>
                  </a:lnTo>
                  <a:lnTo>
                    <a:pt x="66" y="3381"/>
                  </a:lnTo>
                  <a:lnTo>
                    <a:pt x="65" y="3375"/>
                  </a:lnTo>
                  <a:lnTo>
                    <a:pt x="65" y="3367"/>
                  </a:lnTo>
                  <a:lnTo>
                    <a:pt x="65" y="3357"/>
                  </a:lnTo>
                  <a:lnTo>
                    <a:pt x="67" y="3346"/>
                  </a:lnTo>
                  <a:lnTo>
                    <a:pt x="69" y="3333"/>
                  </a:lnTo>
                  <a:lnTo>
                    <a:pt x="74" y="3318"/>
                  </a:lnTo>
                  <a:lnTo>
                    <a:pt x="79" y="3300"/>
                  </a:lnTo>
                  <a:lnTo>
                    <a:pt x="87" y="3280"/>
                  </a:lnTo>
                  <a:lnTo>
                    <a:pt x="97" y="3258"/>
                  </a:lnTo>
                  <a:lnTo>
                    <a:pt x="109" y="3234"/>
                  </a:lnTo>
                  <a:lnTo>
                    <a:pt x="123" y="3206"/>
                  </a:lnTo>
                  <a:lnTo>
                    <a:pt x="141" y="3177"/>
                  </a:lnTo>
                  <a:lnTo>
                    <a:pt x="161" y="3145"/>
                  </a:lnTo>
                  <a:lnTo>
                    <a:pt x="185" y="3108"/>
                  </a:lnTo>
                  <a:lnTo>
                    <a:pt x="211" y="3070"/>
                  </a:lnTo>
                  <a:lnTo>
                    <a:pt x="242" y="3028"/>
                  </a:lnTo>
                  <a:lnTo>
                    <a:pt x="276" y="2984"/>
                  </a:lnTo>
                  <a:lnTo>
                    <a:pt x="314" y="2935"/>
                  </a:lnTo>
                  <a:lnTo>
                    <a:pt x="356" y="2883"/>
                  </a:lnTo>
                  <a:lnTo>
                    <a:pt x="425" y="2803"/>
                  </a:lnTo>
                  <a:lnTo>
                    <a:pt x="497" y="2721"/>
                  </a:lnTo>
                  <a:lnTo>
                    <a:pt x="574" y="2636"/>
                  </a:lnTo>
                  <a:lnTo>
                    <a:pt x="655" y="2549"/>
                  </a:lnTo>
                  <a:lnTo>
                    <a:pt x="738" y="2462"/>
                  </a:lnTo>
                  <a:lnTo>
                    <a:pt x="823" y="2374"/>
                  </a:lnTo>
                  <a:lnTo>
                    <a:pt x="910" y="2285"/>
                  </a:lnTo>
                  <a:lnTo>
                    <a:pt x="997" y="2197"/>
                  </a:lnTo>
                  <a:lnTo>
                    <a:pt x="1084" y="2110"/>
                  </a:lnTo>
                  <a:lnTo>
                    <a:pt x="1170" y="2023"/>
                  </a:lnTo>
                  <a:lnTo>
                    <a:pt x="1256" y="1938"/>
                  </a:lnTo>
                  <a:lnTo>
                    <a:pt x="1338" y="1855"/>
                  </a:lnTo>
                  <a:lnTo>
                    <a:pt x="1419" y="1775"/>
                  </a:lnTo>
                  <a:lnTo>
                    <a:pt x="1427" y="1767"/>
                  </a:lnTo>
                  <a:lnTo>
                    <a:pt x="1433" y="1761"/>
                  </a:lnTo>
                  <a:close/>
                  <a:moveTo>
                    <a:pt x="3258" y="1061"/>
                  </a:moveTo>
                  <a:lnTo>
                    <a:pt x="3313" y="1151"/>
                  </a:lnTo>
                  <a:lnTo>
                    <a:pt x="3364" y="1241"/>
                  </a:lnTo>
                  <a:lnTo>
                    <a:pt x="3410" y="1331"/>
                  </a:lnTo>
                  <a:lnTo>
                    <a:pt x="3452" y="1424"/>
                  </a:lnTo>
                  <a:lnTo>
                    <a:pt x="3488" y="1517"/>
                  </a:lnTo>
                  <a:lnTo>
                    <a:pt x="3521" y="1610"/>
                  </a:lnTo>
                  <a:lnTo>
                    <a:pt x="3549" y="1703"/>
                  </a:lnTo>
                  <a:lnTo>
                    <a:pt x="3571" y="1798"/>
                  </a:lnTo>
                  <a:lnTo>
                    <a:pt x="3589" y="1892"/>
                  </a:lnTo>
                  <a:lnTo>
                    <a:pt x="3603" y="1985"/>
                  </a:lnTo>
                  <a:lnTo>
                    <a:pt x="3610" y="2079"/>
                  </a:lnTo>
                  <a:lnTo>
                    <a:pt x="3615" y="2171"/>
                  </a:lnTo>
                  <a:lnTo>
                    <a:pt x="3614" y="2263"/>
                  </a:lnTo>
                  <a:lnTo>
                    <a:pt x="3607" y="2353"/>
                  </a:lnTo>
                  <a:lnTo>
                    <a:pt x="3596" y="2442"/>
                  </a:lnTo>
                  <a:lnTo>
                    <a:pt x="3581" y="2530"/>
                  </a:lnTo>
                  <a:lnTo>
                    <a:pt x="3560" y="2616"/>
                  </a:lnTo>
                  <a:lnTo>
                    <a:pt x="3534" y="2701"/>
                  </a:lnTo>
                  <a:lnTo>
                    <a:pt x="3504" y="2782"/>
                  </a:lnTo>
                  <a:lnTo>
                    <a:pt x="3468" y="2862"/>
                  </a:lnTo>
                  <a:lnTo>
                    <a:pt x="3428" y="2940"/>
                  </a:lnTo>
                  <a:lnTo>
                    <a:pt x="3381" y="3014"/>
                  </a:lnTo>
                  <a:lnTo>
                    <a:pt x="3331" y="3085"/>
                  </a:lnTo>
                  <a:lnTo>
                    <a:pt x="3276" y="3155"/>
                  </a:lnTo>
                  <a:lnTo>
                    <a:pt x="3214" y="3220"/>
                  </a:lnTo>
                  <a:lnTo>
                    <a:pt x="3200" y="3234"/>
                  </a:lnTo>
                  <a:lnTo>
                    <a:pt x="3160" y="3269"/>
                  </a:lnTo>
                  <a:lnTo>
                    <a:pt x="3117" y="3299"/>
                  </a:lnTo>
                  <a:lnTo>
                    <a:pt x="3073" y="3325"/>
                  </a:lnTo>
                  <a:lnTo>
                    <a:pt x="3026" y="3347"/>
                  </a:lnTo>
                  <a:lnTo>
                    <a:pt x="2978" y="3364"/>
                  </a:lnTo>
                  <a:lnTo>
                    <a:pt x="2927" y="3377"/>
                  </a:lnTo>
                  <a:lnTo>
                    <a:pt x="2875" y="3384"/>
                  </a:lnTo>
                  <a:lnTo>
                    <a:pt x="2823" y="3387"/>
                  </a:lnTo>
                  <a:lnTo>
                    <a:pt x="2769" y="3384"/>
                  </a:lnTo>
                  <a:lnTo>
                    <a:pt x="2716" y="3376"/>
                  </a:lnTo>
                  <a:lnTo>
                    <a:pt x="2664" y="3364"/>
                  </a:lnTo>
                  <a:lnTo>
                    <a:pt x="2615" y="3345"/>
                  </a:lnTo>
                  <a:lnTo>
                    <a:pt x="2567" y="3323"/>
                  </a:lnTo>
                  <a:lnTo>
                    <a:pt x="2522" y="3295"/>
                  </a:lnTo>
                  <a:lnTo>
                    <a:pt x="2479" y="3264"/>
                  </a:lnTo>
                  <a:lnTo>
                    <a:pt x="2439" y="3227"/>
                  </a:lnTo>
                  <a:lnTo>
                    <a:pt x="2053" y="2841"/>
                  </a:lnTo>
                  <a:lnTo>
                    <a:pt x="2022" y="2813"/>
                  </a:lnTo>
                  <a:lnTo>
                    <a:pt x="1989" y="2789"/>
                  </a:lnTo>
                  <a:lnTo>
                    <a:pt x="1953" y="2769"/>
                  </a:lnTo>
                  <a:lnTo>
                    <a:pt x="1915" y="2754"/>
                  </a:lnTo>
                  <a:lnTo>
                    <a:pt x="1877" y="2743"/>
                  </a:lnTo>
                  <a:lnTo>
                    <a:pt x="1836" y="2736"/>
                  </a:lnTo>
                  <a:lnTo>
                    <a:pt x="1795" y="2734"/>
                  </a:lnTo>
                  <a:lnTo>
                    <a:pt x="1753" y="2736"/>
                  </a:lnTo>
                  <a:lnTo>
                    <a:pt x="1714" y="2743"/>
                  </a:lnTo>
                  <a:lnTo>
                    <a:pt x="1674" y="2754"/>
                  </a:lnTo>
                  <a:lnTo>
                    <a:pt x="1637" y="2769"/>
                  </a:lnTo>
                  <a:lnTo>
                    <a:pt x="1602" y="2789"/>
                  </a:lnTo>
                  <a:lnTo>
                    <a:pt x="1569" y="2813"/>
                  </a:lnTo>
                  <a:lnTo>
                    <a:pt x="1538" y="2841"/>
                  </a:lnTo>
                  <a:lnTo>
                    <a:pt x="1432" y="2946"/>
                  </a:lnTo>
                  <a:lnTo>
                    <a:pt x="1393" y="2983"/>
                  </a:lnTo>
                  <a:lnTo>
                    <a:pt x="1350" y="3014"/>
                  </a:lnTo>
                  <a:lnTo>
                    <a:pt x="1305" y="3041"/>
                  </a:lnTo>
                  <a:lnTo>
                    <a:pt x="1257" y="3064"/>
                  </a:lnTo>
                  <a:lnTo>
                    <a:pt x="1208" y="3082"/>
                  </a:lnTo>
                  <a:lnTo>
                    <a:pt x="1156" y="3094"/>
                  </a:lnTo>
                  <a:lnTo>
                    <a:pt x="1103" y="3102"/>
                  </a:lnTo>
                  <a:lnTo>
                    <a:pt x="1051" y="3105"/>
                  </a:lnTo>
                  <a:lnTo>
                    <a:pt x="991" y="3102"/>
                  </a:lnTo>
                  <a:lnTo>
                    <a:pt x="934" y="3092"/>
                  </a:lnTo>
                  <a:lnTo>
                    <a:pt x="879" y="3076"/>
                  </a:lnTo>
                  <a:lnTo>
                    <a:pt x="964" y="2999"/>
                  </a:lnTo>
                  <a:lnTo>
                    <a:pt x="1052" y="2918"/>
                  </a:lnTo>
                  <a:lnTo>
                    <a:pt x="1143" y="2832"/>
                  </a:lnTo>
                  <a:lnTo>
                    <a:pt x="1236" y="2743"/>
                  </a:lnTo>
                  <a:lnTo>
                    <a:pt x="1333" y="2648"/>
                  </a:lnTo>
                  <a:lnTo>
                    <a:pt x="1432" y="2551"/>
                  </a:lnTo>
                  <a:lnTo>
                    <a:pt x="1535" y="2450"/>
                  </a:lnTo>
                  <a:lnTo>
                    <a:pt x="1640" y="2345"/>
                  </a:lnTo>
                  <a:lnTo>
                    <a:pt x="1748" y="2237"/>
                  </a:lnTo>
                  <a:lnTo>
                    <a:pt x="1814" y="2171"/>
                  </a:lnTo>
                  <a:lnTo>
                    <a:pt x="1829" y="2156"/>
                  </a:lnTo>
                  <a:lnTo>
                    <a:pt x="1860" y="2187"/>
                  </a:lnTo>
                  <a:lnTo>
                    <a:pt x="1879" y="2201"/>
                  </a:lnTo>
                  <a:lnTo>
                    <a:pt x="1900" y="2210"/>
                  </a:lnTo>
                  <a:lnTo>
                    <a:pt x="1923" y="2213"/>
                  </a:lnTo>
                  <a:lnTo>
                    <a:pt x="1927" y="2213"/>
                  </a:lnTo>
                  <a:lnTo>
                    <a:pt x="1945" y="2210"/>
                  </a:lnTo>
                  <a:lnTo>
                    <a:pt x="1962" y="2203"/>
                  </a:lnTo>
                  <a:lnTo>
                    <a:pt x="1978" y="2193"/>
                  </a:lnTo>
                  <a:lnTo>
                    <a:pt x="1991" y="2181"/>
                  </a:lnTo>
                  <a:lnTo>
                    <a:pt x="2814" y="1201"/>
                  </a:lnTo>
                  <a:lnTo>
                    <a:pt x="2849" y="1200"/>
                  </a:lnTo>
                  <a:lnTo>
                    <a:pt x="2889" y="1197"/>
                  </a:lnTo>
                  <a:lnTo>
                    <a:pt x="2934" y="1191"/>
                  </a:lnTo>
                  <a:lnTo>
                    <a:pt x="2982" y="1183"/>
                  </a:lnTo>
                  <a:lnTo>
                    <a:pt x="3033" y="1168"/>
                  </a:lnTo>
                  <a:lnTo>
                    <a:pt x="3087" y="1151"/>
                  </a:lnTo>
                  <a:lnTo>
                    <a:pt x="3143" y="1127"/>
                  </a:lnTo>
                  <a:lnTo>
                    <a:pt x="3200" y="1098"/>
                  </a:lnTo>
                  <a:lnTo>
                    <a:pt x="3258" y="1061"/>
                  </a:lnTo>
                  <a:close/>
                  <a:moveTo>
                    <a:pt x="2330" y="824"/>
                  </a:moveTo>
                  <a:lnTo>
                    <a:pt x="2638" y="1133"/>
                  </a:lnTo>
                  <a:lnTo>
                    <a:pt x="1917" y="1992"/>
                  </a:lnTo>
                  <a:lnTo>
                    <a:pt x="1472" y="1546"/>
                  </a:lnTo>
                  <a:lnTo>
                    <a:pt x="2330" y="824"/>
                  </a:lnTo>
                  <a:close/>
                  <a:moveTo>
                    <a:pt x="699" y="760"/>
                  </a:moveTo>
                  <a:lnTo>
                    <a:pt x="663" y="763"/>
                  </a:lnTo>
                  <a:lnTo>
                    <a:pt x="629" y="771"/>
                  </a:lnTo>
                  <a:lnTo>
                    <a:pt x="597" y="784"/>
                  </a:lnTo>
                  <a:lnTo>
                    <a:pt x="568" y="803"/>
                  </a:lnTo>
                  <a:lnTo>
                    <a:pt x="540" y="826"/>
                  </a:lnTo>
                  <a:lnTo>
                    <a:pt x="517" y="852"/>
                  </a:lnTo>
                  <a:lnTo>
                    <a:pt x="499" y="882"/>
                  </a:lnTo>
                  <a:lnTo>
                    <a:pt x="485" y="915"/>
                  </a:lnTo>
                  <a:lnTo>
                    <a:pt x="477" y="949"/>
                  </a:lnTo>
                  <a:lnTo>
                    <a:pt x="474" y="984"/>
                  </a:lnTo>
                  <a:lnTo>
                    <a:pt x="477" y="1020"/>
                  </a:lnTo>
                  <a:lnTo>
                    <a:pt x="485" y="1054"/>
                  </a:lnTo>
                  <a:lnTo>
                    <a:pt x="499" y="1086"/>
                  </a:lnTo>
                  <a:lnTo>
                    <a:pt x="517" y="1116"/>
                  </a:lnTo>
                  <a:lnTo>
                    <a:pt x="540" y="1143"/>
                  </a:lnTo>
                  <a:lnTo>
                    <a:pt x="568" y="1166"/>
                  </a:lnTo>
                  <a:lnTo>
                    <a:pt x="597" y="1185"/>
                  </a:lnTo>
                  <a:lnTo>
                    <a:pt x="629" y="1198"/>
                  </a:lnTo>
                  <a:lnTo>
                    <a:pt x="663" y="1206"/>
                  </a:lnTo>
                  <a:lnTo>
                    <a:pt x="699" y="1209"/>
                  </a:lnTo>
                  <a:lnTo>
                    <a:pt x="734" y="1206"/>
                  </a:lnTo>
                  <a:lnTo>
                    <a:pt x="768" y="1198"/>
                  </a:lnTo>
                  <a:lnTo>
                    <a:pt x="801" y="1185"/>
                  </a:lnTo>
                  <a:lnTo>
                    <a:pt x="831" y="1166"/>
                  </a:lnTo>
                  <a:lnTo>
                    <a:pt x="857" y="1143"/>
                  </a:lnTo>
                  <a:lnTo>
                    <a:pt x="880" y="1116"/>
                  </a:lnTo>
                  <a:lnTo>
                    <a:pt x="899" y="1086"/>
                  </a:lnTo>
                  <a:lnTo>
                    <a:pt x="912" y="1054"/>
                  </a:lnTo>
                  <a:lnTo>
                    <a:pt x="921" y="1020"/>
                  </a:lnTo>
                  <a:lnTo>
                    <a:pt x="923" y="984"/>
                  </a:lnTo>
                  <a:lnTo>
                    <a:pt x="921" y="949"/>
                  </a:lnTo>
                  <a:lnTo>
                    <a:pt x="912" y="915"/>
                  </a:lnTo>
                  <a:lnTo>
                    <a:pt x="899" y="882"/>
                  </a:lnTo>
                  <a:lnTo>
                    <a:pt x="880" y="852"/>
                  </a:lnTo>
                  <a:lnTo>
                    <a:pt x="857" y="826"/>
                  </a:lnTo>
                  <a:lnTo>
                    <a:pt x="831" y="803"/>
                  </a:lnTo>
                  <a:lnTo>
                    <a:pt x="801" y="784"/>
                  </a:lnTo>
                  <a:lnTo>
                    <a:pt x="768" y="771"/>
                  </a:lnTo>
                  <a:lnTo>
                    <a:pt x="734" y="763"/>
                  </a:lnTo>
                  <a:lnTo>
                    <a:pt x="699" y="760"/>
                  </a:lnTo>
                  <a:close/>
                  <a:moveTo>
                    <a:pt x="1649" y="429"/>
                  </a:moveTo>
                  <a:lnTo>
                    <a:pt x="1620" y="433"/>
                  </a:lnTo>
                  <a:lnTo>
                    <a:pt x="1593" y="439"/>
                  </a:lnTo>
                  <a:lnTo>
                    <a:pt x="1566" y="450"/>
                  </a:lnTo>
                  <a:lnTo>
                    <a:pt x="1541" y="465"/>
                  </a:lnTo>
                  <a:lnTo>
                    <a:pt x="1519" y="483"/>
                  </a:lnTo>
                  <a:lnTo>
                    <a:pt x="1500" y="506"/>
                  </a:lnTo>
                  <a:lnTo>
                    <a:pt x="1485" y="531"/>
                  </a:lnTo>
                  <a:lnTo>
                    <a:pt x="1474" y="557"/>
                  </a:lnTo>
                  <a:lnTo>
                    <a:pt x="1467" y="585"/>
                  </a:lnTo>
                  <a:lnTo>
                    <a:pt x="1465" y="614"/>
                  </a:lnTo>
                  <a:lnTo>
                    <a:pt x="1467" y="643"/>
                  </a:lnTo>
                  <a:lnTo>
                    <a:pt x="1474" y="672"/>
                  </a:lnTo>
                  <a:lnTo>
                    <a:pt x="1485" y="698"/>
                  </a:lnTo>
                  <a:lnTo>
                    <a:pt x="1500" y="722"/>
                  </a:lnTo>
                  <a:lnTo>
                    <a:pt x="1519" y="744"/>
                  </a:lnTo>
                  <a:lnTo>
                    <a:pt x="1541" y="763"/>
                  </a:lnTo>
                  <a:lnTo>
                    <a:pt x="1566" y="778"/>
                  </a:lnTo>
                  <a:lnTo>
                    <a:pt x="1593" y="789"/>
                  </a:lnTo>
                  <a:lnTo>
                    <a:pt x="1620" y="796"/>
                  </a:lnTo>
                  <a:lnTo>
                    <a:pt x="1649" y="798"/>
                  </a:lnTo>
                  <a:lnTo>
                    <a:pt x="1679" y="796"/>
                  </a:lnTo>
                  <a:lnTo>
                    <a:pt x="1706" y="789"/>
                  </a:lnTo>
                  <a:lnTo>
                    <a:pt x="1733" y="778"/>
                  </a:lnTo>
                  <a:lnTo>
                    <a:pt x="1758" y="763"/>
                  </a:lnTo>
                  <a:lnTo>
                    <a:pt x="1780" y="744"/>
                  </a:lnTo>
                  <a:lnTo>
                    <a:pt x="1799" y="722"/>
                  </a:lnTo>
                  <a:lnTo>
                    <a:pt x="1814" y="698"/>
                  </a:lnTo>
                  <a:lnTo>
                    <a:pt x="1825" y="672"/>
                  </a:lnTo>
                  <a:lnTo>
                    <a:pt x="1832" y="643"/>
                  </a:lnTo>
                  <a:lnTo>
                    <a:pt x="1834" y="614"/>
                  </a:lnTo>
                  <a:lnTo>
                    <a:pt x="1832" y="585"/>
                  </a:lnTo>
                  <a:lnTo>
                    <a:pt x="1825" y="557"/>
                  </a:lnTo>
                  <a:lnTo>
                    <a:pt x="1814" y="531"/>
                  </a:lnTo>
                  <a:lnTo>
                    <a:pt x="1799" y="506"/>
                  </a:lnTo>
                  <a:lnTo>
                    <a:pt x="1780" y="483"/>
                  </a:lnTo>
                  <a:lnTo>
                    <a:pt x="1758" y="465"/>
                  </a:lnTo>
                  <a:lnTo>
                    <a:pt x="1733" y="450"/>
                  </a:lnTo>
                  <a:lnTo>
                    <a:pt x="1706" y="439"/>
                  </a:lnTo>
                  <a:lnTo>
                    <a:pt x="1679" y="433"/>
                  </a:lnTo>
                  <a:lnTo>
                    <a:pt x="1649" y="429"/>
                  </a:lnTo>
                  <a:close/>
                  <a:moveTo>
                    <a:pt x="3373" y="2"/>
                  </a:moveTo>
                  <a:lnTo>
                    <a:pt x="3378" y="26"/>
                  </a:lnTo>
                  <a:lnTo>
                    <a:pt x="3384" y="56"/>
                  </a:lnTo>
                  <a:lnTo>
                    <a:pt x="3391" y="106"/>
                  </a:lnTo>
                  <a:lnTo>
                    <a:pt x="3399" y="156"/>
                  </a:lnTo>
                  <a:lnTo>
                    <a:pt x="3405" y="207"/>
                  </a:lnTo>
                  <a:lnTo>
                    <a:pt x="3410" y="259"/>
                  </a:lnTo>
                  <a:lnTo>
                    <a:pt x="3413" y="312"/>
                  </a:lnTo>
                  <a:lnTo>
                    <a:pt x="3414" y="363"/>
                  </a:lnTo>
                  <a:lnTo>
                    <a:pt x="3413" y="416"/>
                  </a:lnTo>
                  <a:lnTo>
                    <a:pt x="3410" y="467"/>
                  </a:lnTo>
                  <a:lnTo>
                    <a:pt x="3405" y="519"/>
                  </a:lnTo>
                  <a:lnTo>
                    <a:pt x="3395" y="568"/>
                  </a:lnTo>
                  <a:lnTo>
                    <a:pt x="3383" y="617"/>
                  </a:lnTo>
                  <a:lnTo>
                    <a:pt x="3366" y="663"/>
                  </a:lnTo>
                  <a:lnTo>
                    <a:pt x="3346" y="708"/>
                  </a:lnTo>
                  <a:lnTo>
                    <a:pt x="3322" y="751"/>
                  </a:lnTo>
                  <a:lnTo>
                    <a:pt x="3293" y="792"/>
                  </a:lnTo>
                  <a:lnTo>
                    <a:pt x="3259" y="829"/>
                  </a:lnTo>
                  <a:lnTo>
                    <a:pt x="3213" y="872"/>
                  </a:lnTo>
                  <a:lnTo>
                    <a:pt x="3167" y="907"/>
                  </a:lnTo>
                  <a:lnTo>
                    <a:pt x="3121" y="938"/>
                  </a:lnTo>
                  <a:lnTo>
                    <a:pt x="3075" y="962"/>
                  </a:lnTo>
                  <a:lnTo>
                    <a:pt x="3031" y="981"/>
                  </a:lnTo>
                  <a:lnTo>
                    <a:pt x="2988" y="996"/>
                  </a:lnTo>
                  <a:lnTo>
                    <a:pt x="2946" y="1007"/>
                  </a:lnTo>
                  <a:lnTo>
                    <a:pt x="2908" y="1015"/>
                  </a:lnTo>
                  <a:lnTo>
                    <a:pt x="2872" y="1020"/>
                  </a:lnTo>
                  <a:lnTo>
                    <a:pt x="2840" y="1022"/>
                  </a:lnTo>
                  <a:lnTo>
                    <a:pt x="2813" y="1023"/>
                  </a:lnTo>
                  <a:lnTo>
                    <a:pt x="2794" y="1023"/>
                  </a:lnTo>
                  <a:lnTo>
                    <a:pt x="2779" y="1022"/>
                  </a:lnTo>
                  <a:lnTo>
                    <a:pt x="2429" y="672"/>
                  </a:lnTo>
                  <a:lnTo>
                    <a:pt x="2429" y="651"/>
                  </a:lnTo>
                  <a:lnTo>
                    <a:pt x="2430" y="625"/>
                  </a:lnTo>
                  <a:lnTo>
                    <a:pt x="2431" y="597"/>
                  </a:lnTo>
                  <a:lnTo>
                    <a:pt x="2434" y="566"/>
                  </a:lnTo>
                  <a:lnTo>
                    <a:pt x="2440" y="532"/>
                  </a:lnTo>
                  <a:lnTo>
                    <a:pt x="2446" y="497"/>
                  </a:lnTo>
                  <a:lnTo>
                    <a:pt x="2455" y="461"/>
                  </a:lnTo>
                  <a:lnTo>
                    <a:pt x="2466" y="425"/>
                  </a:lnTo>
                  <a:lnTo>
                    <a:pt x="2481" y="390"/>
                  </a:lnTo>
                  <a:lnTo>
                    <a:pt x="2498" y="355"/>
                  </a:lnTo>
                  <a:lnTo>
                    <a:pt x="2519" y="323"/>
                  </a:lnTo>
                  <a:lnTo>
                    <a:pt x="2543" y="293"/>
                  </a:lnTo>
                  <a:lnTo>
                    <a:pt x="2572" y="265"/>
                  </a:lnTo>
                  <a:lnTo>
                    <a:pt x="2598" y="246"/>
                  </a:lnTo>
                  <a:lnTo>
                    <a:pt x="2624" y="229"/>
                  </a:lnTo>
                  <a:lnTo>
                    <a:pt x="2648" y="217"/>
                  </a:lnTo>
                  <a:lnTo>
                    <a:pt x="2669" y="208"/>
                  </a:lnTo>
                  <a:lnTo>
                    <a:pt x="2690" y="203"/>
                  </a:lnTo>
                  <a:lnTo>
                    <a:pt x="2708" y="199"/>
                  </a:lnTo>
                  <a:lnTo>
                    <a:pt x="2726" y="197"/>
                  </a:lnTo>
                  <a:lnTo>
                    <a:pt x="2742" y="197"/>
                  </a:lnTo>
                  <a:lnTo>
                    <a:pt x="2776" y="198"/>
                  </a:lnTo>
                  <a:lnTo>
                    <a:pt x="2813" y="203"/>
                  </a:lnTo>
                  <a:lnTo>
                    <a:pt x="2850" y="209"/>
                  </a:lnTo>
                  <a:lnTo>
                    <a:pt x="2886" y="215"/>
                  </a:lnTo>
                  <a:lnTo>
                    <a:pt x="2925" y="220"/>
                  </a:lnTo>
                  <a:lnTo>
                    <a:pt x="2966" y="225"/>
                  </a:lnTo>
                  <a:lnTo>
                    <a:pt x="3010" y="226"/>
                  </a:lnTo>
                  <a:lnTo>
                    <a:pt x="3057" y="224"/>
                  </a:lnTo>
                  <a:lnTo>
                    <a:pt x="3103" y="217"/>
                  </a:lnTo>
                  <a:lnTo>
                    <a:pt x="3148" y="204"/>
                  </a:lnTo>
                  <a:lnTo>
                    <a:pt x="3191" y="185"/>
                  </a:lnTo>
                  <a:lnTo>
                    <a:pt x="3232" y="160"/>
                  </a:lnTo>
                  <a:lnTo>
                    <a:pt x="3269" y="129"/>
                  </a:lnTo>
                  <a:lnTo>
                    <a:pt x="3304" y="92"/>
                  </a:lnTo>
                  <a:lnTo>
                    <a:pt x="3337" y="51"/>
                  </a:lnTo>
                  <a:lnTo>
                    <a:pt x="3351" y="32"/>
                  </a:lnTo>
                  <a:lnTo>
                    <a:pt x="3363" y="15"/>
                  </a:lnTo>
                  <a:lnTo>
                    <a:pt x="3373" y="2"/>
                  </a:lnTo>
                  <a:close/>
                  <a:moveTo>
                    <a:pt x="1423" y="0"/>
                  </a:moveTo>
                  <a:lnTo>
                    <a:pt x="1529" y="3"/>
                  </a:lnTo>
                  <a:lnTo>
                    <a:pt x="1635" y="12"/>
                  </a:lnTo>
                  <a:lnTo>
                    <a:pt x="1740" y="28"/>
                  </a:lnTo>
                  <a:lnTo>
                    <a:pt x="1845" y="50"/>
                  </a:lnTo>
                  <a:lnTo>
                    <a:pt x="1950" y="77"/>
                  </a:lnTo>
                  <a:lnTo>
                    <a:pt x="2054" y="109"/>
                  </a:lnTo>
                  <a:lnTo>
                    <a:pt x="2156" y="149"/>
                  </a:lnTo>
                  <a:lnTo>
                    <a:pt x="2258" y="193"/>
                  </a:lnTo>
                  <a:lnTo>
                    <a:pt x="2358" y="242"/>
                  </a:lnTo>
                  <a:lnTo>
                    <a:pt x="2330" y="292"/>
                  </a:lnTo>
                  <a:lnTo>
                    <a:pt x="2307" y="342"/>
                  </a:lnTo>
                  <a:lnTo>
                    <a:pt x="2289" y="394"/>
                  </a:lnTo>
                  <a:lnTo>
                    <a:pt x="2275" y="445"/>
                  </a:lnTo>
                  <a:lnTo>
                    <a:pt x="2265" y="494"/>
                  </a:lnTo>
                  <a:lnTo>
                    <a:pt x="2258" y="542"/>
                  </a:lnTo>
                  <a:lnTo>
                    <a:pt x="2254" y="585"/>
                  </a:lnTo>
                  <a:lnTo>
                    <a:pt x="2252" y="624"/>
                  </a:lnTo>
                  <a:lnTo>
                    <a:pt x="2251" y="657"/>
                  </a:lnTo>
                  <a:lnTo>
                    <a:pt x="1283" y="1472"/>
                  </a:lnTo>
                  <a:lnTo>
                    <a:pt x="1269" y="1485"/>
                  </a:lnTo>
                  <a:lnTo>
                    <a:pt x="1260" y="1501"/>
                  </a:lnTo>
                  <a:lnTo>
                    <a:pt x="1254" y="1517"/>
                  </a:lnTo>
                  <a:lnTo>
                    <a:pt x="1251" y="1536"/>
                  </a:lnTo>
                  <a:lnTo>
                    <a:pt x="1252" y="1555"/>
                  </a:lnTo>
                  <a:lnTo>
                    <a:pt x="1257" y="1572"/>
                  </a:lnTo>
                  <a:lnTo>
                    <a:pt x="1265" y="1589"/>
                  </a:lnTo>
                  <a:lnTo>
                    <a:pt x="1277" y="1603"/>
                  </a:lnTo>
                  <a:lnTo>
                    <a:pt x="1308" y="1634"/>
                  </a:lnTo>
                  <a:lnTo>
                    <a:pt x="1300" y="1642"/>
                  </a:lnTo>
                  <a:lnTo>
                    <a:pt x="1293" y="1649"/>
                  </a:lnTo>
                  <a:lnTo>
                    <a:pt x="1212" y="1730"/>
                  </a:lnTo>
                  <a:lnTo>
                    <a:pt x="1130" y="1811"/>
                  </a:lnTo>
                  <a:lnTo>
                    <a:pt x="1021" y="1920"/>
                  </a:lnTo>
                  <a:lnTo>
                    <a:pt x="915" y="2026"/>
                  </a:lnTo>
                  <a:lnTo>
                    <a:pt x="814" y="2128"/>
                  </a:lnTo>
                  <a:lnTo>
                    <a:pt x="717" y="2226"/>
                  </a:lnTo>
                  <a:lnTo>
                    <a:pt x="625" y="2322"/>
                  </a:lnTo>
                  <a:lnTo>
                    <a:pt x="537" y="2415"/>
                  </a:lnTo>
                  <a:lnTo>
                    <a:pt x="454" y="2503"/>
                  </a:lnTo>
                  <a:lnTo>
                    <a:pt x="376" y="2589"/>
                  </a:lnTo>
                  <a:lnTo>
                    <a:pt x="321" y="2503"/>
                  </a:lnTo>
                  <a:lnTo>
                    <a:pt x="270" y="2416"/>
                  </a:lnTo>
                  <a:lnTo>
                    <a:pt x="223" y="2327"/>
                  </a:lnTo>
                  <a:lnTo>
                    <a:pt x="180" y="2237"/>
                  </a:lnTo>
                  <a:lnTo>
                    <a:pt x="143" y="2147"/>
                  </a:lnTo>
                  <a:lnTo>
                    <a:pt x="109" y="2056"/>
                  </a:lnTo>
                  <a:lnTo>
                    <a:pt x="80" y="1965"/>
                  </a:lnTo>
                  <a:lnTo>
                    <a:pt x="55" y="1873"/>
                  </a:lnTo>
                  <a:lnTo>
                    <a:pt x="35" y="1782"/>
                  </a:lnTo>
                  <a:lnTo>
                    <a:pt x="20" y="1690"/>
                  </a:lnTo>
                  <a:lnTo>
                    <a:pt x="9" y="1600"/>
                  </a:lnTo>
                  <a:lnTo>
                    <a:pt x="2" y="1508"/>
                  </a:lnTo>
                  <a:lnTo>
                    <a:pt x="0" y="1419"/>
                  </a:lnTo>
                  <a:lnTo>
                    <a:pt x="2" y="1330"/>
                  </a:lnTo>
                  <a:lnTo>
                    <a:pt x="10" y="1242"/>
                  </a:lnTo>
                  <a:lnTo>
                    <a:pt x="22" y="1156"/>
                  </a:lnTo>
                  <a:lnTo>
                    <a:pt x="39" y="1070"/>
                  </a:lnTo>
                  <a:lnTo>
                    <a:pt x="59" y="988"/>
                  </a:lnTo>
                  <a:lnTo>
                    <a:pt x="86" y="906"/>
                  </a:lnTo>
                  <a:lnTo>
                    <a:pt x="117" y="826"/>
                  </a:lnTo>
                  <a:lnTo>
                    <a:pt x="152" y="749"/>
                  </a:lnTo>
                  <a:lnTo>
                    <a:pt x="191" y="674"/>
                  </a:lnTo>
                  <a:lnTo>
                    <a:pt x="237" y="601"/>
                  </a:lnTo>
                  <a:lnTo>
                    <a:pt x="286" y="532"/>
                  </a:lnTo>
                  <a:lnTo>
                    <a:pt x="341" y="466"/>
                  </a:lnTo>
                  <a:lnTo>
                    <a:pt x="400" y="402"/>
                  </a:lnTo>
                  <a:lnTo>
                    <a:pt x="462" y="345"/>
                  </a:lnTo>
                  <a:lnTo>
                    <a:pt x="527" y="291"/>
                  </a:lnTo>
                  <a:lnTo>
                    <a:pt x="595" y="241"/>
                  </a:lnTo>
                  <a:lnTo>
                    <a:pt x="667" y="197"/>
                  </a:lnTo>
                  <a:lnTo>
                    <a:pt x="741" y="156"/>
                  </a:lnTo>
                  <a:lnTo>
                    <a:pt x="818" y="120"/>
                  </a:lnTo>
                  <a:lnTo>
                    <a:pt x="899" y="89"/>
                  </a:lnTo>
                  <a:lnTo>
                    <a:pt x="981" y="62"/>
                  </a:lnTo>
                  <a:lnTo>
                    <a:pt x="1066" y="40"/>
                  </a:lnTo>
                  <a:lnTo>
                    <a:pt x="1153" y="22"/>
                  </a:lnTo>
                  <a:lnTo>
                    <a:pt x="1242" y="10"/>
                  </a:lnTo>
                  <a:lnTo>
                    <a:pt x="1332" y="2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94" name="Rounded Rectangle 177"/>
            <p:cNvSpPr/>
            <p:nvPr/>
          </p:nvSpPr>
          <p:spPr>
            <a:xfrm>
              <a:off x="3063588" y="5723897"/>
              <a:ext cx="3095625" cy="2656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27000" dist="38100" dir="2700000" algn="tl" rotWithShape="0">
                <a:schemeClr val="bg1">
                  <a:lumMod val="7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B85B8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+mn-cs"/>
                </a:rPr>
                <a:t>89%</a:t>
              </a:r>
            </a:p>
          </p:txBody>
        </p:sp>
      </p:grpSp>
      <p:sp>
        <p:nvSpPr>
          <p:cNvPr id="95" name="Rounded Rectangle 178"/>
          <p:cNvSpPr/>
          <p:nvPr/>
        </p:nvSpPr>
        <p:spPr>
          <a:xfrm>
            <a:off x="3179426" y="5798752"/>
            <a:ext cx="2088359" cy="11593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88582" y="1562248"/>
            <a:ext cx="6630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endParaRPr lang="en-US" altLang="zh-CN" sz="3600" dirty="0">
              <a:solidFill>
                <a:prstClr val="black">
                  <a:lumMod val="65000"/>
                  <a:lumOff val="35000"/>
                </a:prstClr>
              </a:soli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88583" y="1237951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888582" y="3023530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85" name="PA_库_图片 5">
            <a:extLst>
              <a:ext uri="{FF2B5EF4-FFF2-40B4-BE49-F238E27FC236}">
                <a16:creationId xmlns:a16="http://schemas.microsoft.com/office/drawing/2014/main" id="{2B5DD6A5-F90D-4D1E-BDD3-EE375E8EB7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15" y="501818"/>
            <a:ext cx="12192000" cy="68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1813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2" grpId="0" animBg="1"/>
      <p:bldP spid="95" grpId="0" animBg="1"/>
      <p:bldP spid="103" grpId="0"/>
      <p:bldP spid="104" grpId="0"/>
      <p:bldP spid="1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42207CE-BC67-4973-A896-FD94DBAA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0796" y="-4612359"/>
            <a:ext cx="20944213" cy="117904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60C780F-8E7A-448D-8600-766E7644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3637130" cy="1282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4E22BF3-2154-480C-85C0-D175CCBE2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9" b="33265"/>
          <a:stretch/>
        </p:blipFill>
        <p:spPr>
          <a:xfrm flipH="1">
            <a:off x="7292454" y="534232"/>
            <a:ext cx="4899546" cy="924553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54C7C42-2E0E-4821-A4F9-9FD5ADA6ECA1}"/>
              </a:ext>
            </a:extLst>
          </p:cNvPr>
          <p:cNvGrpSpPr/>
          <p:nvPr/>
        </p:nvGrpSpPr>
        <p:grpSpPr>
          <a:xfrm>
            <a:off x="2611970" y="4583857"/>
            <a:ext cx="9380220" cy="1398205"/>
            <a:chOff x="1661160" y="3183320"/>
            <a:chExt cx="9380220" cy="1398205"/>
          </a:xfrm>
          <a:effectLst>
            <a:outerShdw blurRad="292100" dist="152400" dir="6600000" algn="tr" rotWithShape="0">
              <a:prstClr val="black">
                <a:alpha val="30000"/>
              </a:prstClr>
            </a:outerShdw>
          </a:effectLst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20E4309-54E1-4D8B-BC53-9536666244CE}"/>
                </a:ext>
              </a:extLst>
            </p:cNvPr>
            <p:cNvSpPr/>
            <p:nvPr/>
          </p:nvSpPr>
          <p:spPr>
            <a:xfrm>
              <a:off x="1875570" y="4267199"/>
              <a:ext cx="8982930" cy="12382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 35">
              <a:extLst>
                <a:ext uri="{FF2B5EF4-FFF2-40B4-BE49-F238E27FC236}">
                  <a16:creationId xmlns:a16="http://schemas.microsoft.com/office/drawing/2014/main" id="{17AE7FBF-7207-45F6-8956-71FA28F9E451}"/>
                </a:ext>
              </a:extLst>
            </p:cNvPr>
            <p:cNvSpPr/>
            <p:nvPr/>
          </p:nvSpPr>
          <p:spPr>
            <a:xfrm>
              <a:off x="1661160" y="3286125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7890033 w 9380220"/>
                <a:gd name="connsiteY4" fmla="*/ 1 h 1295400"/>
                <a:gd name="connsiteX5" fmla="*/ 7890033 w 9380220"/>
                <a:gd name="connsiteY5" fmla="*/ 242 h 1295400"/>
                <a:gd name="connsiteX6" fmla="*/ 7894796 w 9380220"/>
                <a:gd name="connsiteY6" fmla="*/ 1 h 1295400"/>
                <a:gd name="connsiteX7" fmla="*/ 8361300 w 9380220"/>
                <a:gd name="connsiteY7" fmla="*/ 118124 h 1295400"/>
                <a:gd name="connsiteX8" fmla="*/ 8396159 w 9380220"/>
                <a:gd name="connsiteY8" fmla="*/ 139302 h 1295400"/>
                <a:gd name="connsiteX9" fmla="*/ 8277588 w 9380220"/>
                <a:gd name="connsiteY9" fmla="*/ 1 h 1295400"/>
                <a:gd name="connsiteX10" fmla="*/ 7894796 w 9380220"/>
                <a:gd name="connsiteY10" fmla="*/ 1 h 1295400"/>
                <a:gd name="connsiteX11" fmla="*/ 1558291 w 9380220"/>
                <a:gd name="connsiteY11" fmla="*/ 0 h 1295400"/>
                <a:gd name="connsiteX12" fmla="*/ 8277588 w 9380220"/>
                <a:gd name="connsiteY12" fmla="*/ 0 h 1295400"/>
                <a:gd name="connsiteX13" fmla="*/ 9380220 w 9380220"/>
                <a:gd name="connsiteY13" fmla="*/ 1295400 h 1295400"/>
                <a:gd name="connsiteX14" fmla="*/ 9380219 w 9380220"/>
                <a:gd name="connsiteY14" fmla="*/ 1295400 h 1295400"/>
                <a:gd name="connsiteX15" fmla="*/ 9199264 w 9380220"/>
                <a:gd name="connsiteY15" fmla="*/ 1082810 h 1295400"/>
                <a:gd name="connsiteX16" fmla="*/ 9177603 w 9380220"/>
                <a:gd name="connsiteY16" fmla="*/ 1141821 h 1295400"/>
                <a:gd name="connsiteX17" fmla="*/ 8892289 w 9380220"/>
                <a:gd name="connsiteY17" fmla="*/ 1284096 h 1295400"/>
                <a:gd name="connsiteX18" fmla="*/ 8756344 w 9380220"/>
                <a:gd name="connsiteY18" fmla="*/ 1295400 h 1295400"/>
                <a:gd name="connsiteX19" fmla="*/ 8756314 w 9380220"/>
                <a:gd name="connsiteY19" fmla="*/ 1295400 h 1295400"/>
                <a:gd name="connsiteX20" fmla="*/ 8721090 w 9380220"/>
                <a:gd name="connsiteY20" fmla="*/ 1293447 h 1295400"/>
                <a:gd name="connsiteX21" fmla="*/ 8721090 w 9380220"/>
                <a:gd name="connsiteY21" fmla="*/ 1295400 h 1295400"/>
                <a:gd name="connsiteX22" fmla="*/ 527210 w 9380220"/>
                <a:gd name="connsiteY22" fmla="*/ 1295400 h 1295400"/>
                <a:gd name="connsiteX23" fmla="*/ 527210 w 9380220"/>
                <a:gd name="connsiteY23" fmla="*/ 1293721 h 1295400"/>
                <a:gd name="connsiteX24" fmla="*/ 510551 w 9380220"/>
                <a:gd name="connsiteY24" fmla="*/ 1295400 h 1295400"/>
                <a:gd name="connsiteX25" fmla="*/ 510531 w 9380220"/>
                <a:gd name="connsiteY25" fmla="*/ 1295400 h 1295400"/>
                <a:gd name="connsiteX26" fmla="*/ 418400 w 9380220"/>
                <a:gd name="connsiteY26" fmla="*/ 1286113 h 1295400"/>
                <a:gd name="connsiteX27" fmla="*/ 236992 w 9380220"/>
                <a:gd name="connsiteY27" fmla="*/ 1204573 h 1295400"/>
                <a:gd name="connsiteX28" fmla="*/ 212362 w 9380220"/>
                <a:gd name="connsiteY28" fmla="*/ 1183240 h 1295400"/>
                <a:gd name="connsiteX29" fmla="*/ 194394 w 9380220"/>
                <a:gd name="connsiteY29" fmla="*/ 1119324 h 1295400"/>
                <a:gd name="connsiteX30" fmla="*/ 201737 w 9380220"/>
                <a:gd name="connsiteY30" fmla="*/ 1058394 h 1295400"/>
                <a:gd name="connsiteX31" fmla="*/ 988345 w 9380220"/>
                <a:gd name="connsiteY31" fmla="*/ 134268 h 1295400"/>
                <a:gd name="connsiteX32" fmla="*/ 988348 w 9380220"/>
                <a:gd name="connsiteY32" fmla="*/ 134266 h 1295400"/>
                <a:gd name="connsiteX33" fmla="*/ 943670 w 9380220"/>
                <a:gd name="connsiteY33" fmla="*/ 186754 h 1295400"/>
                <a:gd name="connsiteX34" fmla="*/ 1020969 w 9380220"/>
                <a:gd name="connsiteY34" fmla="*/ 139794 h 1295400"/>
                <a:gd name="connsiteX35" fmla="*/ 1425538 w 9380220"/>
                <a:gd name="connsiteY35" fmla="*/ 9306 h 1295400"/>
                <a:gd name="connsiteX36" fmla="*/ 1558291 w 9380220"/>
                <a:gd name="connsiteY36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7890033" y="1"/>
                  </a:move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277588" y="1"/>
                  </a:lnTo>
                  <a:lnTo>
                    <a:pt x="7894796" y="1"/>
                  </a:lnTo>
                  <a:close/>
                  <a:moveTo>
                    <a:pt x="1558291" y="0"/>
                  </a:moveTo>
                  <a:lnTo>
                    <a:pt x="8277588" y="0"/>
                  </a:lnTo>
                  <a:lnTo>
                    <a:pt x="9380220" y="1295400"/>
                  </a:lnTo>
                  <a:lnTo>
                    <a:pt x="9380219" y="1295400"/>
                  </a:lnTo>
                  <a:lnTo>
                    <a:pt x="9199264" y="1082810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88345" y="134268"/>
                  </a:lnTo>
                  <a:lnTo>
                    <a:pt x="988348" y="134266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任意多边形 36">
              <a:extLst>
                <a:ext uri="{FF2B5EF4-FFF2-40B4-BE49-F238E27FC236}">
                  <a16:creationId xmlns:a16="http://schemas.microsoft.com/office/drawing/2014/main" id="{9CE52242-3BA0-44DC-89B1-9CCE49778877}"/>
                </a:ext>
              </a:extLst>
            </p:cNvPr>
            <p:cNvSpPr/>
            <p:nvPr/>
          </p:nvSpPr>
          <p:spPr>
            <a:xfrm>
              <a:off x="1661160" y="3183320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9330507 w 9380220"/>
                <a:gd name="connsiteY4" fmla="*/ 1236996 h 1295400"/>
                <a:gd name="connsiteX5" fmla="*/ 9380220 w 9380220"/>
                <a:gd name="connsiteY5" fmla="*/ 1295400 h 1295400"/>
                <a:gd name="connsiteX6" fmla="*/ 9380219 w 9380220"/>
                <a:gd name="connsiteY6" fmla="*/ 1295400 h 1295400"/>
                <a:gd name="connsiteX7" fmla="*/ 9330507 w 9380220"/>
                <a:gd name="connsiteY7" fmla="*/ 1236997 h 1295400"/>
                <a:gd name="connsiteX8" fmla="*/ 1558291 w 9380220"/>
                <a:gd name="connsiteY8" fmla="*/ 0 h 1295400"/>
                <a:gd name="connsiteX9" fmla="*/ 8139282 w 9380220"/>
                <a:gd name="connsiteY9" fmla="*/ 0 h 1295400"/>
                <a:gd name="connsiteX10" fmla="*/ 8139284 w 9380220"/>
                <a:gd name="connsiteY10" fmla="*/ 1 h 1295400"/>
                <a:gd name="connsiteX11" fmla="*/ 7894796 w 9380220"/>
                <a:gd name="connsiteY11" fmla="*/ 1 h 1295400"/>
                <a:gd name="connsiteX12" fmla="*/ 7890033 w 9380220"/>
                <a:gd name="connsiteY12" fmla="*/ 1 h 1295400"/>
                <a:gd name="connsiteX13" fmla="*/ 7890033 w 9380220"/>
                <a:gd name="connsiteY13" fmla="*/ 242 h 1295400"/>
                <a:gd name="connsiteX14" fmla="*/ 7894796 w 9380220"/>
                <a:gd name="connsiteY14" fmla="*/ 1 h 1295400"/>
                <a:gd name="connsiteX15" fmla="*/ 8361300 w 9380220"/>
                <a:gd name="connsiteY15" fmla="*/ 118124 h 1295400"/>
                <a:gd name="connsiteX16" fmla="*/ 8396159 w 9380220"/>
                <a:gd name="connsiteY16" fmla="*/ 139302 h 1295400"/>
                <a:gd name="connsiteX17" fmla="*/ 8370535 w 9380220"/>
                <a:gd name="connsiteY17" fmla="*/ 109199 h 1295400"/>
                <a:gd name="connsiteX18" fmla="*/ 8370538 w 9380220"/>
                <a:gd name="connsiteY18" fmla="*/ 109200 h 1295400"/>
                <a:gd name="connsiteX19" fmla="*/ 9191975 w 9380220"/>
                <a:gd name="connsiteY19" fmla="*/ 1074245 h 1295400"/>
                <a:gd name="connsiteX20" fmla="*/ 9196591 w 9380220"/>
                <a:gd name="connsiteY20" fmla="*/ 1090091 h 1295400"/>
                <a:gd name="connsiteX21" fmla="*/ 9177603 w 9380220"/>
                <a:gd name="connsiteY21" fmla="*/ 1141821 h 1295400"/>
                <a:gd name="connsiteX22" fmla="*/ 8892289 w 9380220"/>
                <a:gd name="connsiteY22" fmla="*/ 1284096 h 1295400"/>
                <a:gd name="connsiteX23" fmla="*/ 8756344 w 9380220"/>
                <a:gd name="connsiteY23" fmla="*/ 1295400 h 1295400"/>
                <a:gd name="connsiteX24" fmla="*/ 8756314 w 9380220"/>
                <a:gd name="connsiteY24" fmla="*/ 1295400 h 1295400"/>
                <a:gd name="connsiteX25" fmla="*/ 8721090 w 9380220"/>
                <a:gd name="connsiteY25" fmla="*/ 1293447 h 1295400"/>
                <a:gd name="connsiteX26" fmla="*/ 8721090 w 9380220"/>
                <a:gd name="connsiteY26" fmla="*/ 1295400 h 1295400"/>
                <a:gd name="connsiteX27" fmla="*/ 527210 w 9380220"/>
                <a:gd name="connsiteY27" fmla="*/ 1295400 h 1295400"/>
                <a:gd name="connsiteX28" fmla="*/ 527210 w 9380220"/>
                <a:gd name="connsiteY28" fmla="*/ 1293721 h 1295400"/>
                <a:gd name="connsiteX29" fmla="*/ 510551 w 9380220"/>
                <a:gd name="connsiteY29" fmla="*/ 1295400 h 1295400"/>
                <a:gd name="connsiteX30" fmla="*/ 510531 w 9380220"/>
                <a:gd name="connsiteY30" fmla="*/ 1295400 h 1295400"/>
                <a:gd name="connsiteX31" fmla="*/ 418400 w 9380220"/>
                <a:gd name="connsiteY31" fmla="*/ 1286113 h 1295400"/>
                <a:gd name="connsiteX32" fmla="*/ 236992 w 9380220"/>
                <a:gd name="connsiteY32" fmla="*/ 1204573 h 1295400"/>
                <a:gd name="connsiteX33" fmla="*/ 212362 w 9380220"/>
                <a:gd name="connsiteY33" fmla="*/ 1183240 h 1295400"/>
                <a:gd name="connsiteX34" fmla="*/ 194394 w 9380220"/>
                <a:gd name="connsiteY34" fmla="*/ 1119324 h 1295400"/>
                <a:gd name="connsiteX35" fmla="*/ 201737 w 9380220"/>
                <a:gd name="connsiteY35" fmla="*/ 1058394 h 1295400"/>
                <a:gd name="connsiteX36" fmla="*/ 978741 w 9380220"/>
                <a:gd name="connsiteY36" fmla="*/ 145550 h 1295400"/>
                <a:gd name="connsiteX37" fmla="*/ 978745 w 9380220"/>
                <a:gd name="connsiteY37" fmla="*/ 145548 h 1295400"/>
                <a:gd name="connsiteX38" fmla="*/ 943670 w 9380220"/>
                <a:gd name="connsiteY38" fmla="*/ 186754 h 1295400"/>
                <a:gd name="connsiteX39" fmla="*/ 1020969 w 9380220"/>
                <a:gd name="connsiteY39" fmla="*/ 139794 h 1295400"/>
                <a:gd name="connsiteX40" fmla="*/ 1425538 w 9380220"/>
                <a:gd name="connsiteY40" fmla="*/ 9306 h 1295400"/>
                <a:gd name="connsiteX41" fmla="*/ 1558291 w 9380220"/>
                <a:gd name="connsiteY41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9330507" y="1236996"/>
                  </a:moveTo>
                  <a:lnTo>
                    <a:pt x="9380220" y="1295400"/>
                  </a:lnTo>
                  <a:lnTo>
                    <a:pt x="9380219" y="1295400"/>
                  </a:lnTo>
                  <a:lnTo>
                    <a:pt x="9330507" y="1236997"/>
                  </a:lnTo>
                  <a:close/>
                  <a:moveTo>
                    <a:pt x="1558291" y="0"/>
                  </a:moveTo>
                  <a:lnTo>
                    <a:pt x="8139282" y="0"/>
                  </a:lnTo>
                  <a:lnTo>
                    <a:pt x="8139284" y="1"/>
                  </a:lnTo>
                  <a:lnTo>
                    <a:pt x="7894796" y="1"/>
                  </a:lnTo>
                  <a:lnTo>
                    <a:pt x="7890033" y="1"/>
                  </a:ln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370535" y="109199"/>
                  </a:lnTo>
                  <a:lnTo>
                    <a:pt x="8370538" y="109200"/>
                  </a:lnTo>
                  <a:lnTo>
                    <a:pt x="9191975" y="1074245"/>
                  </a:lnTo>
                  <a:lnTo>
                    <a:pt x="9196591" y="1090091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78741" y="145550"/>
                  </a:lnTo>
                  <a:lnTo>
                    <a:pt x="978745" y="145548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梯形 12">
              <a:extLst>
                <a:ext uri="{FF2B5EF4-FFF2-40B4-BE49-F238E27FC236}">
                  <a16:creationId xmlns:a16="http://schemas.microsoft.com/office/drawing/2014/main" id="{57A4E277-D4F6-409E-8A1B-7B80AB08715D}"/>
                </a:ext>
              </a:extLst>
            </p:cNvPr>
            <p:cNvSpPr/>
            <p:nvPr/>
          </p:nvSpPr>
          <p:spPr>
            <a:xfrm>
              <a:off x="2705099" y="3205163"/>
              <a:ext cx="7305675" cy="1203834"/>
            </a:xfrm>
            <a:prstGeom prst="trapezoid">
              <a:avLst>
                <a:gd name="adj" fmla="val 65727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1581C51-2A07-4A94-B6BE-8619136833E3}"/>
                </a:ext>
              </a:extLst>
            </p:cNvPr>
            <p:cNvSpPr/>
            <p:nvPr/>
          </p:nvSpPr>
          <p:spPr>
            <a:xfrm rot="20927179">
              <a:off x="2838450" y="3483769"/>
              <a:ext cx="78581" cy="6191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圆角矩形 39">
              <a:extLst>
                <a:ext uri="{FF2B5EF4-FFF2-40B4-BE49-F238E27FC236}">
                  <a16:creationId xmlns:a16="http://schemas.microsoft.com/office/drawing/2014/main" id="{3AC8E79A-7566-4CE9-A297-7CA392C5EAB6}"/>
                </a:ext>
              </a:extLst>
            </p:cNvPr>
            <p:cNvSpPr/>
            <p:nvPr/>
          </p:nvSpPr>
          <p:spPr>
            <a:xfrm rot="2160000">
              <a:off x="2691653" y="3541920"/>
              <a:ext cx="73734" cy="386000"/>
            </a:xfrm>
            <a:prstGeom prst="roundRect">
              <a:avLst>
                <a:gd name="adj" fmla="val 5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FD88E50-21E6-4F52-9AA2-C8306CEA6C7F}"/>
                </a:ext>
              </a:extLst>
            </p:cNvPr>
            <p:cNvSpPr/>
            <p:nvPr/>
          </p:nvSpPr>
          <p:spPr>
            <a:xfrm rot="21274241">
              <a:off x="2785557" y="3570795"/>
              <a:ext cx="78581" cy="6191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0810770-12AB-42B0-9CFA-E87814DADCBE}"/>
                </a:ext>
              </a:extLst>
            </p:cNvPr>
            <p:cNvSpPr/>
            <p:nvPr/>
          </p:nvSpPr>
          <p:spPr>
            <a:xfrm>
              <a:off x="2593887" y="3836523"/>
              <a:ext cx="76382" cy="62822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0CA4D4A-9D28-4339-BDCF-6568EAB3ED4D}"/>
                </a:ext>
              </a:extLst>
            </p:cNvPr>
            <p:cNvSpPr/>
            <p:nvPr/>
          </p:nvSpPr>
          <p:spPr>
            <a:xfrm rot="188802">
              <a:off x="9696103" y="3629054"/>
              <a:ext cx="590921" cy="200237"/>
            </a:xfrm>
            <a:prstGeom prst="ellipse">
              <a:avLst/>
            </a:prstGeom>
            <a:noFill/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97474D-6E3B-448A-84F4-F629535B66D9}"/>
              </a:ext>
            </a:extLst>
          </p:cNvPr>
          <p:cNvGrpSpPr/>
          <p:nvPr/>
        </p:nvGrpSpPr>
        <p:grpSpPr>
          <a:xfrm>
            <a:off x="6341214" y="3962945"/>
            <a:ext cx="306292" cy="305455"/>
            <a:chOff x="5320967" y="2363063"/>
            <a:chExt cx="534654" cy="533193"/>
          </a:xfrm>
          <a:solidFill>
            <a:schemeClr val="bg1"/>
          </a:solidFill>
        </p:grpSpPr>
        <p:grpSp>
          <p:nvGrpSpPr>
            <p:cNvPr id="20" name="Group 84">
              <a:extLst>
                <a:ext uri="{FF2B5EF4-FFF2-40B4-BE49-F238E27FC236}">
                  <a16:creationId xmlns:a16="http://schemas.microsoft.com/office/drawing/2014/main" id="{E9E39C7A-837C-480D-B1E7-E894587A8A13}"/>
                </a:ext>
              </a:extLst>
            </p:cNvPr>
            <p:cNvGrpSpPr/>
            <p:nvPr/>
          </p:nvGrpSpPr>
          <p:grpSpPr>
            <a:xfrm rot="20613966">
              <a:off x="5322428" y="2363063"/>
              <a:ext cx="533193" cy="533193"/>
              <a:chOff x="4711709" y="3247223"/>
              <a:chExt cx="1794696" cy="1794697"/>
            </a:xfrm>
            <a:grpFill/>
          </p:grpSpPr>
          <p:sp>
            <p:nvSpPr>
              <p:cNvPr id="24" name="Freeform 146">
                <a:extLst>
                  <a:ext uri="{FF2B5EF4-FFF2-40B4-BE49-F238E27FC236}">
                    <a16:creationId xmlns:a16="http://schemas.microsoft.com/office/drawing/2014/main" id="{F96640C3-51EA-415A-AA35-391A4A1EC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2007" y="3656508"/>
                <a:ext cx="724398" cy="488969"/>
              </a:xfrm>
              <a:custGeom>
                <a:avLst/>
                <a:gdLst>
                  <a:gd name="T0" fmla="*/ 154 w 169"/>
                  <a:gd name="T1" fmla="*/ 3 h 114"/>
                  <a:gd name="T2" fmla="*/ 128 w 169"/>
                  <a:gd name="T3" fmla="*/ 12 h 114"/>
                  <a:gd name="T4" fmla="*/ 101 w 169"/>
                  <a:gd name="T5" fmla="*/ 63 h 114"/>
                  <a:gd name="T6" fmla="*/ 34 w 169"/>
                  <a:gd name="T7" fmla="*/ 22 h 114"/>
                  <a:gd name="T8" fmla="*/ 5 w 169"/>
                  <a:gd name="T9" fmla="*/ 28 h 114"/>
                  <a:gd name="T10" fmla="*/ 10 w 169"/>
                  <a:gd name="T11" fmla="*/ 56 h 114"/>
                  <a:gd name="T12" fmla="*/ 96 w 169"/>
                  <a:gd name="T13" fmla="*/ 109 h 114"/>
                  <a:gd name="T14" fmla="*/ 125 w 169"/>
                  <a:gd name="T15" fmla="*/ 104 h 114"/>
                  <a:gd name="T16" fmla="*/ 125 w 169"/>
                  <a:gd name="T17" fmla="*/ 104 h 114"/>
                  <a:gd name="T18" fmla="*/ 126 w 169"/>
                  <a:gd name="T19" fmla="*/ 99 h 114"/>
                  <a:gd name="T20" fmla="*/ 162 w 169"/>
                  <a:gd name="T21" fmla="*/ 31 h 114"/>
                  <a:gd name="T22" fmla="*/ 154 w 169"/>
                  <a:gd name="T23" fmla="*/ 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9" h="114">
                    <a:moveTo>
                      <a:pt x="154" y="3"/>
                    </a:moveTo>
                    <a:cubicBezTo>
                      <a:pt x="145" y="0"/>
                      <a:pt x="131" y="3"/>
                      <a:pt x="128" y="12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24" y="15"/>
                      <a:pt x="10" y="18"/>
                      <a:pt x="5" y="28"/>
                    </a:cubicBezTo>
                    <a:cubicBezTo>
                      <a:pt x="0" y="36"/>
                      <a:pt x="2" y="50"/>
                      <a:pt x="10" y="56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106" y="114"/>
                      <a:pt x="119" y="112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1"/>
                      <a:pt x="126" y="101"/>
                      <a:pt x="126" y="99"/>
                    </a:cubicBezTo>
                    <a:cubicBezTo>
                      <a:pt x="162" y="31"/>
                      <a:pt x="162" y="31"/>
                      <a:pt x="162" y="31"/>
                    </a:cubicBezTo>
                    <a:cubicBezTo>
                      <a:pt x="169" y="22"/>
                      <a:pt x="166" y="9"/>
                      <a:pt x="15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Oval 147">
                <a:extLst>
                  <a:ext uri="{FF2B5EF4-FFF2-40B4-BE49-F238E27FC236}">
                    <a16:creationId xmlns:a16="http://schemas.microsoft.com/office/drawing/2014/main" id="{22EF719C-96A2-4A0F-8580-9061C6546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502" y="3247223"/>
                <a:ext cx="411096" cy="41290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Freeform 148">
                <a:extLst>
                  <a:ext uri="{FF2B5EF4-FFF2-40B4-BE49-F238E27FC236}">
                    <a16:creationId xmlns:a16="http://schemas.microsoft.com/office/drawing/2014/main" id="{38DF7D2B-2EF6-4C7F-AB49-0D6B6B1C35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234761">
                <a:off x="5187914" y="3355598"/>
                <a:ext cx="479912" cy="503457"/>
              </a:xfrm>
              <a:custGeom>
                <a:avLst/>
                <a:gdLst>
                  <a:gd name="T0" fmla="*/ 14 w 112"/>
                  <a:gd name="T1" fmla="*/ 111 h 117"/>
                  <a:gd name="T2" fmla="*/ 41 w 112"/>
                  <a:gd name="T3" fmla="*/ 101 h 117"/>
                  <a:gd name="T4" fmla="*/ 66 w 112"/>
                  <a:gd name="T5" fmla="*/ 50 h 117"/>
                  <a:gd name="T6" fmla="*/ 90 w 112"/>
                  <a:gd name="T7" fmla="*/ 61 h 117"/>
                  <a:gd name="T8" fmla="*/ 99 w 112"/>
                  <a:gd name="T9" fmla="*/ 45 h 117"/>
                  <a:gd name="T10" fmla="*/ 112 w 112"/>
                  <a:gd name="T11" fmla="*/ 27 h 117"/>
                  <a:gd name="T12" fmla="*/ 69 w 112"/>
                  <a:gd name="T13" fmla="*/ 4 h 117"/>
                  <a:gd name="T14" fmla="*/ 44 w 112"/>
                  <a:gd name="T15" fmla="*/ 8 h 117"/>
                  <a:gd name="T16" fmla="*/ 39 w 112"/>
                  <a:gd name="T17" fmla="*/ 14 h 117"/>
                  <a:gd name="T18" fmla="*/ 6 w 112"/>
                  <a:gd name="T19" fmla="*/ 84 h 117"/>
                  <a:gd name="T20" fmla="*/ 14 w 112"/>
                  <a:gd name="T21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17">
                    <a:moveTo>
                      <a:pt x="14" y="111"/>
                    </a:moveTo>
                    <a:cubicBezTo>
                      <a:pt x="25" y="117"/>
                      <a:pt x="36" y="113"/>
                      <a:pt x="41" y="101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38"/>
                      <a:pt x="107" y="33"/>
                      <a:pt x="112" y="27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0"/>
                      <a:pt x="49" y="2"/>
                      <a:pt x="44" y="8"/>
                    </a:cubicBezTo>
                    <a:cubicBezTo>
                      <a:pt x="41" y="11"/>
                      <a:pt x="41" y="12"/>
                      <a:pt x="39" y="1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0" y="94"/>
                      <a:pt x="5" y="105"/>
                      <a:pt x="14" y="1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Freeform 149">
                <a:extLst>
                  <a:ext uri="{FF2B5EF4-FFF2-40B4-BE49-F238E27FC236}">
                    <a16:creationId xmlns:a16="http://schemas.microsoft.com/office/drawing/2014/main" id="{2C8BF243-911E-4284-8F47-D1EADD75C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5007" y="3565958"/>
                <a:ext cx="1006914" cy="1475962"/>
              </a:xfrm>
              <a:custGeom>
                <a:avLst/>
                <a:gdLst>
                  <a:gd name="T0" fmla="*/ 175 w 235"/>
                  <a:gd name="T1" fmla="*/ 231 h 344"/>
                  <a:gd name="T2" fmla="*/ 168 w 235"/>
                  <a:gd name="T3" fmla="*/ 225 h 344"/>
                  <a:gd name="T4" fmla="*/ 162 w 235"/>
                  <a:gd name="T5" fmla="*/ 223 h 344"/>
                  <a:gd name="T6" fmla="*/ 111 w 235"/>
                  <a:gd name="T7" fmla="*/ 203 h 344"/>
                  <a:gd name="T8" fmla="*/ 162 w 235"/>
                  <a:gd name="T9" fmla="*/ 104 h 344"/>
                  <a:gd name="T10" fmla="*/ 132 w 235"/>
                  <a:gd name="T11" fmla="*/ 86 h 344"/>
                  <a:gd name="T12" fmla="*/ 120 w 235"/>
                  <a:gd name="T13" fmla="*/ 46 h 344"/>
                  <a:gd name="T14" fmla="*/ 145 w 235"/>
                  <a:gd name="T15" fmla="*/ 32 h 344"/>
                  <a:gd name="T16" fmla="*/ 161 w 235"/>
                  <a:gd name="T17" fmla="*/ 34 h 344"/>
                  <a:gd name="T18" fmla="*/ 177 w 235"/>
                  <a:gd name="T19" fmla="*/ 46 h 344"/>
                  <a:gd name="T20" fmla="*/ 157 w 235"/>
                  <a:gd name="T21" fmla="*/ 21 h 344"/>
                  <a:gd name="T22" fmla="*/ 138 w 235"/>
                  <a:gd name="T23" fmla="*/ 10 h 344"/>
                  <a:gd name="T24" fmla="*/ 82 w 235"/>
                  <a:gd name="T25" fmla="*/ 30 h 344"/>
                  <a:gd name="T26" fmla="*/ 10 w 235"/>
                  <a:gd name="T27" fmla="*/ 172 h 344"/>
                  <a:gd name="T28" fmla="*/ 30 w 235"/>
                  <a:gd name="T29" fmla="*/ 228 h 344"/>
                  <a:gd name="T30" fmla="*/ 49 w 235"/>
                  <a:gd name="T31" fmla="*/ 237 h 344"/>
                  <a:gd name="T32" fmla="*/ 73 w 235"/>
                  <a:gd name="T33" fmla="*/ 241 h 344"/>
                  <a:gd name="T34" fmla="*/ 140 w 235"/>
                  <a:gd name="T35" fmla="*/ 268 h 344"/>
                  <a:gd name="T36" fmla="*/ 188 w 235"/>
                  <a:gd name="T37" fmla="*/ 334 h 344"/>
                  <a:gd name="T38" fmla="*/ 219 w 235"/>
                  <a:gd name="T39" fmla="*/ 338 h 344"/>
                  <a:gd name="T40" fmla="*/ 225 w 235"/>
                  <a:gd name="T41" fmla="*/ 334 h 344"/>
                  <a:gd name="T42" fmla="*/ 229 w 235"/>
                  <a:gd name="T43" fmla="*/ 302 h 344"/>
                  <a:gd name="T44" fmla="*/ 175 w 235"/>
                  <a:gd name="T45" fmla="*/ 23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5" h="344">
                    <a:moveTo>
                      <a:pt x="175" y="231"/>
                    </a:moveTo>
                    <a:cubicBezTo>
                      <a:pt x="174" y="230"/>
                      <a:pt x="172" y="228"/>
                      <a:pt x="168" y="225"/>
                    </a:cubicBezTo>
                    <a:cubicBezTo>
                      <a:pt x="166" y="224"/>
                      <a:pt x="164" y="224"/>
                      <a:pt x="162" y="223"/>
                    </a:cubicBezTo>
                    <a:cubicBezTo>
                      <a:pt x="111" y="203"/>
                      <a:pt x="111" y="203"/>
                      <a:pt x="111" y="203"/>
                    </a:cubicBezTo>
                    <a:cubicBezTo>
                      <a:pt x="162" y="104"/>
                      <a:pt x="162" y="104"/>
                      <a:pt x="162" y="104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17" y="77"/>
                      <a:pt x="114" y="59"/>
                      <a:pt x="120" y="46"/>
                    </a:cubicBezTo>
                    <a:cubicBezTo>
                      <a:pt x="126" y="36"/>
                      <a:pt x="136" y="32"/>
                      <a:pt x="145" y="32"/>
                    </a:cubicBezTo>
                    <a:cubicBezTo>
                      <a:pt x="152" y="32"/>
                      <a:pt x="157" y="33"/>
                      <a:pt x="161" y="34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5" y="34"/>
                      <a:pt x="168" y="26"/>
                      <a:pt x="157" y="21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17" y="0"/>
                      <a:pt x="91" y="8"/>
                      <a:pt x="82" y="30"/>
                    </a:cubicBezTo>
                    <a:cubicBezTo>
                      <a:pt x="10" y="172"/>
                      <a:pt x="10" y="172"/>
                      <a:pt x="10" y="172"/>
                    </a:cubicBezTo>
                    <a:cubicBezTo>
                      <a:pt x="0" y="192"/>
                      <a:pt x="10" y="216"/>
                      <a:pt x="30" y="228"/>
                    </a:cubicBezTo>
                    <a:cubicBezTo>
                      <a:pt x="49" y="237"/>
                      <a:pt x="49" y="237"/>
                      <a:pt x="49" y="237"/>
                    </a:cubicBezTo>
                    <a:cubicBezTo>
                      <a:pt x="57" y="241"/>
                      <a:pt x="65" y="241"/>
                      <a:pt x="73" y="241"/>
                    </a:cubicBezTo>
                    <a:cubicBezTo>
                      <a:pt x="140" y="268"/>
                      <a:pt x="140" y="268"/>
                      <a:pt x="140" y="268"/>
                    </a:cubicBezTo>
                    <a:cubicBezTo>
                      <a:pt x="188" y="334"/>
                      <a:pt x="188" y="334"/>
                      <a:pt x="188" y="334"/>
                    </a:cubicBezTo>
                    <a:cubicBezTo>
                      <a:pt x="196" y="344"/>
                      <a:pt x="209" y="344"/>
                      <a:pt x="219" y="338"/>
                    </a:cubicBezTo>
                    <a:cubicBezTo>
                      <a:pt x="225" y="334"/>
                      <a:pt x="225" y="334"/>
                      <a:pt x="225" y="334"/>
                    </a:cubicBezTo>
                    <a:cubicBezTo>
                      <a:pt x="233" y="325"/>
                      <a:pt x="235" y="311"/>
                      <a:pt x="229" y="302"/>
                    </a:cubicBezTo>
                    <a:lnTo>
                      <a:pt x="175" y="2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Freeform 150">
                <a:extLst>
                  <a:ext uri="{FF2B5EF4-FFF2-40B4-BE49-F238E27FC236}">
                    <a16:creationId xmlns:a16="http://schemas.microsoft.com/office/drawing/2014/main" id="{0CF4F405-FD84-452A-B7ED-B3F647D2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1709" y="4523975"/>
                <a:ext cx="778728" cy="304247"/>
              </a:xfrm>
              <a:custGeom>
                <a:avLst/>
                <a:gdLst>
                  <a:gd name="T0" fmla="*/ 151 w 182"/>
                  <a:gd name="T1" fmla="*/ 14 h 71"/>
                  <a:gd name="T2" fmla="*/ 135 w 182"/>
                  <a:gd name="T3" fmla="*/ 0 h 71"/>
                  <a:gd name="T4" fmla="*/ 105 w 182"/>
                  <a:gd name="T5" fmla="*/ 21 h 71"/>
                  <a:gd name="T6" fmla="*/ 27 w 182"/>
                  <a:gd name="T7" fmla="*/ 14 h 71"/>
                  <a:gd name="T8" fmla="*/ 3 w 182"/>
                  <a:gd name="T9" fmla="*/ 33 h 71"/>
                  <a:gd name="T10" fmla="*/ 3 w 182"/>
                  <a:gd name="T11" fmla="*/ 41 h 71"/>
                  <a:gd name="T12" fmla="*/ 23 w 182"/>
                  <a:gd name="T13" fmla="*/ 63 h 71"/>
                  <a:gd name="T14" fmla="*/ 111 w 182"/>
                  <a:gd name="T15" fmla="*/ 71 h 71"/>
                  <a:gd name="T16" fmla="*/ 117 w 182"/>
                  <a:gd name="T17" fmla="*/ 71 h 71"/>
                  <a:gd name="T18" fmla="*/ 124 w 182"/>
                  <a:gd name="T19" fmla="*/ 67 h 71"/>
                  <a:gd name="T20" fmla="*/ 182 w 182"/>
                  <a:gd name="T21" fmla="*/ 27 h 71"/>
                  <a:gd name="T22" fmla="*/ 171 w 182"/>
                  <a:gd name="T23" fmla="*/ 24 h 71"/>
                  <a:gd name="T24" fmla="*/ 151 w 182"/>
                  <a:gd name="T25" fmla="*/ 1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2" h="71">
                    <a:moveTo>
                      <a:pt x="151" y="14"/>
                    </a:moveTo>
                    <a:cubicBezTo>
                      <a:pt x="143" y="10"/>
                      <a:pt x="138" y="5"/>
                      <a:pt x="135" y="0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13" y="12"/>
                      <a:pt x="4" y="22"/>
                      <a:pt x="3" y="33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0" y="52"/>
                      <a:pt x="10" y="63"/>
                      <a:pt x="23" y="63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12" y="71"/>
                      <a:pt x="116" y="71"/>
                      <a:pt x="117" y="71"/>
                    </a:cubicBezTo>
                    <a:cubicBezTo>
                      <a:pt x="119" y="70"/>
                      <a:pt x="123" y="70"/>
                      <a:pt x="124" y="67"/>
                    </a:cubicBezTo>
                    <a:cubicBezTo>
                      <a:pt x="182" y="27"/>
                      <a:pt x="182" y="27"/>
                      <a:pt x="182" y="27"/>
                    </a:cubicBezTo>
                    <a:cubicBezTo>
                      <a:pt x="178" y="25"/>
                      <a:pt x="174" y="25"/>
                      <a:pt x="171" y="24"/>
                    </a:cubicBezTo>
                    <a:lnTo>
                      <a:pt x="151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86287275-1AFA-47D2-BE7D-039D844A092B}"/>
                </a:ext>
              </a:extLst>
            </p:cNvPr>
            <p:cNvGrpSpPr/>
            <p:nvPr/>
          </p:nvGrpSpPr>
          <p:grpSpPr>
            <a:xfrm rot="2924584">
              <a:off x="5310398" y="2504869"/>
              <a:ext cx="170416" cy="149277"/>
              <a:chOff x="4311168" y="2541935"/>
              <a:chExt cx="222736" cy="195107"/>
            </a:xfrm>
            <a:grpFill/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844753A-AC4E-4A7F-B136-BE92E9A0EDE2}"/>
                  </a:ext>
                </a:extLst>
              </p:cNvPr>
              <p:cNvSpPr/>
              <p:nvPr/>
            </p:nvSpPr>
            <p:spPr>
              <a:xfrm>
                <a:off x="4311168" y="2615382"/>
                <a:ext cx="222736" cy="12166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0CBDFB0C-8BA3-45D8-A5B7-17092B5F9EE5}"/>
                  </a:ext>
                </a:extLst>
              </p:cNvPr>
              <p:cNvSpPr/>
              <p:nvPr/>
            </p:nvSpPr>
            <p:spPr>
              <a:xfrm>
                <a:off x="4376102" y="2541935"/>
                <a:ext cx="87711" cy="146893"/>
              </a:xfrm>
              <a:prstGeom prst="blockArc">
                <a:avLst/>
              </a:prstGeom>
              <a:grpFill/>
              <a:ln w="6350" cap="flat" cmpd="sng" algn="ctr">
                <a:solidFill>
                  <a:srgbClr val="E7E6E6">
                    <a:lumMod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30390345-D48E-40F7-BDCE-86AF3442355F}"/>
              </a:ext>
            </a:extLst>
          </p:cNvPr>
          <p:cNvSpPr/>
          <p:nvPr/>
        </p:nvSpPr>
        <p:spPr>
          <a:xfrm>
            <a:off x="4551260" y="4686662"/>
            <a:ext cx="1028700" cy="647700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A44DD1F-AB12-4227-BAE0-2D11CC29F765}"/>
              </a:ext>
            </a:extLst>
          </p:cNvPr>
          <p:cNvSpPr txBox="1"/>
          <p:nvPr/>
        </p:nvSpPr>
        <p:spPr>
          <a:xfrm>
            <a:off x="4716888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2015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1CEA572-9E22-4923-BE4E-F3FD778733CC}"/>
              </a:ext>
            </a:extLst>
          </p:cNvPr>
          <p:cNvSpPr/>
          <p:nvPr/>
        </p:nvSpPr>
        <p:spPr>
          <a:xfrm>
            <a:off x="5980010" y="4324712"/>
            <a:ext cx="1028700" cy="1009650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8C4A870-891B-4384-9A8A-905A8924F7C6}"/>
              </a:ext>
            </a:extLst>
          </p:cNvPr>
          <p:cNvSpPr txBox="1"/>
          <p:nvPr/>
        </p:nvSpPr>
        <p:spPr>
          <a:xfrm>
            <a:off x="6141259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2016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BF1AD6-5F13-437D-B4BB-EFE0EA9C7553}"/>
              </a:ext>
            </a:extLst>
          </p:cNvPr>
          <p:cNvSpPr/>
          <p:nvPr/>
        </p:nvSpPr>
        <p:spPr>
          <a:xfrm>
            <a:off x="7389711" y="3972287"/>
            <a:ext cx="1028700" cy="1362075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048C7EE-1B75-40F9-A662-6DF8EC65DB0F}"/>
              </a:ext>
            </a:extLst>
          </p:cNvPr>
          <p:cNvSpPr txBox="1"/>
          <p:nvPr/>
        </p:nvSpPr>
        <p:spPr>
          <a:xfrm>
            <a:off x="7550960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2017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D560CA3-90DB-42D6-9014-2F4C730D8C4F}"/>
              </a:ext>
            </a:extLst>
          </p:cNvPr>
          <p:cNvSpPr/>
          <p:nvPr/>
        </p:nvSpPr>
        <p:spPr>
          <a:xfrm>
            <a:off x="8799412" y="3648437"/>
            <a:ext cx="1028700" cy="1685925"/>
          </a:xfrm>
          <a:prstGeom prst="rect">
            <a:avLst/>
          </a:prstGeom>
          <a:solidFill>
            <a:srgbClr val="7611D5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0C499F1-06D3-45A6-8278-5B9A2194A0DC}"/>
              </a:ext>
            </a:extLst>
          </p:cNvPr>
          <p:cNvSpPr txBox="1"/>
          <p:nvPr/>
        </p:nvSpPr>
        <p:spPr>
          <a:xfrm>
            <a:off x="8964947" y="49305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</a:rPr>
              <a:t>2018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4ADCB5-FD44-4E0A-9DF8-A459521AD4FD}"/>
              </a:ext>
            </a:extLst>
          </p:cNvPr>
          <p:cNvSpPr txBox="1"/>
          <p:nvPr/>
        </p:nvSpPr>
        <p:spPr>
          <a:xfrm>
            <a:off x="5414515" y="2214297"/>
            <a:ext cx="5582398" cy="104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800" dirty="0">
                <a:latin typeface="+mn-ea"/>
              </a:rPr>
              <a:t>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latin typeface="+mn-ea"/>
              </a:rPr>
              <a:t>。</a:t>
            </a:r>
            <a:r>
              <a:rPr lang="en-US" altLang="zh-CN" sz="800" dirty="0">
                <a:latin typeface="+mn-ea"/>
              </a:rPr>
              <a:t> Looking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</a:t>
            </a:r>
            <a:r>
              <a:rPr lang="en-US" altLang="zh-CN" sz="800" dirty="0" err="1">
                <a:latin typeface="+mn-ea"/>
              </a:rPr>
              <a:t>HerLooking</a:t>
            </a:r>
            <a:r>
              <a:rPr lang="en-US" altLang="zh-CN" sz="800" dirty="0">
                <a:latin typeface="+mn-ea"/>
              </a:rPr>
              <a:t> Into the sunset I can't help but </a:t>
            </a:r>
            <a:r>
              <a:rPr lang="en-US" altLang="zh-CN" sz="800" dirty="0" err="1">
                <a:latin typeface="+mn-ea"/>
              </a:rPr>
              <a:t>noticethat</a:t>
            </a:r>
            <a:r>
              <a:rPr lang="en-US" altLang="zh-CN" sz="800" dirty="0">
                <a:latin typeface="+mn-ea"/>
              </a:rPr>
              <a:t> despite her </a:t>
            </a:r>
            <a:r>
              <a:rPr lang="en-US" altLang="zh-CN" sz="800" dirty="0" err="1">
                <a:latin typeface="+mn-ea"/>
              </a:rPr>
              <a:t>beauty,a</a:t>
            </a:r>
            <a:r>
              <a:rPr lang="en-US" altLang="zh-CN" sz="800" dirty="0">
                <a:latin typeface="+mn-ea"/>
              </a:rPr>
              <a:t> sense of struggle and hopeless and the surround the sky . Deep inside you realize that this this day is day is gone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632277-E9D5-4096-ACE0-018084253054}"/>
              </a:ext>
            </a:extLst>
          </p:cNvPr>
          <p:cNvSpPr txBox="1"/>
          <p:nvPr/>
        </p:nvSpPr>
        <p:spPr>
          <a:xfrm>
            <a:off x="6932980" y="1330792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latin typeface="+mn-ea"/>
              </a:rPr>
              <a:t>Here Is Title Of Your Text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34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1.11111E-6 L -4.79167E-6 0.07431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4206 -2.22222E-6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48" dur="12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4.07407E-6 L -4.16667E-7 -0.08657 " pathEditMode="relative" rAng="0" ptsTypes="AA">
                                      <p:cBhvr>
                                        <p:cTn id="53" dur="12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 animBg="1"/>
      <p:bldP spid="37" grpId="0"/>
      <p:bldP spid="37" grpId="1"/>
      <p:bldP spid="38" grpId="0"/>
      <p:bldP spid="3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984A64-2B26-483B-9C43-EFEBD471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A538FC-C136-46FB-BAC8-726783B45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"/>
            <a:ext cx="12192000" cy="6846101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7B37480B-F0F2-4D55-BD65-9439C420C5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8404" y="4520366"/>
            <a:ext cx="3148991" cy="1538155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E159BA4-D388-48E5-A2A7-8888DD84EABA}"/>
              </a:ext>
            </a:extLst>
          </p:cNvPr>
          <p:cNvSpPr/>
          <p:nvPr/>
        </p:nvSpPr>
        <p:spPr>
          <a:xfrm>
            <a:off x="7209191" y="4644486"/>
            <a:ext cx="1616149" cy="77639"/>
          </a:xfrm>
          <a:prstGeom prst="roundRect">
            <a:avLst>
              <a:gd name="adj" fmla="val 50000"/>
            </a:avLst>
          </a:prstGeom>
          <a:gradFill>
            <a:gsLst>
              <a:gs pos="10000">
                <a:srgbClr val="FFBACF"/>
              </a:gs>
              <a:gs pos="48000">
                <a:srgbClr val="B584DB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A91D0D-B1D1-41C4-9FB8-3CD5E7F9204E}"/>
              </a:ext>
            </a:extLst>
          </p:cNvPr>
          <p:cNvSpPr txBox="1"/>
          <p:nvPr/>
        </p:nvSpPr>
        <p:spPr>
          <a:xfrm>
            <a:off x="7185733" y="3632673"/>
            <a:ext cx="4585715" cy="793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beauty,a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sense of struggle and hopeless and the surround the sky . Deep inside you realize that this this day is day is gone</a:t>
            </a:r>
            <a:r>
              <a:rPr lang="zh-CN" altLang="en-US" sz="800" dirty="0">
                <a:solidFill>
                  <a:schemeClr val="bg1"/>
                </a:solidFill>
                <a:latin typeface="+mn-ea"/>
              </a:rPr>
              <a:t>。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Looking into the sunset i can't help but </a:t>
            </a:r>
            <a:r>
              <a:rPr lang="en-US" altLang="zh-CN" sz="800" dirty="0" err="1">
                <a:solidFill>
                  <a:schemeClr val="bg1"/>
                </a:solidFill>
                <a:latin typeface="+mn-ea"/>
              </a:rPr>
              <a:t>noticethat</a:t>
            </a: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 despite her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02781E1-B282-4199-B567-F9C5DF115A48}"/>
              </a:ext>
            </a:extLst>
          </p:cNvPr>
          <p:cNvSpPr txBox="1"/>
          <p:nvPr/>
        </p:nvSpPr>
        <p:spPr>
          <a:xfrm>
            <a:off x="6867217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446D88C-BC09-4142-9BC2-F698D692C4A5}"/>
              </a:ext>
            </a:extLst>
          </p:cNvPr>
          <p:cNvSpPr txBox="1"/>
          <p:nvPr/>
        </p:nvSpPr>
        <p:spPr>
          <a:xfrm>
            <a:off x="7489764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H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890694-E5B1-44A5-8017-49AEED219CE7}"/>
              </a:ext>
            </a:extLst>
          </p:cNvPr>
          <p:cNvSpPr txBox="1"/>
          <p:nvPr/>
        </p:nvSpPr>
        <p:spPr>
          <a:xfrm>
            <a:off x="8172904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9CD2189-574F-4F5C-A4FF-4A43999CA478}"/>
              </a:ext>
            </a:extLst>
          </p:cNvPr>
          <p:cNvSpPr txBox="1"/>
          <p:nvPr/>
        </p:nvSpPr>
        <p:spPr>
          <a:xfrm>
            <a:off x="8856044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N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A983311-8A87-4BF5-9C39-226CD965BCAF}"/>
              </a:ext>
            </a:extLst>
          </p:cNvPr>
          <p:cNvSpPr txBox="1"/>
          <p:nvPr/>
        </p:nvSpPr>
        <p:spPr>
          <a:xfrm>
            <a:off x="9478591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K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9C047EB-D125-435B-A9BC-4E8B98E31C9F}"/>
              </a:ext>
            </a:extLst>
          </p:cNvPr>
          <p:cNvSpPr txBox="1"/>
          <p:nvPr/>
        </p:nvSpPr>
        <p:spPr>
          <a:xfrm>
            <a:off x="10114253" y="2260089"/>
            <a:ext cx="1585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gradFill>
                  <a:gsLst>
                    <a:gs pos="10000">
                      <a:srgbClr val="FFBAC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S</a:t>
            </a:r>
            <a:endParaRPr lang="zh-CN" altLang="en-US" sz="9600" b="1" dirty="0">
              <a:gradFill>
                <a:gsLst>
                  <a:gs pos="10000">
                    <a:srgbClr val="FFBAC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025613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0 L -0.04557 0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26FFEA-ADB8-45A7-87B5-6914A9CE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2FEA58-CC52-4BD5-A60F-BFF6F6B44027}"/>
              </a:ext>
            </a:extLst>
          </p:cNvPr>
          <p:cNvSpPr txBox="1"/>
          <p:nvPr/>
        </p:nvSpPr>
        <p:spPr>
          <a:xfrm>
            <a:off x="735087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P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6D0A8A-C2F6-4DB7-BF7B-CDD6FBB5E9D5}"/>
              </a:ext>
            </a:extLst>
          </p:cNvPr>
          <p:cNvSpPr txBox="1"/>
          <p:nvPr/>
        </p:nvSpPr>
        <p:spPr>
          <a:xfrm>
            <a:off x="135763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65A3CC-1534-4FB8-B999-77343A9CA6C8}"/>
              </a:ext>
            </a:extLst>
          </p:cNvPr>
          <p:cNvSpPr txBox="1"/>
          <p:nvPr/>
        </p:nvSpPr>
        <p:spPr>
          <a:xfrm>
            <a:off x="204077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58CC90-51CF-4602-A3A3-1930938BDBCB}"/>
              </a:ext>
            </a:extLst>
          </p:cNvPr>
          <p:cNvSpPr txBox="1"/>
          <p:nvPr/>
        </p:nvSpPr>
        <p:spPr>
          <a:xfrm>
            <a:off x="2723914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779491-F3DD-41F7-998D-DB1CFA4DF5F0}"/>
              </a:ext>
            </a:extLst>
          </p:cNvPr>
          <p:cNvSpPr txBox="1"/>
          <p:nvPr/>
        </p:nvSpPr>
        <p:spPr>
          <a:xfrm>
            <a:off x="3516625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O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D2A0F0-90EE-405C-9956-E592252960E6}"/>
              </a:ext>
            </a:extLst>
          </p:cNvPr>
          <p:cNvSpPr txBox="1"/>
          <p:nvPr/>
        </p:nvSpPr>
        <p:spPr>
          <a:xfrm>
            <a:off x="4152287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N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55F92E-731F-42F6-926F-37D05D61C15D}"/>
              </a:ext>
            </a:extLst>
          </p:cNvPr>
          <p:cNvSpPr txBox="1"/>
          <p:nvPr/>
        </p:nvSpPr>
        <p:spPr>
          <a:xfrm>
            <a:off x="4888225" y="1304603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gradFill>
                  <a:gsLst>
                    <a:gs pos="10000">
                      <a:srgbClr val="D7C7FF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E</a:t>
            </a:r>
            <a:endParaRPr lang="zh-CN" altLang="en-US" sz="8800" b="1" dirty="0">
              <a:gradFill>
                <a:gsLst>
                  <a:gs pos="10000">
                    <a:srgbClr val="D7C7FF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Rectangle 88">
            <a:extLst>
              <a:ext uri="{FF2B5EF4-FFF2-40B4-BE49-F238E27FC236}">
                <a16:creationId xmlns:a16="http://schemas.microsoft.com/office/drawing/2014/main" id="{97F56A85-8E85-4F36-A495-CF0DBC130D00}"/>
              </a:ext>
            </a:extLst>
          </p:cNvPr>
          <p:cNvSpPr/>
          <p:nvPr/>
        </p:nvSpPr>
        <p:spPr>
          <a:xfrm>
            <a:off x="831363" y="2650242"/>
            <a:ext cx="4448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Business</a:t>
            </a:r>
          </a:p>
          <a:p>
            <a:r>
              <a:rPr lang="en-US" sz="3600" dirty="0">
                <a:gradFill>
                  <a:gsLst>
                    <a:gs pos="10000">
                      <a:srgbClr val="F9C4F1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Team working </a:t>
            </a:r>
          </a:p>
        </p:txBody>
      </p:sp>
      <p:sp>
        <p:nvSpPr>
          <p:cNvPr id="11" name="Rectangle 90">
            <a:extLst>
              <a:ext uri="{FF2B5EF4-FFF2-40B4-BE49-F238E27FC236}">
                <a16:creationId xmlns:a16="http://schemas.microsoft.com/office/drawing/2014/main" id="{A36066A4-D207-4E31-9133-9AC0693C66E9}"/>
              </a:ext>
            </a:extLst>
          </p:cNvPr>
          <p:cNvSpPr/>
          <p:nvPr/>
        </p:nvSpPr>
        <p:spPr>
          <a:xfrm>
            <a:off x="831363" y="4111524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</a:t>
            </a:r>
            <a:r>
              <a:rPr lang="id-ID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7439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385320" y="2592644"/>
            <a:ext cx="4473507" cy="1239503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333173" y="2592644"/>
            <a:ext cx="4473507" cy="1239503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968784" y="4158458"/>
            <a:ext cx="4473507" cy="1239503"/>
          </a:xfrm>
          <a:prstGeom prst="roundRect">
            <a:avLst>
              <a:gd name="adj" fmla="val 1588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9007" y="1708454"/>
            <a:ext cx="81139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6250" y="829705"/>
            <a:ext cx="5339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965133" y="2861862"/>
            <a:ext cx="1238416" cy="701066"/>
            <a:chOff x="2738945" y="2752503"/>
            <a:chExt cx="1238416" cy="701066"/>
          </a:xfrm>
        </p:grpSpPr>
        <p:grpSp>
          <p:nvGrpSpPr>
            <p:cNvPr id="23" name="Group 22"/>
            <p:cNvGrpSpPr/>
            <p:nvPr/>
          </p:nvGrpSpPr>
          <p:grpSpPr>
            <a:xfrm>
              <a:off x="2738945" y="2752503"/>
              <a:ext cx="1238416" cy="507732"/>
              <a:chOff x="8762301" y="5946036"/>
              <a:chExt cx="1238416" cy="5077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8762301" y="5946036"/>
                <a:ext cx="12384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Alex Sanchez</a:t>
                </a:r>
                <a:endParaRPr kumimoji="0" lang="id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762301" y="6192158"/>
                <a:ext cx="7409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Director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812901" y="3343917"/>
              <a:ext cx="700481" cy="109652"/>
              <a:chOff x="5519737" y="5418434"/>
              <a:chExt cx="1152526" cy="180414"/>
            </a:xfrm>
          </p:grpSpPr>
          <p:sp>
            <p:nvSpPr>
              <p:cNvPr id="30" name="Freeform 64"/>
              <p:cNvSpPr>
                <a:spLocks noChangeArrowheads="1"/>
              </p:cNvSpPr>
              <p:nvPr/>
            </p:nvSpPr>
            <p:spPr bwMode="auto">
              <a:xfrm>
                <a:off x="5519737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64"/>
              <p:cNvSpPr>
                <a:spLocks noChangeArrowheads="1"/>
              </p:cNvSpPr>
              <p:nvPr/>
            </p:nvSpPr>
            <p:spPr bwMode="auto">
              <a:xfrm>
                <a:off x="5761665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64"/>
              <p:cNvSpPr>
                <a:spLocks noChangeArrowheads="1"/>
              </p:cNvSpPr>
              <p:nvPr/>
            </p:nvSpPr>
            <p:spPr bwMode="auto">
              <a:xfrm>
                <a:off x="6003593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64"/>
              <p:cNvSpPr>
                <a:spLocks noChangeArrowheads="1"/>
              </p:cNvSpPr>
              <p:nvPr/>
            </p:nvSpPr>
            <p:spPr bwMode="auto">
              <a:xfrm>
                <a:off x="6245520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64"/>
              <p:cNvSpPr>
                <a:spLocks noChangeArrowheads="1"/>
              </p:cNvSpPr>
              <p:nvPr/>
            </p:nvSpPr>
            <p:spPr bwMode="auto">
              <a:xfrm>
                <a:off x="6487448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Rectangle: Rounded Corners 36"/>
          <p:cNvSpPr/>
          <p:nvPr/>
        </p:nvSpPr>
        <p:spPr>
          <a:xfrm>
            <a:off x="5257800" y="5767201"/>
            <a:ext cx="1676400" cy="404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 all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037122" y="2861862"/>
            <a:ext cx="1099340" cy="701066"/>
            <a:chOff x="2738945" y="2752503"/>
            <a:chExt cx="1099340" cy="701066"/>
          </a:xfrm>
        </p:grpSpPr>
        <p:grpSp>
          <p:nvGrpSpPr>
            <p:cNvPr id="40" name="Group 39"/>
            <p:cNvGrpSpPr/>
            <p:nvPr/>
          </p:nvGrpSpPr>
          <p:grpSpPr>
            <a:xfrm>
              <a:off x="2738945" y="2752503"/>
              <a:ext cx="1099340" cy="507732"/>
              <a:chOff x="8762301" y="5946036"/>
              <a:chExt cx="1099340" cy="507732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762301" y="5946036"/>
                <a:ext cx="10993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Maria Laura</a:t>
                </a:r>
                <a:endParaRPr kumimoji="0" lang="id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762301" y="6192158"/>
                <a:ext cx="7409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Director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812901" y="3343917"/>
              <a:ext cx="700481" cy="109652"/>
              <a:chOff x="5519737" y="5418434"/>
              <a:chExt cx="1152526" cy="180414"/>
            </a:xfrm>
          </p:grpSpPr>
          <p:sp>
            <p:nvSpPr>
              <p:cNvPr id="42" name="Freeform 64"/>
              <p:cNvSpPr>
                <a:spLocks noChangeArrowheads="1"/>
              </p:cNvSpPr>
              <p:nvPr/>
            </p:nvSpPr>
            <p:spPr bwMode="auto">
              <a:xfrm>
                <a:off x="5519737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4"/>
              <p:cNvSpPr>
                <a:spLocks noChangeArrowheads="1"/>
              </p:cNvSpPr>
              <p:nvPr/>
            </p:nvSpPr>
            <p:spPr bwMode="auto">
              <a:xfrm>
                <a:off x="5761665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64"/>
              <p:cNvSpPr>
                <a:spLocks noChangeArrowheads="1"/>
              </p:cNvSpPr>
              <p:nvPr/>
            </p:nvSpPr>
            <p:spPr bwMode="auto">
              <a:xfrm>
                <a:off x="6003593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64"/>
              <p:cNvSpPr>
                <a:spLocks noChangeArrowheads="1"/>
              </p:cNvSpPr>
              <p:nvPr/>
            </p:nvSpPr>
            <p:spPr bwMode="auto">
              <a:xfrm>
                <a:off x="6245520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64"/>
              <p:cNvSpPr>
                <a:spLocks noChangeArrowheads="1"/>
              </p:cNvSpPr>
              <p:nvPr/>
            </p:nvSpPr>
            <p:spPr bwMode="auto">
              <a:xfrm>
                <a:off x="6487448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677693" y="4427676"/>
            <a:ext cx="1185133" cy="701066"/>
            <a:chOff x="2738945" y="2752503"/>
            <a:chExt cx="1185133" cy="701066"/>
          </a:xfrm>
        </p:grpSpPr>
        <p:grpSp>
          <p:nvGrpSpPr>
            <p:cNvPr id="50" name="Group 49"/>
            <p:cNvGrpSpPr/>
            <p:nvPr/>
          </p:nvGrpSpPr>
          <p:grpSpPr>
            <a:xfrm>
              <a:off x="2738945" y="2752503"/>
              <a:ext cx="1185133" cy="507732"/>
              <a:chOff x="8762301" y="5946036"/>
              <a:chExt cx="1185133" cy="507732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8762301" y="5946036"/>
                <a:ext cx="11851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Ray Jimenez</a:t>
                </a:r>
                <a:endParaRPr kumimoji="0" lang="id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762301" y="6192158"/>
                <a:ext cx="7409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Director</a:t>
                </a:r>
                <a:endPara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812901" y="3343917"/>
              <a:ext cx="700481" cy="109652"/>
              <a:chOff x="5519737" y="5418434"/>
              <a:chExt cx="1152526" cy="180414"/>
            </a:xfrm>
          </p:grpSpPr>
          <p:sp>
            <p:nvSpPr>
              <p:cNvPr id="52" name="Freeform 64"/>
              <p:cNvSpPr>
                <a:spLocks noChangeArrowheads="1"/>
              </p:cNvSpPr>
              <p:nvPr/>
            </p:nvSpPr>
            <p:spPr bwMode="auto">
              <a:xfrm>
                <a:off x="5519737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64"/>
              <p:cNvSpPr>
                <a:spLocks noChangeArrowheads="1"/>
              </p:cNvSpPr>
              <p:nvPr/>
            </p:nvSpPr>
            <p:spPr bwMode="auto">
              <a:xfrm>
                <a:off x="5761665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64"/>
              <p:cNvSpPr>
                <a:spLocks noChangeArrowheads="1"/>
              </p:cNvSpPr>
              <p:nvPr/>
            </p:nvSpPr>
            <p:spPr bwMode="auto">
              <a:xfrm>
                <a:off x="6003593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>
                <a:spLocks noChangeArrowheads="1"/>
              </p:cNvSpPr>
              <p:nvPr/>
            </p:nvSpPr>
            <p:spPr bwMode="auto">
              <a:xfrm>
                <a:off x="6245520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64"/>
              <p:cNvSpPr>
                <a:spLocks noChangeArrowheads="1"/>
              </p:cNvSpPr>
              <p:nvPr/>
            </p:nvSpPr>
            <p:spPr bwMode="auto">
              <a:xfrm>
                <a:off x="6487448" y="5418434"/>
                <a:ext cx="184815" cy="180414"/>
              </a:xfrm>
              <a:custGeom>
                <a:avLst/>
                <a:gdLst>
                  <a:gd name="T0" fmla="*/ 100013 w 444"/>
                  <a:gd name="T1" fmla="*/ 0 h 435"/>
                  <a:gd name="T2" fmla="*/ 127944 w 444"/>
                  <a:gd name="T3" fmla="*/ 71821 h 435"/>
                  <a:gd name="T4" fmla="*/ 199574 w 444"/>
                  <a:gd name="T5" fmla="*/ 71821 h 435"/>
                  <a:gd name="T6" fmla="*/ 139657 w 444"/>
                  <a:gd name="T7" fmla="*/ 115362 h 435"/>
                  <a:gd name="T8" fmla="*/ 159479 w 444"/>
                  <a:gd name="T9" fmla="*/ 194813 h 435"/>
                  <a:gd name="T10" fmla="*/ 100013 w 444"/>
                  <a:gd name="T11" fmla="*/ 146783 h 435"/>
                  <a:gd name="T12" fmla="*/ 39645 w 444"/>
                  <a:gd name="T13" fmla="*/ 194813 h 435"/>
                  <a:gd name="T14" fmla="*/ 59917 w 444"/>
                  <a:gd name="T15" fmla="*/ 115362 h 435"/>
                  <a:gd name="T16" fmla="*/ 0 w 444"/>
                  <a:gd name="T17" fmla="*/ 71821 h 435"/>
                  <a:gd name="T18" fmla="*/ 72081 w 444"/>
                  <a:gd name="T19" fmla="*/ 71821 h 435"/>
                  <a:gd name="T20" fmla="*/ 100013 w 444"/>
                  <a:gd name="T21" fmla="*/ 0 h 4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44" h="435">
                    <a:moveTo>
                      <a:pt x="222" y="0"/>
                    </a:moveTo>
                    <a:lnTo>
                      <a:pt x="284" y="160"/>
                    </a:lnTo>
                    <a:lnTo>
                      <a:pt x="443" y="160"/>
                    </a:lnTo>
                    <a:lnTo>
                      <a:pt x="310" y="257"/>
                    </a:lnTo>
                    <a:lnTo>
                      <a:pt x="354" y="434"/>
                    </a:lnTo>
                    <a:lnTo>
                      <a:pt x="222" y="327"/>
                    </a:lnTo>
                    <a:lnTo>
                      <a:pt x="88" y="434"/>
                    </a:lnTo>
                    <a:lnTo>
                      <a:pt x="133" y="257"/>
                    </a:lnTo>
                    <a:lnTo>
                      <a:pt x="0" y="160"/>
                    </a:lnTo>
                    <a:lnTo>
                      <a:pt x="160" y="160"/>
                    </a:lnTo>
                    <a:lnTo>
                      <a:pt x="222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C567AF5D-D2AC-48AD-9918-4B6A18808F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r="21924"/>
          <a:stretch>
            <a:fillRect/>
          </a:stretch>
        </p:blipFill>
        <p:spPr>
          <a:ln>
            <a:solidFill>
              <a:srgbClr val="FFBAD3"/>
            </a:solidFill>
          </a:ln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7F597E6-206C-42DA-8C33-2B1B0CB0C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659"/>
          <a:stretch>
            <a:fillRect/>
          </a:stretch>
        </p:blipFill>
        <p:spPr>
          <a:ln>
            <a:solidFill>
              <a:srgbClr val="FFBAD3"/>
            </a:solidFill>
          </a:ln>
        </p:spPr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9AD6894A-D530-4347-9B05-6558427190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4" r="21924"/>
          <a:stretch>
            <a:fillRect/>
          </a:stretch>
        </p:blipFill>
        <p:spPr>
          <a:ln>
            <a:solidFill>
              <a:srgbClr val="FFBAD3"/>
            </a:solidFill>
          </a:ln>
        </p:spPr>
      </p:pic>
    </p:spTree>
    <p:extLst>
      <p:ext uri="{BB962C8B-B14F-4D97-AF65-F5344CB8AC3E}">
        <p14:creationId xmlns:p14="http://schemas.microsoft.com/office/powerpoint/2010/main" val="30774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6="http://schemas.microsoft.com/office/drawing/2014/main" xmlns:a14="http://schemas.microsoft.com/office/drawing/2010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6" grpId="0"/>
      <p:bldP spid="17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4368DB9D-3326-41C6-8CCA-5710A2A8C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 r="12951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5021681" y="3064933"/>
            <a:ext cx="2448636" cy="2480310"/>
            <a:chOff x="5021681" y="3064933"/>
            <a:chExt cx="2448636" cy="248031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5021681" y="3064933"/>
              <a:ext cx="2448636" cy="2480310"/>
            </a:xfrm>
            <a:prstGeom prst="roundRect">
              <a:avLst>
                <a:gd name="adj" fmla="val 158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400000" scaled="0"/>
            </a:gradFill>
            <a:ln>
              <a:noFill/>
            </a:ln>
            <a:effectLst>
              <a:outerShdw blurRad="381000" dist="127000" dir="5400000" sx="95000" sy="95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210358" y="3364794"/>
              <a:ext cx="2071282" cy="1880589"/>
              <a:chOff x="4958168" y="3101419"/>
              <a:chExt cx="2071282" cy="1880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263950" y="3854736"/>
                <a:ext cx="1459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+mn-ea"/>
                    <a:cs typeface="+mn-cs"/>
                  </a:rPr>
                  <a:t>High</a:t>
                </a: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+mn-ea"/>
                    <a:cs typeface="+mn-cs"/>
                  </a:rPr>
                  <a:t> Rating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538955" y="3101419"/>
                <a:ext cx="9097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ler" panose="02000503030000020004" pitchFamily="2" charset="0"/>
                    <a:ea typeface="+mn-ea"/>
                    <a:cs typeface="+mn-cs"/>
                  </a:rPr>
                  <a:t>95</a:t>
                </a:r>
                <a:endParaRPr kumimoji="0" lang="id-ID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ler" panose="02000503030000020004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559028" y="4179075"/>
                <a:ext cx="869563" cy="142631"/>
                <a:chOff x="9395730" y="4795397"/>
                <a:chExt cx="869563" cy="142630"/>
              </a:xfrm>
            </p:grpSpPr>
            <p:sp>
              <p:nvSpPr>
                <p:cNvPr id="8" name="Star: 5 Points 7"/>
                <p:cNvSpPr/>
                <p:nvPr/>
              </p:nvSpPr>
              <p:spPr>
                <a:xfrm>
                  <a:off x="9395730" y="4799232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Star: 5 Points 8"/>
                <p:cNvSpPr/>
                <p:nvPr/>
              </p:nvSpPr>
              <p:spPr>
                <a:xfrm>
                  <a:off x="9579295" y="4797315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Star: 5 Points 9"/>
                <p:cNvSpPr/>
                <p:nvPr/>
              </p:nvSpPr>
              <p:spPr>
                <a:xfrm>
                  <a:off x="9762860" y="4797315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Star: 5 Points 10"/>
                <p:cNvSpPr/>
                <p:nvPr/>
              </p:nvSpPr>
              <p:spPr>
                <a:xfrm>
                  <a:off x="9946425" y="4795398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Star: 5 Points 11"/>
                <p:cNvSpPr/>
                <p:nvPr/>
              </p:nvSpPr>
              <p:spPr>
                <a:xfrm>
                  <a:off x="10126498" y="4795397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958168" y="4492515"/>
                <a:ext cx="2071282" cy="489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</a:rPr>
                  <a:t>"</a:t>
                </a:r>
                <a:r>
                  <a:rPr kumimoji="0" lang="id-ID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</a:rPr>
                  <a:t>Ut wisi enim ad minim veniam</a:t>
                </a:r>
                <a:r>
                  <a:rPr kumimoji="0" lang="id-ID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</a:rPr>
                  <a:t>, quis nostrud exercita</a:t>
                </a:r>
                <a:r>
                  <a:rPr kumimoji="0" lang="en-US" sz="105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alibri"/>
                  </a:rPr>
                  <a:t>"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876206" y="4565255"/>
            <a:ext cx="27242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Quis nostrud exerci tation ullamcorper susciit lobortis nisl ut aliquip ex ea commodo consequat.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207" y="4177165"/>
            <a:ext cx="2208429" cy="35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 Light" panose="020B0502040204020203" pitchFamily="34" charset="0"/>
              </a:rPr>
              <a:t>High Rating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 flipH="1">
            <a:off x="876205" y="3175732"/>
            <a:ext cx="3086195" cy="7704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veniam, quis nostrud exerci ticniorper nibh euismod tincidunt ut-laureet doloremagna aiqua m erat volutpat.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6207" y="1612617"/>
            <a:ext cx="4935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2.5D</a:t>
            </a:r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Paper-cut gradient</a:t>
            </a:r>
          </a:p>
          <a:p>
            <a:pPr lvl="0"/>
            <a:r>
              <a:rPr lang="zh-CN" alt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 </a:t>
            </a:r>
            <a:r>
              <a:rPr lang="en-US" altLang="zh-CN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Light" panose="00000400000000000000" pitchFamily="50" charset="0"/>
                <a:cs typeface="Segoe UI" panose="020B0502040204020203" pitchFamily="34" charset="0"/>
              </a:rPr>
              <a:t>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208" y="1535615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sp>
        <p:nvSpPr>
          <p:cNvPr id="24" name="Right Triangle 23"/>
          <p:cNvSpPr/>
          <p:nvPr/>
        </p:nvSpPr>
        <p:spPr>
          <a:xfrm rot="5400000">
            <a:off x="6299199" y="1002777"/>
            <a:ext cx="746336" cy="746336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8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:a16="http://schemas.microsoft.com/office/drawing/2014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BAD3"/>
            </a:gs>
            <a:gs pos="85000">
              <a:srgbClr val="D7C7F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85000" y="5334000"/>
            <a:ext cx="3759200" cy="1225550"/>
            <a:chOff x="6985000" y="5334000"/>
            <a:chExt cx="3759200" cy="1225550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6985000" y="5334000"/>
              <a:ext cx="3759200" cy="1225550"/>
            </a:xfrm>
            <a:prstGeom prst="roundRect">
              <a:avLst>
                <a:gd name="adj" fmla="val 3054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5"/>
                </a:gs>
              </a:gsLst>
              <a:lin ang="0" scaled="0"/>
            </a:gradFill>
            <a:ln>
              <a:noFill/>
            </a:ln>
            <a:effectLst>
              <a:outerShdw blurRad="3810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713099" y="5562153"/>
              <a:ext cx="2303003" cy="769244"/>
              <a:chOff x="8444938" y="5946036"/>
              <a:chExt cx="2303003" cy="76924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444938" y="5946036"/>
                <a:ext cx="2303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Jimmy Simpson</a:t>
                </a:r>
                <a:endPara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98579" y="6376726"/>
                <a:ext cx="9957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 Light" panose="020B0502040204020203" pitchFamily="34" charset="0"/>
                  </a:rPr>
                  <a:t>Director</a:t>
                </a:r>
                <a:endPara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 panose="00000400000000000000" pitchFamily="50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1075308" y="2034972"/>
            <a:ext cx="5555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What our director said?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5309" y="1710675"/>
            <a:ext cx="211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Creative Business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5308" y="3401521"/>
            <a:ext cx="5151321" cy="1745804"/>
            <a:chOff x="1075308" y="3401521"/>
            <a:chExt cx="5151321" cy="1745804"/>
          </a:xfrm>
        </p:grpSpPr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1075308" y="3599201"/>
              <a:ext cx="5151321" cy="117477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d-ID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Ut wisi enim ad minim veniam, quis nostrud exerci ticniorper nibh euismod tincidunt ut-laureet doloremagna aiqua m erat volutpat. Ut wisi enim ad minim veniam, quis nostrud exerci. Exerci tation ullamcorper nibh euismod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199891" y="3401521"/>
              <a:ext cx="169944" cy="147914"/>
            </a:xfrm>
            <a:custGeom>
              <a:avLst/>
              <a:gdLst>
                <a:gd name="connsiteX0" fmla="*/ 395021 w 395021"/>
                <a:gd name="connsiteY0" fmla="*/ 0 h 343815"/>
                <a:gd name="connsiteX1" fmla="*/ 395021 w 395021"/>
                <a:gd name="connsiteY1" fmla="*/ 70714 h 343815"/>
                <a:gd name="connsiteX2" fmla="*/ 320650 w 395021"/>
                <a:gd name="connsiteY2" fmla="*/ 179223 h 343815"/>
                <a:gd name="connsiteX3" fmla="*/ 395021 w 395021"/>
                <a:gd name="connsiteY3" fmla="*/ 179223 h 343815"/>
                <a:gd name="connsiteX4" fmla="*/ 395021 w 395021"/>
                <a:gd name="connsiteY4" fmla="*/ 343815 h 343815"/>
                <a:gd name="connsiteX5" fmla="*/ 242621 w 395021"/>
                <a:gd name="connsiteY5" fmla="*/ 343815 h 343815"/>
                <a:gd name="connsiteX6" fmla="*/ 242621 w 395021"/>
                <a:gd name="connsiteY6" fmla="*/ 179223 h 343815"/>
                <a:gd name="connsiteX7" fmla="*/ 287731 w 395021"/>
                <a:gd name="connsiteY7" fmla="*/ 63399 h 343815"/>
                <a:gd name="connsiteX8" fmla="*/ 395021 w 395021"/>
                <a:gd name="connsiteY8" fmla="*/ 0 h 343815"/>
                <a:gd name="connsiteX9" fmla="*/ 152400 w 395021"/>
                <a:gd name="connsiteY9" fmla="*/ 0 h 343815"/>
                <a:gd name="connsiteX10" fmla="*/ 152400 w 395021"/>
                <a:gd name="connsiteY10" fmla="*/ 70714 h 343815"/>
                <a:gd name="connsiteX11" fmla="*/ 78029 w 395021"/>
                <a:gd name="connsiteY11" fmla="*/ 179223 h 343815"/>
                <a:gd name="connsiteX12" fmla="*/ 152400 w 395021"/>
                <a:gd name="connsiteY12" fmla="*/ 179223 h 343815"/>
                <a:gd name="connsiteX13" fmla="*/ 152400 w 395021"/>
                <a:gd name="connsiteY13" fmla="*/ 343815 h 343815"/>
                <a:gd name="connsiteX14" fmla="*/ 0 w 395021"/>
                <a:gd name="connsiteY14" fmla="*/ 343815 h 343815"/>
                <a:gd name="connsiteX15" fmla="*/ 0 w 395021"/>
                <a:gd name="connsiteY15" fmla="*/ 179223 h 343815"/>
                <a:gd name="connsiteX16" fmla="*/ 45111 w 395021"/>
                <a:gd name="connsiteY16" fmla="*/ 63399 h 343815"/>
                <a:gd name="connsiteX17" fmla="*/ 152400 w 395021"/>
                <a:gd name="connsiteY17" fmla="*/ 0 h 3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5021" h="343815">
                  <a:moveTo>
                    <a:pt x="395021" y="0"/>
                  </a:moveTo>
                  <a:lnTo>
                    <a:pt x="395021" y="70714"/>
                  </a:lnTo>
                  <a:cubicBezTo>
                    <a:pt x="345440" y="87783"/>
                    <a:pt x="320650" y="123952"/>
                    <a:pt x="320650" y="179223"/>
                  </a:cubicBezTo>
                  <a:lnTo>
                    <a:pt x="395021" y="179223"/>
                  </a:lnTo>
                  <a:lnTo>
                    <a:pt x="395021" y="343815"/>
                  </a:lnTo>
                  <a:lnTo>
                    <a:pt x="242621" y="343815"/>
                  </a:lnTo>
                  <a:lnTo>
                    <a:pt x="242621" y="179223"/>
                  </a:lnTo>
                  <a:cubicBezTo>
                    <a:pt x="242621" y="135332"/>
                    <a:pt x="257658" y="96724"/>
                    <a:pt x="287731" y="63399"/>
                  </a:cubicBezTo>
                  <a:cubicBezTo>
                    <a:pt x="314554" y="34138"/>
                    <a:pt x="350317" y="13005"/>
                    <a:pt x="395021" y="0"/>
                  </a:cubicBezTo>
                  <a:close/>
                  <a:moveTo>
                    <a:pt x="152400" y="0"/>
                  </a:moveTo>
                  <a:lnTo>
                    <a:pt x="152400" y="70714"/>
                  </a:lnTo>
                  <a:cubicBezTo>
                    <a:pt x="102819" y="87783"/>
                    <a:pt x="78029" y="123952"/>
                    <a:pt x="78029" y="179223"/>
                  </a:cubicBezTo>
                  <a:lnTo>
                    <a:pt x="152400" y="179223"/>
                  </a:lnTo>
                  <a:lnTo>
                    <a:pt x="152400" y="343815"/>
                  </a:lnTo>
                  <a:lnTo>
                    <a:pt x="0" y="343815"/>
                  </a:lnTo>
                  <a:lnTo>
                    <a:pt x="0" y="179223"/>
                  </a:lnTo>
                  <a:cubicBezTo>
                    <a:pt x="0" y="135332"/>
                    <a:pt x="15037" y="96724"/>
                    <a:pt x="45111" y="63399"/>
                  </a:cubicBezTo>
                  <a:cubicBezTo>
                    <a:pt x="71933" y="34138"/>
                    <a:pt x="107696" y="13005"/>
                    <a:pt x="1524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2047421" y="4999411"/>
              <a:ext cx="169944" cy="147914"/>
            </a:xfrm>
            <a:custGeom>
              <a:avLst/>
              <a:gdLst>
                <a:gd name="connsiteX0" fmla="*/ 242621 w 395021"/>
                <a:gd name="connsiteY0" fmla="*/ 0 h 343815"/>
                <a:gd name="connsiteX1" fmla="*/ 395021 w 395021"/>
                <a:gd name="connsiteY1" fmla="*/ 0 h 343815"/>
                <a:gd name="connsiteX2" fmla="*/ 395021 w 395021"/>
                <a:gd name="connsiteY2" fmla="*/ 164592 h 343815"/>
                <a:gd name="connsiteX3" fmla="*/ 349911 w 395021"/>
                <a:gd name="connsiteY3" fmla="*/ 279197 h 343815"/>
                <a:gd name="connsiteX4" fmla="*/ 242621 w 395021"/>
                <a:gd name="connsiteY4" fmla="*/ 343815 h 343815"/>
                <a:gd name="connsiteX5" fmla="*/ 242621 w 395021"/>
                <a:gd name="connsiteY5" fmla="*/ 273101 h 343815"/>
                <a:gd name="connsiteX6" fmla="*/ 316992 w 395021"/>
                <a:gd name="connsiteY6" fmla="*/ 164592 h 343815"/>
                <a:gd name="connsiteX7" fmla="*/ 242621 w 395021"/>
                <a:gd name="connsiteY7" fmla="*/ 164592 h 343815"/>
                <a:gd name="connsiteX8" fmla="*/ 0 w 395021"/>
                <a:gd name="connsiteY8" fmla="*/ 0 h 343815"/>
                <a:gd name="connsiteX9" fmla="*/ 152400 w 395021"/>
                <a:gd name="connsiteY9" fmla="*/ 0 h 343815"/>
                <a:gd name="connsiteX10" fmla="*/ 152400 w 395021"/>
                <a:gd name="connsiteY10" fmla="*/ 164592 h 343815"/>
                <a:gd name="connsiteX11" fmla="*/ 107290 w 395021"/>
                <a:gd name="connsiteY11" fmla="*/ 279197 h 343815"/>
                <a:gd name="connsiteX12" fmla="*/ 0 w 395021"/>
                <a:gd name="connsiteY12" fmla="*/ 343815 h 343815"/>
                <a:gd name="connsiteX13" fmla="*/ 0 w 395021"/>
                <a:gd name="connsiteY13" fmla="*/ 273101 h 343815"/>
                <a:gd name="connsiteX14" fmla="*/ 74371 w 395021"/>
                <a:gd name="connsiteY14" fmla="*/ 164592 h 343815"/>
                <a:gd name="connsiteX15" fmla="*/ 0 w 395021"/>
                <a:gd name="connsiteY15" fmla="*/ 164592 h 3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5021" h="343815">
                  <a:moveTo>
                    <a:pt x="242621" y="0"/>
                  </a:moveTo>
                  <a:lnTo>
                    <a:pt x="395021" y="0"/>
                  </a:lnTo>
                  <a:lnTo>
                    <a:pt x="395021" y="164592"/>
                  </a:lnTo>
                  <a:cubicBezTo>
                    <a:pt x="395021" y="208484"/>
                    <a:pt x="379984" y="246685"/>
                    <a:pt x="349911" y="279197"/>
                  </a:cubicBezTo>
                  <a:cubicBezTo>
                    <a:pt x="323088" y="309271"/>
                    <a:pt x="287325" y="330810"/>
                    <a:pt x="242621" y="343815"/>
                  </a:cubicBezTo>
                  <a:lnTo>
                    <a:pt x="242621" y="273101"/>
                  </a:lnTo>
                  <a:cubicBezTo>
                    <a:pt x="292202" y="256032"/>
                    <a:pt x="316992" y="219863"/>
                    <a:pt x="316992" y="164592"/>
                  </a:cubicBezTo>
                  <a:lnTo>
                    <a:pt x="242621" y="164592"/>
                  </a:lnTo>
                  <a:close/>
                  <a:moveTo>
                    <a:pt x="0" y="0"/>
                  </a:moveTo>
                  <a:lnTo>
                    <a:pt x="152400" y="0"/>
                  </a:lnTo>
                  <a:lnTo>
                    <a:pt x="152400" y="164592"/>
                  </a:lnTo>
                  <a:cubicBezTo>
                    <a:pt x="152400" y="208484"/>
                    <a:pt x="137363" y="246685"/>
                    <a:pt x="107290" y="279197"/>
                  </a:cubicBezTo>
                  <a:cubicBezTo>
                    <a:pt x="80467" y="309271"/>
                    <a:pt x="44704" y="330810"/>
                    <a:pt x="0" y="343815"/>
                  </a:cubicBezTo>
                  <a:lnTo>
                    <a:pt x="0" y="273101"/>
                  </a:lnTo>
                  <a:cubicBezTo>
                    <a:pt x="49581" y="256032"/>
                    <a:pt x="74371" y="219863"/>
                    <a:pt x="74371" y="164592"/>
                  </a:cubicBezTo>
                  <a:lnTo>
                    <a:pt x="0" y="1645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1A6F8F5-5AB7-4B54-9047-A3791A9E3E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 r="33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6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:a16="http://schemas.microsoft.com/office/drawing/2014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9DF8"/>
            </a:gs>
            <a:gs pos="85000">
              <a:srgbClr val="B584DB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393372" y="2589171"/>
            <a:ext cx="9405257" cy="2885436"/>
          </a:xfrm>
          <a:prstGeom prst="roundRect">
            <a:avLst>
              <a:gd name="adj" fmla="val 1935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007" y="1708454"/>
            <a:ext cx="8113986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4458" y="829705"/>
            <a:ext cx="618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" panose="020B0502040204020203" pitchFamily="34" charset="0"/>
              </a:rPr>
              <a:t>Testimonials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9310" y="2966542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 Light" panose="020B0502040204020203" pitchFamily="34" charset="0"/>
              </a:rPr>
              <a:t>Claudia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9310" y="3397232"/>
            <a:ext cx="995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 Light" panose="00000400000000000000" pitchFamily="50" charset="0"/>
                <a:ea typeface="+mn-ea"/>
                <a:cs typeface="Segoe UI Light" panose="020B0502040204020203" pitchFamily="34" charset="0"/>
              </a:rPr>
              <a:t>Director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ontserrat Light" panose="00000400000000000000" pitchFamily="50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4813760" y="3831310"/>
            <a:ext cx="620987" cy="540488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gradFill>
            <a:gsLst>
              <a:gs pos="0">
                <a:srgbClr val="B584DB"/>
              </a:gs>
              <a:gs pos="100000">
                <a:srgbClr val="F2DC7B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9084" y="4126519"/>
            <a:ext cx="524736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6" name="Freeform 31"/>
          <p:cNvSpPr>
            <a:spLocks noChangeArrowheads="1"/>
          </p:cNvSpPr>
          <p:nvPr/>
        </p:nvSpPr>
        <p:spPr bwMode="auto">
          <a:xfrm>
            <a:off x="11189804" y="3865311"/>
            <a:ext cx="323525" cy="333156"/>
          </a:xfrm>
          <a:custGeom>
            <a:avLst/>
            <a:gdLst>
              <a:gd name="T0" fmla="*/ 142375 w 619"/>
              <a:gd name="T1" fmla="*/ 105984 h 634"/>
              <a:gd name="T2" fmla="*/ 142375 w 619"/>
              <a:gd name="T3" fmla="*/ 105984 h 634"/>
              <a:gd name="T4" fmla="*/ 89657 w 619"/>
              <a:gd name="T5" fmla="*/ 52992 h 634"/>
              <a:gd name="T6" fmla="*/ 79257 w 619"/>
              <a:gd name="T7" fmla="*/ 52992 h 634"/>
              <a:gd name="T8" fmla="*/ 79257 w 619"/>
              <a:gd name="T9" fmla="*/ 63446 h 634"/>
              <a:gd name="T10" fmla="*/ 126596 w 619"/>
              <a:gd name="T11" fmla="*/ 111392 h 634"/>
              <a:gd name="T12" fmla="*/ 79257 w 619"/>
              <a:gd name="T13" fmla="*/ 164384 h 634"/>
              <a:gd name="T14" fmla="*/ 79257 w 619"/>
              <a:gd name="T15" fmla="*/ 174838 h 634"/>
              <a:gd name="T16" fmla="*/ 89657 w 619"/>
              <a:gd name="T17" fmla="*/ 174838 h 634"/>
              <a:gd name="T18" fmla="*/ 142375 w 619"/>
              <a:gd name="T19" fmla="*/ 121846 h 634"/>
              <a:gd name="T20" fmla="*/ 142375 w 619"/>
              <a:gd name="T21" fmla="*/ 111392 h 634"/>
              <a:gd name="T22" fmla="*/ 142375 w 619"/>
              <a:gd name="T23" fmla="*/ 105984 h 634"/>
              <a:gd name="T24" fmla="*/ 110816 w 619"/>
              <a:gd name="T25" fmla="*/ 0 h 634"/>
              <a:gd name="T26" fmla="*/ 110816 w 619"/>
              <a:gd name="T27" fmla="*/ 0 h 634"/>
              <a:gd name="T28" fmla="*/ 0 w 619"/>
              <a:gd name="T29" fmla="*/ 111392 h 634"/>
              <a:gd name="T30" fmla="*/ 110816 w 619"/>
              <a:gd name="T31" fmla="*/ 228191 h 634"/>
              <a:gd name="T32" fmla="*/ 221632 w 619"/>
              <a:gd name="T33" fmla="*/ 111392 h 634"/>
              <a:gd name="T34" fmla="*/ 110816 w 619"/>
              <a:gd name="T35" fmla="*/ 0 h 634"/>
              <a:gd name="T36" fmla="*/ 110816 w 619"/>
              <a:gd name="T37" fmla="*/ 212329 h 634"/>
              <a:gd name="T38" fmla="*/ 110816 w 619"/>
              <a:gd name="T39" fmla="*/ 212329 h 634"/>
              <a:gd name="T40" fmla="*/ 10400 w 619"/>
              <a:gd name="T41" fmla="*/ 111392 h 634"/>
              <a:gd name="T42" fmla="*/ 110816 w 619"/>
              <a:gd name="T43" fmla="*/ 15862 h 634"/>
              <a:gd name="T44" fmla="*/ 211232 w 619"/>
              <a:gd name="T45" fmla="*/ 111392 h 634"/>
              <a:gd name="T46" fmla="*/ 110816 w 619"/>
              <a:gd name="T47" fmla="*/ 212329 h 6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19" h="634">
                <a:moveTo>
                  <a:pt x="397" y="294"/>
                </a:moveTo>
                <a:lnTo>
                  <a:pt x="397" y="294"/>
                </a:lnTo>
                <a:cubicBezTo>
                  <a:pt x="250" y="147"/>
                  <a:pt x="250" y="147"/>
                  <a:pt x="250" y="147"/>
                </a:cubicBezTo>
                <a:cubicBezTo>
                  <a:pt x="235" y="132"/>
                  <a:pt x="221" y="132"/>
                  <a:pt x="221" y="147"/>
                </a:cubicBezTo>
                <a:cubicBezTo>
                  <a:pt x="206" y="147"/>
                  <a:pt x="206" y="162"/>
                  <a:pt x="221" y="176"/>
                </a:cubicBezTo>
                <a:cubicBezTo>
                  <a:pt x="353" y="309"/>
                  <a:pt x="353" y="309"/>
                  <a:pt x="353" y="309"/>
                </a:cubicBezTo>
                <a:cubicBezTo>
                  <a:pt x="221" y="456"/>
                  <a:pt x="221" y="456"/>
                  <a:pt x="221" y="456"/>
                </a:cubicBezTo>
                <a:cubicBezTo>
                  <a:pt x="206" y="456"/>
                  <a:pt x="206" y="471"/>
                  <a:pt x="221" y="485"/>
                </a:cubicBezTo>
                <a:cubicBezTo>
                  <a:pt x="221" y="485"/>
                  <a:pt x="235" y="485"/>
                  <a:pt x="250" y="485"/>
                </a:cubicBezTo>
                <a:cubicBezTo>
                  <a:pt x="397" y="338"/>
                  <a:pt x="397" y="338"/>
                  <a:pt x="397" y="338"/>
                </a:cubicBezTo>
                <a:cubicBezTo>
                  <a:pt x="397" y="324"/>
                  <a:pt x="397" y="324"/>
                  <a:pt x="397" y="309"/>
                </a:cubicBezTo>
                <a:lnTo>
                  <a:pt x="397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09"/>
                </a:cubicBezTo>
                <a:cubicBezTo>
                  <a:pt x="589" y="471"/>
                  <a:pt x="456" y="589"/>
                  <a:pt x="309" y="58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31"/>
          <p:cNvSpPr>
            <a:spLocks noChangeArrowheads="1"/>
          </p:cNvSpPr>
          <p:nvPr/>
        </p:nvSpPr>
        <p:spPr bwMode="auto">
          <a:xfrm flipH="1">
            <a:off x="678672" y="3865311"/>
            <a:ext cx="323525" cy="333156"/>
          </a:xfrm>
          <a:custGeom>
            <a:avLst/>
            <a:gdLst>
              <a:gd name="T0" fmla="*/ 142375 w 619"/>
              <a:gd name="T1" fmla="*/ 105984 h 634"/>
              <a:gd name="T2" fmla="*/ 142375 w 619"/>
              <a:gd name="T3" fmla="*/ 105984 h 634"/>
              <a:gd name="T4" fmla="*/ 89657 w 619"/>
              <a:gd name="T5" fmla="*/ 52992 h 634"/>
              <a:gd name="T6" fmla="*/ 79257 w 619"/>
              <a:gd name="T7" fmla="*/ 52992 h 634"/>
              <a:gd name="T8" fmla="*/ 79257 w 619"/>
              <a:gd name="T9" fmla="*/ 63446 h 634"/>
              <a:gd name="T10" fmla="*/ 126596 w 619"/>
              <a:gd name="T11" fmla="*/ 111392 h 634"/>
              <a:gd name="T12" fmla="*/ 79257 w 619"/>
              <a:gd name="T13" fmla="*/ 164384 h 634"/>
              <a:gd name="T14" fmla="*/ 79257 w 619"/>
              <a:gd name="T15" fmla="*/ 174838 h 634"/>
              <a:gd name="T16" fmla="*/ 89657 w 619"/>
              <a:gd name="T17" fmla="*/ 174838 h 634"/>
              <a:gd name="T18" fmla="*/ 142375 w 619"/>
              <a:gd name="T19" fmla="*/ 121846 h 634"/>
              <a:gd name="T20" fmla="*/ 142375 w 619"/>
              <a:gd name="T21" fmla="*/ 111392 h 634"/>
              <a:gd name="T22" fmla="*/ 142375 w 619"/>
              <a:gd name="T23" fmla="*/ 105984 h 634"/>
              <a:gd name="T24" fmla="*/ 110816 w 619"/>
              <a:gd name="T25" fmla="*/ 0 h 634"/>
              <a:gd name="T26" fmla="*/ 110816 w 619"/>
              <a:gd name="T27" fmla="*/ 0 h 634"/>
              <a:gd name="T28" fmla="*/ 0 w 619"/>
              <a:gd name="T29" fmla="*/ 111392 h 634"/>
              <a:gd name="T30" fmla="*/ 110816 w 619"/>
              <a:gd name="T31" fmla="*/ 228191 h 634"/>
              <a:gd name="T32" fmla="*/ 221632 w 619"/>
              <a:gd name="T33" fmla="*/ 111392 h 634"/>
              <a:gd name="T34" fmla="*/ 110816 w 619"/>
              <a:gd name="T35" fmla="*/ 0 h 634"/>
              <a:gd name="T36" fmla="*/ 110816 w 619"/>
              <a:gd name="T37" fmla="*/ 212329 h 634"/>
              <a:gd name="T38" fmla="*/ 110816 w 619"/>
              <a:gd name="T39" fmla="*/ 212329 h 634"/>
              <a:gd name="T40" fmla="*/ 10400 w 619"/>
              <a:gd name="T41" fmla="*/ 111392 h 634"/>
              <a:gd name="T42" fmla="*/ 110816 w 619"/>
              <a:gd name="T43" fmla="*/ 15862 h 634"/>
              <a:gd name="T44" fmla="*/ 211232 w 619"/>
              <a:gd name="T45" fmla="*/ 111392 h 634"/>
              <a:gd name="T46" fmla="*/ 110816 w 619"/>
              <a:gd name="T47" fmla="*/ 212329 h 6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19" h="634">
                <a:moveTo>
                  <a:pt x="397" y="294"/>
                </a:moveTo>
                <a:lnTo>
                  <a:pt x="397" y="294"/>
                </a:lnTo>
                <a:cubicBezTo>
                  <a:pt x="250" y="147"/>
                  <a:pt x="250" y="147"/>
                  <a:pt x="250" y="147"/>
                </a:cubicBezTo>
                <a:cubicBezTo>
                  <a:pt x="235" y="132"/>
                  <a:pt x="221" y="132"/>
                  <a:pt x="221" y="147"/>
                </a:cubicBezTo>
                <a:cubicBezTo>
                  <a:pt x="206" y="147"/>
                  <a:pt x="206" y="162"/>
                  <a:pt x="221" y="176"/>
                </a:cubicBezTo>
                <a:cubicBezTo>
                  <a:pt x="353" y="309"/>
                  <a:pt x="353" y="309"/>
                  <a:pt x="353" y="309"/>
                </a:cubicBezTo>
                <a:cubicBezTo>
                  <a:pt x="221" y="456"/>
                  <a:pt x="221" y="456"/>
                  <a:pt x="221" y="456"/>
                </a:cubicBezTo>
                <a:cubicBezTo>
                  <a:pt x="206" y="456"/>
                  <a:pt x="206" y="471"/>
                  <a:pt x="221" y="485"/>
                </a:cubicBezTo>
                <a:cubicBezTo>
                  <a:pt x="221" y="485"/>
                  <a:pt x="235" y="485"/>
                  <a:pt x="250" y="485"/>
                </a:cubicBezTo>
                <a:cubicBezTo>
                  <a:pt x="397" y="338"/>
                  <a:pt x="397" y="338"/>
                  <a:pt x="397" y="338"/>
                </a:cubicBezTo>
                <a:cubicBezTo>
                  <a:pt x="397" y="324"/>
                  <a:pt x="397" y="324"/>
                  <a:pt x="397" y="309"/>
                </a:cubicBezTo>
                <a:lnTo>
                  <a:pt x="397" y="294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09"/>
                </a:cubicBezTo>
                <a:cubicBezTo>
                  <a:pt x="0" y="485"/>
                  <a:pt x="132" y="633"/>
                  <a:pt x="309" y="633"/>
                </a:cubicBezTo>
                <a:cubicBezTo>
                  <a:pt x="486" y="633"/>
                  <a:pt x="618" y="485"/>
                  <a:pt x="618" y="309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09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09"/>
                </a:cubicBezTo>
                <a:cubicBezTo>
                  <a:pt x="589" y="471"/>
                  <a:pt x="456" y="589"/>
                  <a:pt x="309" y="58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14="http://schemas.microsoft.com/office/powerpoint/2010/main" xmlns:a16="http://schemas.microsoft.com/office/drawing/2014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0718055-AF45-4209-B5F8-2D7AB8C03C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r="24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64038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2" grpId="0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9007" y="1708454"/>
            <a:ext cx="81139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Ut wisi enim ad minim veniam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quis nostrud exerci tation ullamcorper susciit lobortis nisl ut aliquip ex ea commodo consequat. Lorem ipsum dol or sit amet, consectetuer adipiscing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3638" y="829705"/>
            <a:ext cx="7366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Innovative future technology</a:t>
            </a:r>
            <a:r>
              <a:rPr lang="en-US" altLang="zh-CN" sz="3600" dirty="0">
                <a:gradFill>
                  <a:gsLst>
                    <a:gs pos="0">
                      <a:srgbClr val="4BD1FB"/>
                    </a:gs>
                    <a:gs pos="100000">
                      <a:srgbClr val="F94994"/>
                    </a:gs>
                  </a:gsLst>
                  <a:lin ang="0" scaled="0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 ppt</a:t>
            </a:r>
          </a:p>
          <a:p>
            <a:pPr lvl="0" algn="ctr"/>
            <a:endParaRPr lang="en-US" altLang="zh-CN" sz="3600" dirty="0">
              <a:gradFill>
                <a:gsLst>
                  <a:gs pos="0">
                    <a:srgbClr val="4BD1FB"/>
                  </a:gs>
                  <a:gs pos="100000">
                    <a:srgbClr val="F94994"/>
                  </a:gs>
                </a:gsLst>
                <a:lin ang="0" scaled="0"/>
              </a:gradFill>
              <a:latin typeface="Montserrat Light" panose="00000400000000000000" pitchFamily="50" charset="0"/>
              <a:cs typeface="Segoe UI" panose="020B0502040204020203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257800" y="5460173"/>
            <a:ext cx="1676400" cy="40499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>
            <a:outerShdw blurRad="254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Order Now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45678" y="2859665"/>
            <a:ext cx="2190637" cy="1984828"/>
            <a:chOff x="1045678" y="2859665"/>
            <a:chExt cx="2190637" cy="1984828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045678" y="2859665"/>
              <a:ext cx="2190637" cy="1984828"/>
            </a:xfrm>
            <a:prstGeom prst="roundRect">
              <a:avLst>
                <a:gd name="adj" fmla="val 158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  <a:alpha val="60000"/>
                    </a:prst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01</a:t>
              </a:r>
              <a:endParaRPr kumimoji="0" lang="id-ID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002843" y="3196265"/>
              <a:ext cx="276306" cy="402772"/>
              <a:chOff x="5429367" y="4908078"/>
              <a:chExt cx="319088" cy="465138"/>
            </a:xfrm>
            <a:solidFill>
              <a:schemeClr val="accent1"/>
            </a:solidFill>
          </p:grpSpPr>
          <p:sp>
            <p:nvSpPr>
              <p:cNvPr id="40" name="AutoShape 97"/>
              <p:cNvSpPr>
                <a:spLocks/>
              </p:cNvSpPr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41" name="AutoShape 98"/>
              <p:cNvSpPr>
                <a:spLocks/>
              </p:cNvSpPr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42" name="AutoShape 99"/>
              <p:cNvSpPr>
                <a:spLocks/>
              </p:cNvSpPr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104485" y="3706550"/>
              <a:ext cx="2073022" cy="801344"/>
              <a:chOff x="3738799" y="1398871"/>
              <a:chExt cx="2073022" cy="801344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090972" y="1398871"/>
                <a:ext cx="13686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" panose="020B0502040204020203" pitchFamily="34" charset="0"/>
                  </a:rPr>
                  <a:t>Project One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738799" y="1701617"/>
                <a:ext cx="2073022" cy="49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Ut wisi enim ad minim veniam</a:t>
                </a:r>
                <a:r>
                  <a:rPr kumimoji="0" lang="id-ID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, quis nostrud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682347" y="2859665"/>
            <a:ext cx="2190637" cy="1984828"/>
            <a:chOff x="3682347" y="2859665"/>
            <a:chExt cx="2190637" cy="1984828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682347" y="2859665"/>
              <a:ext cx="2190637" cy="1984828"/>
            </a:xfrm>
            <a:prstGeom prst="roundRect">
              <a:avLst>
                <a:gd name="adj" fmla="val 158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  <a:alpha val="60000"/>
                    </a:prst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02</a:t>
              </a:r>
              <a:endParaRPr kumimoji="0" lang="id-ID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76623" y="3196265"/>
              <a:ext cx="402084" cy="402772"/>
              <a:chOff x="7275629" y="3973834"/>
              <a:chExt cx="464344" cy="465138"/>
            </a:xfrm>
            <a:solidFill>
              <a:schemeClr val="accent1"/>
            </a:solidFill>
          </p:grpSpPr>
          <p:sp>
            <p:nvSpPr>
              <p:cNvPr id="31" name="AutoShape 3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32" name="AutoShape 3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33" name="AutoShape 3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34" name="AutoShape 4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35" name="AutoShape 4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36" name="AutoShape 4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741154" y="3706550"/>
              <a:ext cx="2073022" cy="801344"/>
              <a:chOff x="3738799" y="1398871"/>
              <a:chExt cx="2073022" cy="801344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090972" y="1398871"/>
                <a:ext cx="13686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" panose="020B0502040204020203" pitchFamily="34" charset="0"/>
                  </a:rPr>
                  <a:t>Project Two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738799" y="1701617"/>
                <a:ext cx="2073022" cy="49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Ut wisi enim ad minim veniam</a:t>
                </a:r>
                <a:r>
                  <a:rPr kumimoji="0" lang="id-ID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, quis nostrud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319016" y="2859665"/>
            <a:ext cx="2190637" cy="1984828"/>
            <a:chOff x="6319016" y="2859665"/>
            <a:chExt cx="2190637" cy="198482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319016" y="2859665"/>
              <a:ext cx="2190637" cy="1984828"/>
            </a:xfrm>
            <a:prstGeom prst="roundRect">
              <a:avLst>
                <a:gd name="adj" fmla="val 158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  <a:alpha val="60000"/>
                    </a:prst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03</a:t>
              </a:r>
              <a:endParaRPr kumimoji="0" lang="id-ID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75838" y="3196265"/>
              <a:ext cx="276992" cy="402772"/>
              <a:chOff x="10146507" y="3505994"/>
              <a:chExt cx="319881" cy="465138"/>
            </a:xfrm>
            <a:solidFill>
              <a:schemeClr val="accent1"/>
            </a:solidFill>
          </p:grpSpPr>
          <p:sp>
            <p:nvSpPr>
              <p:cNvPr id="26" name="AutoShape 30"/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27" name="AutoShape 31"/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377823" y="3706550"/>
              <a:ext cx="2073022" cy="801344"/>
              <a:chOff x="3738799" y="1398871"/>
              <a:chExt cx="2073022" cy="80134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929566" y="1398871"/>
                <a:ext cx="169149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" panose="020B0502040204020203" pitchFamily="34" charset="0"/>
                  </a:rPr>
                  <a:t>Project Three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738799" y="1701617"/>
                <a:ext cx="2073022" cy="49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Ut wisi enim ad minim veniam</a:t>
                </a:r>
                <a:r>
                  <a:rPr kumimoji="0" lang="id-ID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, quis nostrud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955685" y="2859665"/>
            <a:ext cx="2190637" cy="1984828"/>
            <a:chOff x="8955685" y="2859665"/>
            <a:chExt cx="2190637" cy="1984828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8955685" y="2859665"/>
              <a:ext cx="2190637" cy="1984828"/>
            </a:xfrm>
            <a:prstGeom prst="roundRect">
              <a:avLst>
                <a:gd name="adj" fmla="val 158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2540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  <a:alpha val="60000"/>
                    </a:prst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04</a:t>
              </a:r>
              <a:endParaRPr kumimoji="0" lang="id-ID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849961" y="3196265"/>
              <a:ext cx="402084" cy="402772"/>
              <a:chOff x="9145588" y="4435475"/>
              <a:chExt cx="464344" cy="465138"/>
            </a:xfrm>
            <a:solidFill>
              <a:schemeClr val="accent1"/>
            </a:solidFill>
          </p:grpSpPr>
          <p:sp>
            <p:nvSpPr>
              <p:cNvPr id="14" name="AutoShape 7"/>
              <p:cNvSpPr>
                <a:spLocks/>
              </p:cNvSpPr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5" name="AutoShape 8"/>
              <p:cNvSpPr>
                <a:spLocks/>
              </p:cNvSpPr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6" name="AutoShape 9"/>
              <p:cNvSpPr>
                <a:spLocks/>
              </p:cNvSpPr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7" name="AutoShape 10"/>
              <p:cNvSpPr>
                <a:spLocks/>
              </p:cNvSpPr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8" name="AutoShape 11"/>
              <p:cNvSpPr>
                <a:spLocks/>
              </p:cNvSpPr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19" name="AutoShape 12"/>
              <p:cNvSpPr>
                <a:spLocks/>
              </p:cNvSpPr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20" name="AutoShape 13"/>
              <p:cNvSpPr>
                <a:spLocks/>
              </p:cNvSpPr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21" name="AutoShape 14"/>
              <p:cNvSpPr>
                <a:spLocks/>
              </p:cNvSpPr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  <p:sp>
            <p:nvSpPr>
              <p:cNvPr id="22" name="AutoShape 15"/>
              <p:cNvSpPr>
                <a:spLocks/>
              </p:cNvSpPr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mc="http://schemas.openxmlformats.org/markup-compatibility/2006" xmlns:p14="http://schemas.microsoft.com/office/powerpoint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mc="http://schemas.openxmlformats.org/markup-compatibility/2006" xmlns:p14="http://schemas.microsoft.com/office/powerpoint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+mn-cs"/>
                  <a:sym typeface="Gill Sans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9014492" y="3706550"/>
              <a:ext cx="2073022" cy="801344"/>
              <a:chOff x="3738799" y="1398871"/>
              <a:chExt cx="2073022" cy="801344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4090972" y="1398871"/>
                <a:ext cx="13686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Montserrat Light" panose="00000400000000000000" pitchFamily="50" charset="0"/>
                    <a:ea typeface="+mn-ea"/>
                    <a:cs typeface="Segoe UI" panose="020B0502040204020203" pitchFamily="34" charset="0"/>
                  </a:rPr>
                  <a:t>Project Four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738799" y="1701617"/>
                <a:ext cx="2073022" cy="49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Ut wisi enim ad minim veniam</a:t>
                </a:r>
                <a:r>
                  <a:rPr kumimoji="0" lang="id-ID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, quis nostrud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7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:a14="http://schemas.microsoft.com/office/drawing/2010/main"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984A64-2B26-483B-9C43-EFEBD471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A538FC-C136-46FB-BAC8-726783B45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"/>
            <a:ext cx="12192000" cy="6846101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7B37480B-F0F2-4D55-BD65-9439C420C5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8404" y="4520366"/>
            <a:ext cx="3148991" cy="153815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AC4E72F-BD36-4C43-8E21-136EE2E188F4}"/>
              </a:ext>
            </a:extLst>
          </p:cNvPr>
          <p:cNvSpPr txBox="1"/>
          <p:nvPr/>
        </p:nvSpPr>
        <p:spPr>
          <a:xfrm>
            <a:off x="6096000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P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C288B4-19B9-4795-9317-AF6936B6575B}"/>
              </a:ext>
            </a:extLst>
          </p:cNvPr>
          <p:cNvSpPr txBox="1"/>
          <p:nvPr/>
        </p:nvSpPr>
        <p:spPr>
          <a:xfrm>
            <a:off x="671854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93094E-AF62-4483-A0DC-2BD80E847227}"/>
              </a:ext>
            </a:extLst>
          </p:cNvPr>
          <p:cNvSpPr txBox="1"/>
          <p:nvPr/>
        </p:nvSpPr>
        <p:spPr>
          <a:xfrm>
            <a:off x="740168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R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965A84-6760-436C-9FDF-3A881049E88B}"/>
              </a:ext>
            </a:extLst>
          </p:cNvPr>
          <p:cNvSpPr txBox="1"/>
          <p:nvPr/>
        </p:nvSpPr>
        <p:spPr>
          <a:xfrm>
            <a:off x="8084827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C8EB34F-8795-4019-BF13-A03CB2A74D31}"/>
              </a:ext>
            </a:extLst>
          </p:cNvPr>
          <p:cNvSpPr txBox="1"/>
          <p:nvPr/>
        </p:nvSpPr>
        <p:spPr>
          <a:xfrm>
            <a:off x="9028729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T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ABE204-9308-415D-8E63-A8A73B92F2F9}"/>
              </a:ext>
            </a:extLst>
          </p:cNvPr>
          <p:cNvSpPr txBox="1"/>
          <p:nvPr/>
        </p:nvSpPr>
        <p:spPr>
          <a:xfrm>
            <a:off x="9911351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W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DD3A9D-0059-4D48-92C2-B77F1E2365B1}"/>
              </a:ext>
            </a:extLst>
          </p:cNvPr>
          <p:cNvSpPr txBox="1"/>
          <p:nvPr/>
        </p:nvSpPr>
        <p:spPr>
          <a:xfrm>
            <a:off x="10572791" y="1772436"/>
            <a:ext cx="1585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800" b="1" dirty="0">
                <a:gradFill>
                  <a:gsLst>
                    <a:gs pos="10000">
                      <a:srgbClr val="FFBAD3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Arial Black" panose="020B0A04020102020204" pitchFamily="34" charset="0"/>
                <a:ea typeface="微软雅黑" panose="020B0503020204020204" pitchFamily="34" charset="-122"/>
              </a:rPr>
              <a:t>O</a:t>
            </a:r>
            <a:endParaRPr lang="zh-CN" altLang="en-US" sz="8800" b="1" dirty="0">
              <a:gradFill>
                <a:gsLst>
                  <a:gs pos="10000">
                    <a:srgbClr val="FFBAD3"/>
                  </a:gs>
                  <a:gs pos="48000">
                    <a:schemeClr val="bg1"/>
                  </a:gs>
                </a:gsLst>
                <a:lin ang="10800000" scaled="1"/>
              </a:gra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Rectangle 88">
            <a:extLst>
              <a:ext uri="{FF2B5EF4-FFF2-40B4-BE49-F238E27FC236}">
                <a16:creationId xmlns:a16="http://schemas.microsoft.com/office/drawing/2014/main" id="{90142DBF-C894-4284-AAF6-B4254D6971D4}"/>
              </a:ext>
            </a:extLst>
          </p:cNvPr>
          <p:cNvSpPr/>
          <p:nvPr/>
        </p:nvSpPr>
        <p:spPr>
          <a:xfrm>
            <a:off x="5473454" y="2909342"/>
            <a:ext cx="6477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gradFill>
                  <a:gsLst>
                    <a:gs pos="10000">
                      <a:srgbClr val="B584DB"/>
                    </a:gs>
                    <a:gs pos="48000">
                      <a:schemeClr val="bg1"/>
                    </a:gs>
                  </a:gsLst>
                  <a:lin ang="10800000" scaled="1"/>
                </a:gradFill>
                <a:latin typeface="Montserrat Light" panose="00000400000000000000" pitchFamily="50" charset="0"/>
                <a:cs typeface="Segoe UI" panose="020B0502040204020203" pitchFamily="34" charset="0"/>
              </a:rPr>
              <a:t>Business Team </a:t>
            </a:r>
          </a:p>
        </p:txBody>
      </p:sp>
      <p:sp>
        <p:nvSpPr>
          <p:cNvPr id="23" name="Rectangle 90">
            <a:extLst>
              <a:ext uri="{FF2B5EF4-FFF2-40B4-BE49-F238E27FC236}">
                <a16:creationId xmlns:a16="http://schemas.microsoft.com/office/drawing/2014/main" id="{B21981B7-4B13-4DFB-BF12-E3DF6CCB6D21}"/>
              </a:ext>
            </a:extLst>
          </p:cNvPr>
          <p:cNvSpPr/>
          <p:nvPr/>
        </p:nvSpPr>
        <p:spPr>
          <a:xfrm>
            <a:off x="6690809" y="3657670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Ut wisi enim ad minim veniam</a:t>
            </a:r>
            <a:r>
              <a:rPr lang="id-ID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nostrud exerci tation ullamcorper susciit lobortis nisl ut aliquip ex ea commodo consequat. Lorem ipsum dol sit amet, consectetuer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5261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科技1视频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ulticolor 10">
      <a:dk1>
        <a:sysClr val="windowText" lastClr="000000"/>
      </a:dk1>
      <a:lt1>
        <a:sysClr val="window" lastClr="FFFFFF"/>
      </a:lt1>
      <a:dk2>
        <a:srgbClr val="2D3847"/>
      </a:dk2>
      <a:lt2>
        <a:srgbClr val="111111"/>
      </a:lt2>
      <a:accent1>
        <a:srgbClr val="4BD1FB"/>
      </a:accent1>
      <a:accent2>
        <a:srgbClr val="107CD6"/>
      </a:accent2>
      <a:accent3>
        <a:srgbClr val="AA1BE3"/>
      </a:accent3>
      <a:accent4>
        <a:srgbClr val="E717CE"/>
      </a:accent4>
      <a:accent5>
        <a:srgbClr val="F94994"/>
      </a:accent5>
      <a:accent6>
        <a:srgbClr val="FB85B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1790</Words>
  <Application>Microsoft Office PowerPoint</Application>
  <PresentationFormat>宽屏</PresentationFormat>
  <Paragraphs>368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773-CAI978</vt:lpstr>
      <vt:lpstr>Aller</vt:lpstr>
      <vt:lpstr>Gill Sans</vt:lpstr>
      <vt:lpstr>Gotham Bold</vt:lpstr>
      <vt:lpstr>HelveticaNeue light</vt:lpstr>
      <vt:lpstr>HelveticaNeue medium</vt:lpstr>
      <vt:lpstr>Montserrat</vt:lpstr>
      <vt:lpstr>Montserrat Light</vt:lpstr>
      <vt:lpstr>等线</vt:lpstr>
      <vt:lpstr>等线 Light</vt:lpstr>
      <vt:lpstr>华文细黑</vt:lpstr>
      <vt:lpstr>微软雅黑</vt:lpstr>
      <vt:lpstr>张海山锐谐体</vt:lpstr>
      <vt:lpstr>Arial</vt:lpstr>
      <vt:lpstr>Arial Black</vt:lpstr>
      <vt:lpstr>Calibri</vt:lpstr>
      <vt:lpstr>Calibri Light</vt:lpstr>
      <vt:lpstr>Segoe UI</vt:lpstr>
      <vt:lpstr>Segoe UI Light</vt:lpstr>
      <vt:lpstr>https://www.freeppt7.com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PowerPoint template</dc:title>
  <dc:creator>https://www.freeppt7.com</dc:creator>
  <cp:lastModifiedBy>宇 之灵</cp:lastModifiedBy>
  <cp:revision>50</cp:revision>
  <dcterms:created xsi:type="dcterms:W3CDTF">2018-07-25T04:53:35Z</dcterms:created>
  <dcterms:modified xsi:type="dcterms:W3CDTF">2019-10-08T08:50:05Z</dcterms:modified>
</cp:coreProperties>
</file>