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notesSlides/notesSlide2.xml" ContentType="application/vnd.openxmlformats-officedocument.presentationml.notesSlide+xml"/>
  <Override PartName="/ppt/tags/tag16.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tags/tag17.xml" ContentType="application/vnd.openxmlformats-officedocument.presentationml.tag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tags/tag18.xml" ContentType="application/vnd.openxmlformats-officedocument.presentationml.tags+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rts/chart2.xml" ContentType="application/vnd.openxmlformats-officedocument.drawingml.chart+xml"/>
  <Override PartName="/ppt/tags/tag19.xml" ContentType="application/vnd.openxmlformats-officedocument.presentationml.tags+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rts/chart3.xml" ContentType="application/vnd.openxmlformats-officedocument.drawingml.chart+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tags/tag20.xml" ContentType="application/vnd.openxmlformats-officedocument.presentationml.tags+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8"/>
  </p:notesMasterIdLst>
  <p:sldIdLst>
    <p:sldId id="298" r:id="rId3"/>
    <p:sldId id="257" r:id="rId4"/>
    <p:sldId id="258" r:id="rId5"/>
    <p:sldId id="320" r:id="rId6"/>
    <p:sldId id="336" r:id="rId7"/>
    <p:sldId id="319" r:id="rId8"/>
    <p:sldId id="295" r:id="rId9"/>
    <p:sldId id="330" r:id="rId10"/>
    <p:sldId id="321" r:id="rId11"/>
    <p:sldId id="338" r:id="rId12"/>
    <p:sldId id="322" r:id="rId13"/>
    <p:sldId id="328" r:id="rId14"/>
    <p:sldId id="329" r:id="rId15"/>
    <p:sldId id="331" r:id="rId16"/>
    <p:sldId id="317" r:id="rId17"/>
    <p:sldId id="323" r:id="rId18"/>
    <p:sldId id="326" r:id="rId19"/>
    <p:sldId id="327" r:id="rId20"/>
    <p:sldId id="337" r:id="rId21"/>
    <p:sldId id="332" r:id="rId22"/>
    <p:sldId id="312" r:id="rId23"/>
    <p:sldId id="313" r:id="rId24"/>
    <p:sldId id="339" r:id="rId25"/>
    <p:sldId id="333" r:id="rId26"/>
    <p:sldId id="315" r:id="rId27"/>
  </p:sldIdLst>
  <p:sldSz cx="12192000" cy="6858000"/>
  <p:notesSz cx="6858000" cy="9144000"/>
  <p:custDataLst>
    <p:tags r:id="rId29"/>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85A0"/>
    <a:srgbClr val="FFFFFE"/>
    <a:srgbClr val="FBC1CF"/>
    <a:srgbClr val="9ED9EB"/>
    <a:srgbClr val="EDB6D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756" y="14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stacked"/>
        <c:varyColors val="0"/>
        <c:ser>
          <c:idx val="0"/>
          <c:order val="0"/>
          <c:tx>
            <c:strRef>
              <c:f>Sheet1!$B$1</c:f>
              <c:strCache>
                <c:ptCount val="1"/>
                <c:pt idx="0">
                  <c:v>系列 1</c:v>
                </c:pt>
              </c:strCache>
            </c:strRef>
          </c:tx>
          <c:spPr>
            <a:solidFill>
              <a:srgbClr val="F785A0"/>
            </a:solidFill>
          </c:spPr>
          <c:invertIfNegative val="0"/>
          <c:cat>
            <c:strRef>
              <c:f>Sheet1!$A$2:$A$6</c:f>
              <c:strCache>
                <c:ptCount val="5"/>
                <c:pt idx="0">
                  <c:v>A</c:v>
                </c:pt>
                <c:pt idx="1">
                  <c:v>B</c:v>
                </c:pt>
                <c:pt idx="2">
                  <c:v>C</c:v>
                </c:pt>
                <c:pt idx="3">
                  <c:v>D</c:v>
                </c:pt>
                <c:pt idx="4">
                  <c:v>E</c:v>
                </c:pt>
              </c:strCache>
            </c:strRef>
          </c:cat>
          <c:val>
            <c:numRef>
              <c:f>Sheet1!$B$2:$B$6</c:f>
              <c:numCache>
                <c:formatCode>General</c:formatCode>
                <c:ptCount val="5"/>
                <c:pt idx="0">
                  <c:v>430</c:v>
                </c:pt>
                <c:pt idx="1">
                  <c:v>688</c:v>
                </c:pt>
                <c:pt idx="2">
                  <c:v>389</c:v>
                </c:pt>
                <c:pt idx="3">
                  <c:v>650</c:v>
                </c:pt>
                <c:pt idx="4">
                  <c:v>910</c:v>
                </c:pt>
              </c:numCache>
            </c:numRef>
          </c:val>
          <c:extLst>
            <c:ext xmlns:c16="http://schemas.microsoft.com/office/drawing/2014/chart" uri="{C3380CC4-5D6E-409C-BE32-E72D297353CC}">
              <c16:uniqueId val="{00000000-1F34-4033-828D-4F6014864A9F}"/>
            </c:ext>
          </c:extLst>
        </c:ser>
        <c:dLbls>
          <c:showLegendKey val="0"/>
          <c:showVal val="0"/>
          <c:showCatName val="0"/>
          <c:showSerName val="0"/>
          <c:showPercent val="0"/>
          <c:showBubbleSize val="0"/>
        </c:dLbls>
        <c:gapWidth val="150"/>
        <c:overlap val="100"/>
        <c:axId val="395204864"/>
        <c:axId val="409591168"/>
      </c:barChart>
      <c:catAx>
        <c:axId val="395204864"/>
        <c:scaling>
          <c:orientation val="minMax"/>
        </c:scaling>
        <c:delete val="0"/>
        <c:axPos val="b"/>
        <c:numFmt formatCode="General" sourceLinked="0"/>
        <c:majorTickMark val="out"/>
        <c:minorTickMark val="none"/>
        <c:tickLblPos val="nextTo"/>
        <c:spPr>
          <a:ln w="6350" cap="flat" cmpd="sng" algn="ctr">
            <a:solidFill>
              <a:schemeClr val="bg1">
                <a:lumMod val="65000"/>
              </a:schemeClr>
            </a:solidFill>
            <a:prstDash val="solid"/>
            <a:round/>
          </a:ln>
        </c:spPr>
        <c:txPr>
          <a:bodyPr rot="-60000000" vert="horz"/>
          <a:lstStyle/>
          <a:p>
            <a:pPr>
              <a:defRPr/>
            </a:pPr>
            <a:endParaRPr lang="zh-CN"/>
          </a:p>
        </c:txPr>
        <c:crossAx val="409591168"/>
        <c:crosses val="autoZero"/>
        <c:auto val="1"/>
        <c:lblAlgn val="ctr"/>
        <c:lblOffset val="100"/>
        <c:noMultiLvlLbl val="0"/>
      </c:catAx>
      <c:valAx>
        <c:axId val="409591168"/>
        <c:scaling>
          <c:orientation val="minMax"/>
        </c:scaling>
        <c:delete val="0"/>
        <c:axPos val="l"/>
        <c:majorGridlines>
          <c:spPr>
            <a:ln w="6350" cap="flat" cmpd="sng" algn="ctr">
              <a:noFill/>
              <a:prstDash val="solid"/>
              <a:round/>
            </a:ln>
          </c:spPr>
        </c:majorGridlines>
        <c:numFmt formatCode="General" sourceLinked="1"/>
        <c:majorTickMark val="out"/>
        <c:minorTickMark val="none"/>
        <c:tickLblPos val="nextTo"/>
        <c:spPr>
          <a:ln w="6350" cap="flat" cmpd="sng" algn="ctr">
            <a:solidFill>
              <a:schemeClr val="bg1">
                <a:lumMod val="65000"/>
              </a:schemeClr>
            </a:solidFill>
            <a:prstDash val="solid"/>
            <a:round/>
          </a:ln>
        </c:spPr>
        <c:txPr>
          <a:bodyPr rot="-60000000" vert="horz"/>
          <a:lstStyle/>
          <a:p>
            <a:pPr>
              <a:defRPr/>
            </a:pPr>
            <a:endParaRPr lang="zh-CN"/>
          </a:p>
        </c:txPr>
        <c:crossAx val="395204864"/>
        <c:crosses val="autoZero"/>
        <c:crossBetween val="between"/>
      </c:valAx>
    </c:plotArea>
    <c:plotVisOnly val="1"/>
    <c:dispBlanksAs val="gap"/>
    <c:showDLblsOverMax val="0"/>
  </c:chart>
  <c:txPr>
    <a:bodyPr/>
    <a:lstStyle/>
    <a:p>
      <a:pPr>
        <a:defRPr lang="zh-CN" sz="1800">
          <a:latin typeface="微软雅黑"/>
          <a:ea typeface="微软雅黑"/>
          <a:cs typeface="+mn-ea"/>
          <a:sym typeface="微软雅黑"/>
        </a:defRPr>
      </a:pPr>
      <a:endParaRPr lang="zh-CN"/>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0"/>
    <c:plotArea>
      <c:layout/>
      <c:barChart>
        <c:barDir val="col"/>
        <c:grouping val="clustered"/>
        <c:varyColors val="0"/>
        <c:ser>
          <c:idx val="0"/>
          <c:order val="0"/>
          <c:tx>
            <c:strRef>
              <c:f>Sheet1!$B$1</c:f>
              <c:strCache>
                <c:ptCount val="1"/>
                <c:pt idx="0">
                  <c:v>系列 1</c:v>
                </c:pt>
              </c:strCache>
            </c:strRef>
          </c:tx>
          <c:spPr>
            <a:solidFill>
              <a:srgbClr val="F785A0"/>
            </a:solidFill>
          </c:spPr>
          <c:invertIfNegative val="0"/>
          <c:cat>
            <c:strRef>
              <c:f>Sheet1!$A$2:$A$5</c:f>
              <c:strCache>
                <c:ptCount val="4"/>
                <c:pt idx="0">
                  <c:v>类别 1</c:v>
                </c:pt>
                <c:pt idx="1">
                  <c:v>类别 2</c:v>
                </c:pt>
                <c:pt idx="2">
                  <c:v>类别 3</c:v>
                </c:pt>
                <c:pt idx="3">
                  <c:v>类别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6D88-4461-BE76-A8C5135CE043}"/>
            </c:ext>
          </c:extLst>
        </c:ser>
        <c:ser>
          <c:idx val="1"/>
          <c:order val="1"/>
          <c:tx>
            <c:strRef>
              <c:f>Sheet1!$C$1</c:f>
              <c:strCache>
                <c:ptCount val="1"/>
                <c:pt idx="0">
                  <c:v>系列 2</c:v>
                </c:pt>
              </c:strCache>
            </c:strRef>
          </c:tx>
          <c:spPr>
            <a:solidFill>
              <a:srgbClr val="FBC1CF"/>
            </a:solidFill>
          </c:spPr>
          <c:invertIfNegative val="0"/>
          <c:cat>
            <c:strRef>
              <c:f>Sheet1!$A$2:$A$5</c:f>
              <c:strCache>
                <c:ptCount val="4"/>
                <c:pt idx="0">
                  <c:v>类别 1</c:v>
                </c:pt>
                <c:pt idx="1">
                  <c:v>类别 2</c:v>
                </c:pt>
                <c:pt idx="2">
                  <c:v>类别 3</c:v>
                </c:pt>
                <c:pt idx="3">
                  <c:v>类别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6D88-4461-BE76-A8C5135CE043}"/>
            </c:ext>
          </c:extLst>
        </c:ser>
        <c:ser>
          <c:idx val="2"/>
          <c:order val="2"/>
          <c:tx>
            <c:strRef>
              <c:f>Sheet1!$D$1</c:f>
              <c:strCache>
                <c:ptCount val="1"/>
                <c:pt idx="0">
                  <c:v>系列 3</c:v>
                </c:pt>
              </c:strCache>
            </c:strRef>
          </c:tx>
          <c:spPr>
            <a:solidFill>
              <a:schemeClr val="bg1">
                <a:lumMod val="95000"/>
              </a:schemeClr>
            </a:solidFill>
          </c:spPr>
          <c:invertIfNegative val="0"/>
          <c:cat>
            <c:strRef>
              <c:f>Sheet1!$A$2:$A$5</c:f>
              <c:strCache>
                <c:ptCount val="4"/>
                <c:pt idx="0">
                  <c:v>类别 1</c:v>
                </c:pt>
                <c:pt idx="1">
                  <c:v>类别 2</c:v>
                </c:pt>
                <c:pt idx="2">
                  <c:v>类别 3</c:v>
                </c:pt>
                <c:pt idx="3">
                  <c:v>类别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6D88-4461-BE76-A8C5135CE043}"/>
            </c:ext>
          </c:extLst>
        </c:ser>
        <c:dLbls>
          <c:showLegendKey val="0"/>
          <c:showVal val="0"/>
          <c:showCatName val="0"/>
          <c:showSerName val="0"/>
          <c:showPercent val="0"/>
          <c:showBubbleSize val="0"/>
        </c:dLbls>
        <c:gapWidth val="150"/>
        <c:axId val="414234496"/>
        <c:axId val="414236032"/>
      </c:barChart>
      <c:catAx>
        <c:axId val="414234496"/>
        <c:scaling>
          <c:orientation val="minMax"/>
        </c:scaling>
        <c:delete val="0"/>
        <c:axPos val="b"/>
        <c:numFmt formatCode="General" sourceLinked="0"/>
        <c:majorTickMark val="out"/>
        <c:minorTickMark val="none"/>
        <c:tickLblPos val="nextTo"/>
        <c:crossAx val="414236032"/>
        <c:crosses val="autoZero"/>
        <c:auto val="1"/>
        <c:lblAlgn val="ctr"/>
        <c:lblOffset val="100"/>
        <c:noMultiLvlLbl val="0"/>
      </c:catAx>
      <c:valAx>
        <c:axId val="414236032"/>
        <c:scaling>
          <c:orientation val="minMax"/>
        </c:scaling>
        <c:delete val="0"/>
        <c:axPos val="l"/>
        <c:majorGridlines/>
        <c:numFmt formatCode="General" sourceLinked="1"/>
        <c:majorTickMark val="out"/>
        <c:minorTickMark val="none"/>
        <c:tickLblPos val="nextTo"/>
        <c:crossAx val="414234496"/>
        <c:crosses val="autoZero"/>
        <c:crossBetween val="between"/>
      </c:valAx>
    </c:plotArea>
    <c:plotVisOnly val="1"/>
    <c:dispBlanksAs val="gap"/>
    <c:showDLblsOverMax val="0"/>
  </c:chart>
  <c:txPr>
    <a:bodyPr/>
    <a:lstStyle/>
    <a:p>
      <a:pPr>
        <a:defRPr sz="1800"/>
      </a:pPr>
      <a:endParaRPr lang="zh-CN"/>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0"/>
    <c:plotArea>
      <c:layout/>
      <c:lineChart>
        <c:grouping val="standard"/>
        <c:varyColors val="0"/>
        <c:ser>
          <c:idx val="0"/>
          <c:order val="0"/>
          <c:tx>
            <c:strRef>
              <c:f>Sheet1!$B$1</c:f>
              <c:strCache>
                <c:ptCount val="1"/>
                <c:pt idx="0">
                  <c:v>系列 1</c:v>
                </c:pt>
              </c:strCache>
            </c:strRef>
          </c:tx>
          <c:cat>
            <c:strRef>
              <c:f>Sheet1!$A$2:$A$5</c:f>
              <c:strCache>
                <c:ptCount val="4"/>
                <c:pt idx="0">
                  <c:v>类别 1</c:v>
                </c:pt>
                <c:pt idx="1">
                  <c:v>类别 2</c:v>
                </c:pt>
                <c:pt idx="2">
                  <c:v>类别 3</c:v>
                </c:pt>
                <c:pt idx="3">
                  <c:v>类别 4</c:v>
                </c:pt>
              </c:strCache>
            </c:strRef>
          </c:cat>
          <c:val>
            <c:numRef>
              <c:f>Sheet1!$B$2:$B$5</c:f>
              <c:numCache>
                <c:formatCode>General</c:formatCode>
                <c:ptCount val="4"/>
                <c:pt idx="0">
                  <c:v>4.3</c:v>
                </c:pt>
                <c:pt idx="1">
                  <c:v>2.5</c:v>
                </c:pt>
                <c:pt idx="2">
                  <c:v>3.5</c:v>
                </c:pt>
                <c:pt idx="3">
                  <c:v>4.5</c:v>
                </c:pt>
              </c:numCache>
            </c:numRef>
          </c:val>
          <c:smooth val="0"/>
          <c:extLst>
            <c:ext xmlns:c16="http://schemas.microsoft.com/office/drawing/2014/chart" uri="{C3380CC4-5D6E-409C-BE32-E72D297353CC}">
              <c16:uniqueId val="{00000000-47CF-405B-B5E0-51F3BF9F7806}"/>
            </c:ext>
          </c:extLst>
        </c:ser>
        <c:ser>
          <c:idx val="1"/>
          <c:order val="1"/>
          <c:tx>
            <c:strRef>
              <c:f>Sheet1!$C$1</c:f>
              <c:strCache>
                <c:ptCount val="1"/>
                <c:pt idx="0">
                  <c:v>系列 2</c:v>
                </c:pt>
              </c:strCache>
            </c:strRef>
          </c:tx>
          <c:cat>
            <c:strRef>
              <c:f>Sheet1!$A$2:$A$5</c:f>
              <c:strCache>
                <c:ptCount val="4"/>
                <c:pt idx="0">
                  <c:v>类别 1</c:v>
                </c:pt>
                <c:pt idx="1">
                  <c:v>类别 2</c:v>
                </c:pt>
                <c:pt idx="2">
                  <c:v>类别 3</c:v>
                </c:pt>
                <c:pt idx="3">
                  <c:v>类别 4</c:v>
                </c:pt>
              </c:strCache>
            </c:strRef>
          </c:cat>
          <c:val>
            <c:numRef>
              <c:f>Sheet1!$C$2:$C$5</c:f>
              <c:numCache>
                <c:formatCode>General</c:formatCode>
                <c:ptCount val="4"/>
                <c:pt idx="0">
                  <c:v>2.4</c:v>
                </c:pt>
                <c:pt idx="1">
                  <c:v>4.4000000000000004</c:v>
                </c:pt>
                <c:pt idx="2">
                  <c:v>1.8</c:v>
                </c:pt>
                <c:pt idx="3">
                  <c:v>2.8</c:v>
                </c:pt>
              </c:numCache>
            </c:numRef>
          </c:val>
          <c:smooth val="0"/>
          <c:extLst>
            <c:ext xmlns:c16="http://schemas.microsoft.com/office/drawing/2014/chart" uri="{C3380CC4-5D6E-409C-BE32-E72D297353CC}">
              <c16:uniqueId val="{00000001-47CF-405B-B5E0-51F3BF9F7806}"/>
            </c:ext>
          </c:extLst>
        </c:ser>
        <c:ser>
          <c:idx val="2"/>
          <c:order val="2"/>
          <c:tx>
            <c:strRef>
              <c:f>Sheet1!$D$1</c:f>
              <c:strCache>
                <c:ptCount val="1"/>
                <c:pt idx="0">
                  <c:v>系列 3</c:v>
                </c:pt>
              </c:strCache>
            </c:strRef>
          </c:tx>
          <c:cat>
            <c:strRef>
              <c:f>Sheet1!$A$2:$A$5</c:f>
              <c:strCache>
                <c:ptCount val="4"/>
                <c:pt idx="0">
                  <c:v>类别 1</c:v>
                </c:pt>
                <c:pt idx="1">
                  <c:v>类别 2</c:v>
                </c:pt>
                <c:pt idx="2">
                  <c:v>类别 3</c:v>
                </c:pt>
                <c:pt idx="3">
                  <c:v>类别 4</c:v>
                </c:pt>
              </c:strCache>
            </c:strRef>
          </c:cat>
          <c:val>
            <c:numRef>
              <c:f>Sheet1!$D$2:$D$5</c:f>
              <c:numCache>
                <c:formatCode>General</c:formatCode>
                <c:ptCount val="4"/>
                <c:pt idx="0">
                  <c:v>2</c:v>
                </c:pt>
                <c:pt idx="1">
                  <c:v>2</c:v>
                </c:pt>
                <c:pt idx="2">
                  <c:v>3</c:v>
                </c:pt>
                <c:pt idx="3">
                  <c:v>5</c:v>
                </c:pt>
              </c:numCache>
            </c:numRef>
          </c:val>
          <c:smooth val="0"/>
          <c:extLst>
            <c:ext xmlns:c16="http://schemas.microsoft.com/office/drawing/2014/chart" uri="{C3380CC4-5D6E-409C-BE32-E72D297353CC}">
              <c16:uniqueId val="{00000002-47CF-405B-B5E0-51F3BF9F7806}"/>
            </c:ext>
          </c:extLst>
        </c:ser>
        <c:dLbls>
          <c:showLegendKey val="0"/>
          <c:showVal val="0"/>
          <c:showCatName val="0"/>
          <c:showSerName val="0"/>
          <c:showPercent val="0"/>
          <c:showBubbleSize val="0"/>
        </c:dLbls>
        <c:marker val="1"/>
        <c:smooth val="0"/>
        <c:axId val="415066752"/>
        <c:axId val="415068544"/>
      </c:lineChart>
      <c:catAx>
        <c:axId val="415066752"/>
        <c:scaling>
          <c:orientation val="minMax"/>
        </c:scaling>
        <c:delete val="0"/>
        <c:axPos val="b"/>
        <c:numFmt formatCode="General" sourceLinked="0"/>
        <c:majorTickMark val="out"/>
        <c:minorTickMark val="none"/>
        <c:tickLblPos val="nextTo"/>
        <c:crossAx val="415068544"/>
        <c:crosses val="autoZero"/>
        <c:auto val="1"/>
        <c:lblAlgn val="ctr"/>
        <c:lblOffset val="100"/>
        <c:noMultiLvlLbl val="0"/>
      </c:catAx>
      <c:valAx>
        <c:axId val="415068544"/>
        <c:scaling>
          <c:orientation val="minMax"/>
        </c:scaling>
        <c:delete val="0"/>
        <c:axPos val="l"/>
        <c:majorGridlines/>
        <c:numFmt formatCode="General" sourceLinked="1"/>
        <c:majorTickMark val="out"/>
        <c:minorTickMark val="none"/>
        <c:tickLblPos val="nextTo"/>
        <c:crossAx val="415066752"/>
        <c:crosses val="autoZero"/>
        <c:crossBetween val="between"/>
      </c:valAx>
    </c:plotArea>
    <c:legend>
      <c:legendPos val="r"/>
      <c:overlay val="0"/>
    </c:legend>
    <c:plotVisOnly val="1"/>
    <c:dispBlanksAs val="gap"/>
    <c:showDLblsOverMax val="0"/>
  </c:chart>
  <c:txPr>
    <a:bodyPr/>
    <a:lstStyle/>
    <a:p>
      <a:pPr>
        <a:defRPr sz="1800"/>
      </a:pPr>
      <a:endParaRPr lang="zh-CN"/>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2E4776-E1BE-439B-B4FD-AF4979FA38FC}" type="datetimeFigureOut">
              <a:rPr lang="zh-CN" altLang="en-US" smtClean="0"/>
              <a:t>2019/10/9</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ADF21B-9A83-4729-B69D-330A925A7B9B}" type="slidenum">
              <a:rPr lang="zh-CN" altLang="en-US" smtClean="0"/>
              <a:t>‹#›</a:t>
            </a:fld>
            <a:endParaRPr lang="zh-CN" altLang="en-US"/>
          </a:p>
        </p:txBody>
      </p:sp>
    </p:spTree>
    <p:extLst>
      <p:ext uri="{BB962C8B-B14F-4D97-AF65-F5344CB8AC3E}">
        <p14:creationId xmlns:p14="http://schemas.microsoft.com/office/powerpoint/2010/main" val="27384345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71F4E9-6371-4AE8-8324-8D90558ED460}" type="slidenum">
              <a:rPr lang="zh-CN" altLang="en-US" smtClean="0"/>
              <a:t>1</a:t>
            </a:fld>
            <a:endParaRPr lang="zh-CN" altLang="en-US"/>
          </a:p>
        </p:txBody>
      </p:sp>
    </p:spTree>
    <p:extLst>
      <p:ext uri="{BB962C8B-B14F-4D97-AF65-F5344CB8AC3E}">
        <p14:creationId xmlns:p14="http://schemas.microsoft.com/office/powerpoint/2010/main" val="18020041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2A70F956-FC7D-4434-9D9E-CC985997F4EF}" type="slidenum">
              <a:rPr lang="zh-CN" altLang="en-US" smtClean="0"/>
              <a:t>10</a:t>
            </a:fld>
            <a:endParaRPr lang="zh-CN" altLang="en-US"/>
          </a:p>
        </p:txBody>
      </p:sp>
    </p:spTree>
    <p:extLst>
      <p:ext uri="{BB962C8B-B14F-4D97-AF65-F5344CB8AC3E}">
        <p14:creationId xmlns:p14="http://schemas.microsoft.com/office/powerpoint/2010/main" val="9467192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A70F956-FC7D-4434-9D9E-CC985997F4EF}" type="slidenum">
              <a:rPr lang="zh-CN" altLang="en-US" smtClean="0"/>
              <a:t>11</a:t>
            </a:fld>
            <a:endParaRPr lang="zh-CN" altLang="en-US"/>
          </a:p>
        </p:txBody>
      </p:sp>
    </p:spTree>
    <p:extLst>
      <p:ext uri="{BB962C8B-B14F-4D97-AF65-F5344CB8AC3E}">
        <p14:creationId xmlns:p14="http://schemas.microsoft.com/office/powerpoint/2010/main" val="30055961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795A699-AB68-4A20-99FB-6F69DC266D45}" type="slidenum">
              <a:rPr lang="zh-CN" altLang="en-US" smtClean="0"/>
              <a:pPr/>
              <a:t>12</a:t>
            </a:fld>
            <a:endParaRPr lang="zh-CN" altLang="en-US"/>
          </a:p>
        </p:txBody>
      </p:sp>
    </p:spTree>
    <p:extLst>
      <p:ext uri="{BB962C8B-B14F-4D97-AF65-F5344CB8AC3E}">
        <p14:creationId xmlns:p14="http://schemas.microsoft.com/office/powerpoint/2010/main" val="9820820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4377807-1129-478F-9F75-624A1E20337C}" type="slidenum">
              <a:rPr lang="zh-CN" altLang="en-US" smtClean="0"/>
              <a:t>13</a:t>
            </a:fld>
            <a:endParaRPr lang="zh-CN" altLang="en-US"/>
          </a:p>
        </p:txBody>
      </p:sp>
    </p:spTree>
    <p:extLst>
      <p:ext uri="{BB962C8B-B14F-4D97-AF65-F5344CB8AC3E}">
        <p14:creationId xmlns:p14="http://schemas.microsoft.com/office/powerpoint/2010/main" val="25367352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18F03C3-53C1-4F10-8DAF-D1F318E96C6E}"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Tx/>
                <a:buNone/>
                <a:tabLst/>
                <a:defRPr/>
              </a:pPr>
              <a:t>14</a:t>
            </a:fld>
            <a:endParaRPr kumimoji="0" lang="zh-CN" altLang="en-US" sz="1200" b="0" i="0" u="none" strike="noStrike" kern="1200" cap="none" spc="0" normalizeH="0" baseline="0" noProof="0">
              <a:ln>
                <a:noFill/>
              </a:ln>
              <a:solidFill>
                <a:prstClr val="black"/>
              </a:solidFill>
              <a:effectLst/>
              <a:uLnTx/>
              <a:uFillTx/>
              <a:latin typeface="Calibri" panose="020F0502020204030204" pitchFamily="34" charset="0"/>
              <a:ea typeface="宋体" panose="02010600030101010101" pitchFamily="2" charset="-122"/>
              <a:cs typeface="+mn-cs"/>
            </a:endParaRPr>
          </a:p>
        </p:txBody>
      </p:sp>
    </p:spTree>
    <p:extLst>
      <p:ext uri="{BB962C8B-B14F-4D97-AF65-F5344CB8AC3E}">
        <p14:creationId xmlns:p14="http://schemas.microsoft.com/office/powerpoint/2010/main" val="7976111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006BE02D-20C0-F840-AFAC-BEA99C74FDC2}" type="slidenum">
              <a:rPr lang="en-US" smtClean="0"/>
              <a:pPr/>
              <a:t>15</a:t>
            </a:fld>
            <a:endParaRPr lang="en-US" dirty="0"/>
          </a:p>
        </p:txBody>
      </p:sp>
    </p:spTree>
    <p:extLst>
      <p:ext uri="{BB962C8B-B14F-4D97-AF65-F5344CB8AC3E}">
        <p14:creationId xmlns:p14="http://schemas.microsoft.com/office/powerpoint/2010/main" val="5573812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4377807-1129-478F-9F75-624A1E20337C}" type="slidenum">
              <a:rPr lang="zh-CN" altLang="en-US" smtClean="0"/>
              <a:t>16</a:t>
            </a:fld>
            <a:endParaRPr lang="zh-CN" altLang="en-US"/>
          </a:p>
        </p:txBody>
      </p:sp>
    </p:spTree>
    <p:extLst>
      <p:ext uri="{BB962C8B-B14F-4D97-AF65-F5344CB8AC3E}">
        <p14:creationId xmlns:p14="http://schemas.microsoft.com/office/powerpoint/2010/main" val="42775167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A70F956-FC7D-4434-9D9E-CC985997F4EF}" type="slidenum">
              <a:rPr lang="zh-CN" altLang="en-US" smtClean="0"/>
              <a:t>17</a:t>
            </a:fld>
            <a:endParaRPr lang="zh-CN" altLang="en-US"/>
          </a:p>
        </p:txBody>
      </p:sp>
    </p:spTree>
    <p:extLst>
      <p:ext uri="{BB962C8B-B14F-4D97-AF65-F5344CB8AC3E}">
        <p14:creationId xmlns:p14="http://schemas.microsoft.com/office/powerpoint/2010/main" val="4963657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A70F956-FC7D-4434-9D9E-CC985997F4EF}" type="slidenum">
              <a:rPr lang="zh-CN" altLang="en-US" smtClean="0"/>
              <a:t>18</a:t>
            </a:fld>
            <a:endParaRPr lang="zh-CN" altLang="en-US"/>
          </a:p>
        </p:txBody>
      </p:sp>
    </p:spTree>
    <p:extLst>
      <p:ext uri="{BB962C8B-B14F-4D97-AF65-F5344CB8AC3E}">
        <p14:creationId xmlns:p14="http://schemas.microsoft.com/office/powerpoint/2010/main" val="3788110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6F12646-107E-4EAD-9573-39087FBC2611}" type="slidenum">
              <a:rPr lang="zh-CN" altLang="en-US" smtClean="0"/>
              <a:pPr/>
              <a:t>19</a:t>
            </a:fld>
            <a:endParaRPr lang="zh-CN" altLang="en-US"/>
          </a:p>
        </p:txBody>
      </p:sp>
    </p:spTree>
    <p:extLst>
      <p:ext uri="{BB962C8B-B14F-4D97-AF65-F5344CB8AC3E}">
        <p14:creationId xmlns:p14="http://schemas.microsoft.com/office/powerpoint/2010/main" val="37514889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18F03C3-53C1-4F10-8DAF-D1F318E96C6E}"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zh-CN" altLang="en-US" sz="1200" b="0" i="0" u="none" strike="noStrike" kern="1200" cap="none" spc="0" normalizeH="0" baseline="0" noProof="0">
              <a:ln>
                <a:noFill/>
              </a:ln>
              <a:solidFill>
                <a:prstClr val="black"/>
              </a:solidFill>
              <a:effectLst/>
              <a:uLnTx/>
              <a:uFillTx/>
              <a:latin typeface="Calibri" panose="020F0502020204030204" pitchFamily="34" charset="0"/>
              <a:ea typeface="宋体" panose="02010600030101010101" pitchFamily="2" charset="-122"/>
              <a:cs typeface="+mn-cs"/>
            </a:endParaRPr>
          </a:p>
        </p:txBody>
      </p:sp>
    </p:spTree>
    <p:extLst>
      <p:ext uri="{BB962C8B-B14F-4D97-AF65-F5344CB8AC3E}">
        <p14:creationId xmlns:p14="http://schemas.microsoft.com/office/powerpoint/2010/main" val="221647806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18F03C3-53C1-4F10-8DAF-D1F318E96C6E}"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Tx/>
                <a:buNone/>
                <a:tabLst/>
                <a:defRPr/>
              </a:pPr>
              <a:t>20</a:t>
            </a:fld>
            <a:endParaRPr kumimoji="0" lang="zh-CN" altLang="en-US" sz="1200" b="0" i="0" u="none" strike="noStrike" kern="1200" cap="none" spc="0" normalizeH="0" baseline="0" noProof="0">
              <a:ln>
                <a:noFill/>
              </a:ln>
              <a:solidFill>
                <a:prstClr val="black"/>
              </a:solidFill>
              <a:effectLst/>
              <a:uLnTx/>
              <a:uFillTx/>
              <a:latin typeface="Calibri" panose="020F0502020204030204" pitchFamily="34" charset="0"/>
              <a:ea typeface="宋体" panose="02010600030101010101" pitchFamily="2" charset="-122"/>
              <a:cs typeface="+mn-cs"/>
            </a:endParaRPr>
          </a:p>
        </p:txBody>
      </p:sp>
    </p:spTree>
    <p:extLst>
      <p:ext uri="{BB962C8B-B14F-4D97-AF65-F5344CB8AC3E}">
        <p14:creationId xmlns:p14="http://schemas.microsoft.com/office/powerpoint/2010/main" val="79761111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3EF2083-0386-4B43-BE3F-5071C6BB4FA7}" type="slidenum">
              <a:rPr lang="zh-CN" altLang="en-US" smtClean="0"/>
              <a:t>21</a:t>
            </a:fld>
            <a:endParaRPr lang="zh-CN" altLang="en-US"/>
          </a:p>
        </p:txBody>
      </p:sp>
    </p:spTree>
    <p:extLst>
      <p:ext uri="{BB962C8B-B14F-4D97-AF65-F5344CB8AC3E}">
        <p14:creationId xmlns:p14="http://schemas.microsoft.com/office/powerpoint/2010/main" val="173390799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pPr/>
              <a:t>22</a:t>
            </a:fld>
            <a:endParaRPr lang="zh-CN" altLang="en-US"/>
          </a:p>
        </p:txBody>
      </p:sp>
    </p:spTree>
    <p:extLst>
      <p:ext uri="{BB962C8B-B14F-4D97-AF65-F5344CB8AC3E}">
        <p14:creationId xmlns:p14="http://schemas.microsoft.com/office/powerpoint/2010/main" val="428710033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99E2160-F823-419C-8709-83DE862EF8CE}" type="slidenum">
              <a:rPr lang="zh-CN" altLang="en-US" smtClean="0"/>
              <a:t>23</a:t>
            </a:fld>
            <a:endParaRPr lang="zh-CN" altLang="en-US"/>
          </a:p>
        </p:txBody>
      </p:sp>
    </p:spTree>
    <p:extLst>
      <p:ext uri="{BB962C8B-B14F-4D97-AF65-F5344CB8AC3E}">
        <p14:creationId xmlns:p14="http://schemas.microsoft.com/office/powerpoint/2010/main" val="361589535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A70F956-FC7D-4434-9D9E-CC985997F4EF}" type="slidenum">
              <a:rPr lang="zh-CN" altLang="en-US" smtClean="0"/>
              <a:t>24</a:t>
            </a:fld>
            <a:endParaRPr lang="zh-CN" altLang="en-US"/>
          </a:p>
        </p:txBody>
      </p:sp>
    </p:spTree>
    <p:extLst>
      <p:ext uri="{BB962C8B-B14F-4D97-AF65-F5344CB8AC3E}">
        <p14:creationId xmlns:p14="http://schemas.microsoft.com/office/powerpoint/2010/main" val="91799002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71F4E9-6371-4AE8-8324-8D90558ED460}" type="slidenum">
              <a:rPr lang="zh-CN" altLang="en-US" smtClean="0"/>
              <a:t>25</a:t>
            </a:fld>
            <a:endParaRPr lang="zh-CN" altLang="en-US"/>
          </a:p>
        </p:txBody>
      </p:sp>
    </p:spTree>
    <p:extLst>
      <p:ext uri="{BB962C8B-B14F-4D97-AF65-F5344CB8AC3E}">
        <p14:creationId xmlns:p14="http://schemas.microsoft.com/office/powerpoint/2010/main" val="18020041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18F03C3-53C1-4F10-8DAF-D1F318E96C6E}"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zh-CN" altLang="en-US" sz="1200" b="0" i="0" u="none" strike="noStrike" kern="1200" cap="none" spc="0" normalizeH="0" baseline="0" noProof="0">
              <a:ln>
                <a:noFill/>
              </a:ln>
              <a:solidFill>
                <a:prstClr val="black"/>
              </a:solidFill>
              <a:effectLst/>
              <a:uLnTx/>
              <a:uFillTx/>
              <a:latin typeface="Calibri" panose="020F0502020204030204" pitchFamily="34" charset="0"/>
              <a:ea typeface="宋体" panose="02010600030101010101" pitchFamily="2" charset="-122"/>
              <a:cs typeface="+mn-cs"/>
            </a:endParaRPr>
          </a:p>
        </p:txBody>
      </p:sp>
    </p:spTree>
    <p:extLst>
      <p:ext uri="{BB962C8B-B14F-4D97-AF65-F5344CB8AC3E}">
        <p14:creationId xmlns:p14="http://schemas.microsoft.com/office/powerpoint/2010/main" val="7976111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A70F956-FC7D-4434-9D9E-CC985997F4EF}" type="slidenum">
              <a:rPr lang="zh-CN" altLang="en-US" smtClean="0"/>
              <a:t>4</a:t>
            </a:fld>
            <a:endParaRPr lang="zh-CN" altLang="en-US"/>
          </a:p>
        </p:txBody>
      </p:sp>
    </p:spTree>
    <p:extLst>
      <p:ext uri="{BB962C8B-B14F-4D97-AF65-F5344CB8AC3E}">
        <p14:creationId xmlns:p14="http://schemas.microsoft.com/office/powerpoint/2010/main" val="40072171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281195B-83DD-40CD-B552-C649BE2EA051}" type="slidenum">
              <a:rPr lang="zh-CN" altLang="en-US" smtClean="0"/>
              <a:pPr/>
              <a:t>5</a:t>
            </a:fld>
            <a:endParaRPr lang="zh-CN" altLang="en-US"/>
          </a:p>
        </p:txBody>
      </p:sp>
    </p:spTree>
    <p:extLst>
      <p:ext uri="{BB962C8B-B14F-4D97-AF65-F5344CB8AC3E}">
        <p14:creationId xmlns:p14="http://schemas.microsoft.com/office/powerpoint/2010/main" val="32833879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A70F956-FC7D-4434-9D9E-CC985997F4EF}" type="slidenum">
              <a:rPr lang="zh-CN" altLang="en-US" smtClean="0"/>
              <a:t>6</a:t>
            </a:fld>
            <a:endParaRPr lang="zh-CN" altLang="en-US"/>
          </a:p>
        </p:txBody>
      </p:sp>
    </p:spTree>
    <p:extLst>
      <p:ext uri="{BB962C8B-B14F-4D97-AF65-F5344CB8AC3E}">
        <p14:creationId xmlns:p14="http://schemas.microsoft.com/office/powerpoint/2010/main" val="6228821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3EF2083-0386-4B43-BE3F-5071C6BB4FA7}" type="slidenum">
              <a:rPr lang="zh-CN" altLang="en-US" smtClean="0"/>
              <a:t>7</a:t>
            </a:fld>
            <a:endParaRPr lang="zh-CN" altLang="en-US"/>
          </a:p>
        </p:txBody>
      </p:sp>
    </p:spTree>
    <p:extLst>
      <p:ext uri="{BB962C8B-B14F-4D97-AF65-F5344CB8AC3E}">
        <p14:creationId xmlns:p14="http://schemas.microsoft.com/office/powerpoint/2010/main" val="10184204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18F03C3-53C1-4F10-8DAF-D1F318E96C6E}"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zh-CN" altLang="en-US" sz="1200" b="0" i="0" u="none" strike="noStrike" kern="1200" cap="none" spc="0" normalizeH="0" baseline="0" noProof="0">
              <a:ln>
                <a:noFill/>
              </a:ln>
              <a:solidFill>
                <a:prstClr val="black"/>
              </a:solidFill>
              <a:effectLst/>
              <a:uLnTx/>
              <a:uFillTx/>
              <a:latin typeface="Calibri" panose="020F0502020204030204" pitchFamily="34" charset="0"/>
              <a:ea typeface="宋体" panose="02010600030101010101" pitchFamily="2" charset="-122"/>
              <a:cs typeface="+mn-cs"/>
            </a:endParaRPr>
          </a:p>
        </p:txBody>
      </p:sp>
    </p:spTree>
    <p:extLst>
      <p:ext uri="{BB962C8B-B14F-4D97-AF65-F5344CB8AC3E}">
        <p14:creationId xmlns:p14="http://schemas.microsoft.com/office/powerpoint/2010/main" val="7976111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A70F956-FC7D-4434-9D9E-CC985997F4EF}" type="slidenum">
              <a:rPr lang="zh-CN" altLang="en-US" smtClean="0"/>
              <a:t>9</a:t>
            </a:fld>
            <a:endParaRPr lang="zh-CN" altLang="en-US"/>
          </a:p>
        </p:txBody>
      </p:sp>
    </p:spTree>
    <p:extLst>
      <p:ext uri="{BB962C8B-B14F-4D97-AF65-F5344CB8AC3E}">
        <p14:creationId xmlns:p14="http://schemas.microsoft.com/office/powerpoint/2010/main" val="4963657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B7BF452-B7EF-48C6-BD18-0EFBA503B0FC}"/>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B7C42B04-39CF-4BC7-87A5-701EB972F93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BEC07E44-ED70-43FE-A2BD-E02D14BFCD6C}"/>
              </a:ext>
            </a:extLst>
          </p:cNvPr>
          <p:cNvSpPr>
            <a:spLocks noGrp="1"/>
          </p:cNvSpPr>
          <p:nvPr>
            <p:ph type="dt" sz="half" idx="10"/>
          </p:nvPr>
        </p:nvSpPr>
        <p:spPr/>
        <p:txBody>
          <a:bodyPr/>
          <a:lstStyle/>
          <a:p>
            <a:fld id="{3404D0CC-1A9D-40BF-BE04-1F00667EA36B}" type="datetimeFigureOut">
              <a:rPr lang="zh-CN" altLang="en-US" smtClean="0"/>
              <a:t>2019/10/9</a:t>
            </a:fld>
            <a:endParaRPr lang="zh-CN" altLang="en-US"/>
          </a:p>
        </p:txBody>
      </p:sp>
      <p:sp>
        <p:nvSpPr>
          <p:cNvPr id="5" name="页脚占位符 4">
            <a:extLst>
              <a:ext uri="{FF2B5EF4-FFF2-40B4-BE49-F238E27FC236}">
                <a16:creationId xmlns:a16="http://schemas.microsoft.com/office/drawing/2014/main" id="{940C6243-F28A-41E8-B9BB-73E73AF55FE3}"/>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FE7E3DD7-2BF2-44F9-AE86-8AD460812E08}"/>
              </a:ext>
            </a:extLst>
          </p:cNvPr>
          <p:cNvSpPr>
            <a:spLocks noGrp="1"/>
          </p:cNvSpPr>
          <p:nvPr>
            <p:ph type="sldNum" sz="quarter" idx="12"/>
          </p:nvPr>
        </p:nvSpPr>
        <p:spPr/>
        <p:txBody>
          <a:bodyPr/>
          <a:lstStyle/>
          <a:p>
            <a:fld id="{877321EA-5A1F-41FD-B6B9-B83986EDAF1B}" type="slidenum">
              <a:rPr lang="zh-CN" altLang="en-US" smtClean="0"/>
              <a:t>‹#›</a:t>
            </a:fld>
            <a:endParaRPr lang="zh-CN" altLang="en-US"/>
          </a:p>
        </p:txBody>
      </p:sp>
    </p:spTree>
    <p:extLst>
      <p:ext uri="{BB962C8B-B14F-4D97-AF65-F5344CB8AC3E}">
        <p14:creationId xmlns:p14="http://schemas.microsoft.com/office/powerpoint/2010/main" val="24013796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D52405B-0CE7-479E-B811-F6D47B073F4F}"/>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9C90AA0B-29F7-4C57-9792-D3C7C422B494}"/>
              </a:ext>
            </a:extLst>
          </p:cNvPr>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C726FFF2-783F-4B75-94C2-CC4ADAAB7B1F}"/>
              </a:ext>
            </a:extLst>
          </p:cNvPr>
          <p:cNvSpPr>
            <a:spLocks noGrp="1"/>
          </p:cNvSpPr>
          <p:nvPr>
            <p:ph type="dt" sz="half" idx="10"/>
          </p:nvPr>
        </p:nvSpPr>
        <p:spPr/>
        <p:txBody>
          <a:bodyPr/>
          <a:lstStyle/>
          <a:p>
            <a:fld id="{3404D0CC-1A9D-40BF-BE04-1F00667EA36B}" type="datetimeFigureOut">
              <a:rPr lang="zh-CN" altLang="en-US" smtClean="0"/>
              <a:t>2019/10/9</a:t>
            </a:fld>
            <a:endParaRPr lang="zh-CN" altLang="en-US"/>
          </a:p>
        </p:txBody>
      </p:sp>
      <p:sp>
        <p:nvSpPr>
          <p:cNvPr id="5" name="页脚占位符 4">
            <a:extLst>
              <a:ext uri="{FF2B5EF4-FFF2-40B4-BE49-F238E27FC236}">
                <a16:creationId xmlns:a16="http://schemas.microsoft.com/office/drawing/2014/main" id="{A0CEB00E-4B29-4AF6-839A-EF49E96591E8}"/>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2174C3A7-8DB0-4BAF-A0EE-85B392446098}"/>
              </a:ext>
            </a:extLst>
          </p:cNvPr>
          <p:cNvSpPr>
            <a:spLocks noGrp="1"/>
          </p:cNvSpPr>
          <p:nvPr>
            <p:ph type="sldNum" sz="quarter" idx="12"/>
          </p:nvPr>
        </p:nvSpPr>
        <p:spPr/>
        <p:txBody>
          <a:bodyPr/>
          <a:lstStyle/>
          <a:p>
            <a:fld id="{877321EA-5A1F-41FD-B6B9-B83986EDAF1B}" type="slidenum">
              <a:rPr lang="zh-CN" altLang="en-US" smtClean="0"/>
              <a:t>‹#›</a:t>
            </a:fld>
            <a:endParaRPr lang="zh-CN" altLang="en-US"/>
          </a:p>
        </p:txBody>
      </p:sp>
    </p:spTree>
    <p:extLst>
      <p:ext uri="{BB962C8B-B14F-4D97-AF65-F5344CB8AC3E}">
        <p14:creationId xmlns:p14="http://schemas.microsoft.com/office/powerpoint/2010/main" val="34105688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7CEDEE54-C120-4570-A66E-63D1E5BD965F}"/>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5F3BA015-730D-4B16-98AA-69CCB6821296}"/>
              </a:ext>
            </a:extLst>
          </p:cNvPr>
          <p:cNvSpPr>
            <a:spLocks noGrp="1"/>
          </p:cNvSpPr>
          <p:nvPr>
            <p:ph type="body" orient="vert" idx="1"/>
          </p:nvPr>
        </p:nvSpPr>
        <p:spPr>
          <a:xfrm>
            <a:off x="838200" y="365125"/>
            <a:ext cx="7734300"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1556BF7A-580C-4FC7-AACA-A87D7BD10A88}"/>
              </a:ext>
            </a:extLst>
          </p:cNvPr>
          <p:cNvSpPr>
            <a:spLocks noGrp="1"/>
          </p:cNvSpPr>
          <p:nvPr>
            <p:ph type="dt" sz="half" idx="10"/>
          </p:nvPr>
        </p:nvSpPr>
        <p:spPr/>
        <p:txBody>
          <a:bodyPr/>
          <a:lstStyle/>
          <a:p>
            <a:fld id="{3404D0CC-1A9D-40BF-BE04-1F00667EA36B}" type="datetimeFigureOut">
              <a:rPr lang="zh-CN" altLang="en-US" smtClean="0"/>
              <a:t>2019/10/9</a:t>
            </a:fld>
            <a:endParaRPr lang="zh-CN" altLang="en-US"/>
          </a:p>
        </p:txBody>
      </p:sp>
      <p:sp>
        <p:nvSpPr>
          <p:cNvPr id="5" name="页脚占位符 4">
            <a:extLst>
              <a:ext uri="{FF2B5EF4-FFF2-40B4-BE49-F238E27FC236}">
                <a16:creationId xmlns:a16="http://schemas.microsoft.com/office/drawing/2014/main" id="{8E3D66D7-E94A-4B94-B86A-580257BA286B}"/>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6BEF7870-6DE2-4F97-BF4F-1642F8C4B72E}"/>
              </a:ext>
            </a:extLst>
          </p:cNvPr>
          <p:cNvSpPr>
            <a:spLocks noGrp="1"/>
          </p:cNvSpPr>
          <p:nvPr>
            <p:ph type="sldNum" sz="quarter" idx="12"/>
          </p:nvPr>
        </p:nvSpPr>
        <p:spPr/>
        <p:txBody>
          <a:bodyPr/>
          <a:lstStyle/>
          <a:p>
            <a:fld id="{877321EA-5A1F-41FD-B6B9-B83986EDAF1B}" type="slidenum">
              <a:rPr lang="zh-CN" altLang="en-US" smtClean="0"/>
              <a:t>‹#›</a:t>
            </a:fld>
            <a:endParaRPr lang="zh-CN" altLang="en-US"/>
          </a:p>
        </p:txBody>
      </p:sp>
    </p:spTree>
    <p:extLst>
      <p:ext uri="{BB962C8B-B14F-4D97-AF65-F5344CB8AC3E}">
        <p14:creationId xmlns:p14="http://schemas.microsoft.com/office/powerpoint/2010/main" val="32912543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cSld name="空白">
    <p:spTree>
      <p:nvGrpSpPr>
        <p:cNvPr id="1" name=""/>
        <p:cNvGrpSpPr/>
        <p:nvPr/>
      </p:nvGrpSpPr>
      <p:grpSpPr>
        <a:xfrm>
          <a:off x="0" y="0"/>
          <a:ext cx="0" cy="0"/>
          <a:chOff x="0" y="0"/>
          <a:chExt cx="0" cy="0"/>
        </a:xfrm>
      </p:grpSpPr>
    </p:spTree>
    <p:extLst>
      <p:ext uri="{BB962C8B-B14F-4D97-AF65-F5344CB8AC3E}">
        <p14:creationId xmlns:p14="http://schemas.microsoft.com/office/powerpoint/2010/main" val="22904680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2_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1" y="2130427"/>
            <a:ext cx="10363200" cy="1470026"/>
          </a:xfrm>
          <a:prstGeom prst="rect">
            <a:avLst/>
          </a:prstGeom>
        </p:spPr>
        <p:txBody>
          <a:bodyPr/>
          <a:lstStyle/>
          <a:p>
            <a:r>
              <a:rPr lang="zh-CN" altLang="en-US"/>
              <a:t>单击此处编辑母版标题样式</a:t>
            </a:r>
          </a:p>
        </p:txBody>
      </p:sp>
      <p:sp>
        <p:nvSpPr>
          <p:cNvPr id="3" name="副标题 2"/>
          <p:cNvSpPr>
            <a:spLocks noGrp="1"/>
          </p:cNvSpPr>
          <p:nvPr>
            <p:ph type="subTitle" idx="1"/>
          </p:nvPr>
        </p:nvSpPr>
        <p:spPr>
          <a:xfrm>
            <a:off x="1828801" y="3886200"/>
            <a:ext cx="8534400" cy="1752600"/>
          </a:xfrm>
          <a:prstGeom prst="rect">
            <a:avLst/>
          </a:prstGeom>
        </p:spPr>
        <p:txBody>
          <a:bodyPr/>
          <a:lstStyle>
            <a:lvl1pPr marL="0" indent="0" algn="ctr">
              <a:buNone/>
              <a:defRPr>
                <a:solidFill>
                  <a:schemeClr val="tx1">
                    <a:tint val="75000"/>
                  </a:schemeClr>
                </a:solidFill>
              </a:defRPr>
            </a:lvl1pPr>
            <a:lvl2pPr marL="609302" indent="0" algn="ctr">
              <a:buNone/>
              <a:defRPr>
                <a:solidFill>
                  <a:schemeClr val="tx1">
                    <a:tint val="75000"/>
                  </a:schemeClr>
                </a:solidFill>
              </a:defRPr>
            </a:lvl2pPr>
            <a:lvl3pPr marL="1218601" indent="0" algn="ctr">
              <a:buNone/>
              <a:defRPr>
                <a:solidFill>
                  <a:schemeClr val="tx1">
                    <a:tint val="75000"/>
                  </a:schemeClr>
                </a:solidFill>
              </a:defRPr>
            </a:lvl3pPr>
            <a:lvl4pPr marL="1827903" indent="0" algn="ctr">
              <a:buNone/>
              <a:defRPr>
                <a:solidFill>
                  <a:schemeClr val="tx1">
                    <a:tint val="75000"/>
                  </a:schemeClr>
                </a:solidFill>
              </a:defRPr>
            </a:lvl4pPr>
            <a:lvl5pPr marL="2437206" indent="0" algn="ctr">
              <a:buNone/>
              <a:defRPr>
                <a:solidFill>
                  <a:schemeClr val="tx1">
                    <a:tint val="75000"/>
                  </a:schemeClr>
                </a:solidFill>
              </a:defRPr>
            </a:lvl5pPr>
            <a:lvl6pPr marL="3046506" indent="0" algn="ctr">
              <a:buNone/>
              <a:defRPr>
                <a:solidFill>
                  <a:schemeClr val="tx1">
                    <a:tint val="75000"/>
                  </a:schemeClr>
                </a:solidFill>
              </a:defRPr>
            </a:lvl6pPr>
            <a:lvl7pPr marL="3655807" indent="0" algn="ctr">
              <a:buNone/>
              <a:defRPr>
                <a:solidFill>
                  <a:schemeClr val="tx1">
                    <a:tint val="75000"/>
                  </a:schemeClr>
                </a:solidFill>
              </a:defRPr>
            </a:lvl7pPr>
            <a:lvl8pPr marL="4265108" indent="0" algn="ctr">
              <a:buNone/>
              <a:defRPr>
                <a:solidFill>
                  <a:schemeClr val="tx1">
                    <a:tint val="75000"/>
                  </a:schemeClr>
                </a:solidFill>
              </a:defRPr>
            </a:lvl8pPr>
            <a:lvl9pPr marL="487441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a:xfrm>
            <a:off x="609677" y="6356746"/>
            <a:ext cx="2845151" cy="365780"/>
          </a:xfrm>
          <a:prstGeom prst="rect">
            <a:avLst/>
          </a:prstGeom>
        </p:spPr>
        <p:txBody>
          <a:bodyPr/>
          <a:lstStyle>
            <a:lvl1pPr>
              <a:defRPr/>
            </a:lvl1pPr>
          </a:lstStyle>
          <a:p>
            <a:pPr>
              <a:defRPr/>
            </a:pPr>
            <a:fld id="{8B4E67A1-5C53-42BD-AB2C-709FEF61F269}" type="datetimeFigureOut">
              <a:rPr lang="zh-CN" altLang="en-US"/>
              <a:pPr>
                <a:defRPr/>
              </a:pPr>
              <a:t>2019/10/9</a:t>
            </a:fld>
            <a:endParaRPr lang="zh-CN" altLang="en-US"/>
          </a:p>
        </p:txBody>
      </p:sp>
      <p:sp>
        <p:nvSpPr>
          <p:cNvPr id="5" name="页脚占位符 4"/>
          <p:cNvSpPr>
            <a:spLocks noGrp="1"/>
          </p:cNvSpPr>
          <p:nvPr>
            <p:ph type="ftr" sz="quarter" idx="11"/>
          </p:nvPr>
        </p:nvSpPr>
        <p:spPr>
          <a:xfrm>
            <a:off x="4165363" y="6356746"/>
            <a:ext cx="3861276" cy="365780"/>
          </a:xfrm>
          <a:prstGeom prst="rect">
            <a:avLst/>
          </a:prstGeom>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a:xfrm>
            <a:off x="8737174" y="6356746"/>
            <a:ext cx="2845151" cy="365780"/>
          </a:xfrm>
          <a:prstGeom prst="rect">
            <a:avLst/>
          </a:prstGeom>
        </p:spPr>
        <p:txBody>
          <a:bodyPr/>
          <a:lstStyle>
            <a:lvl1pPr>
              <a:defRPr/>
            </a:lvl1pPr>
          </a:lstStyle>
          <a:p>
            <a:fld id="{5A80EFF5-4C64-44AF-903C-4654B01C43E2}" type="slidenum">
              <a:rPr lang="zh-CN" altLang="en-US"/>
              <a:pPr/>
              <a:t>‹#›</a:t>
            </a:fld>
            <a:endParaRPr lang="zh-CN" altLang="en-US"/>
          </a:p>
        </p:txBody>
      </p:sp>
    </p:spTree>
    <p:extLst>
      <p:ext uri="{BB962C8B-B14F-4D97-AF65-F5344CB8AC3E}">
        <p14:creationId xmlns:p14="http://schemas.microsoft.com/office/powerpoint/2010/main" val="3359172104"/>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cSld name="1_仅标题">
    <p:spTree>
      <p:nvGrpSpPr>
        <p:cNvPr id="1" name=""/>
        <p:cNvGrpSpPr/>
        <p:nvPr/>
      </p:nvGrpSpPr>
      <p:grpSpPr>
        <a:xfrm>
          <a:off x="0" y="0"/>
          <a:ext cx="0" cy="0"/>
          <a:chOff x="0" y="0"/>
          <a:chExt cx="0" cy="0"/>
        </a:xfrm>
      </p:grpSpPr>
      <p:sp>
        <p:nvSpPr>
          <p:cNvPr id="2" name="标题 1"/>
          <p:cNvSpPr>
            <a:spLocks noGrp="1"/>
          </p:cNvSpPr>
          <p:nvPr>
            <p:ph type="title"/>
          </p:nvPr>
        </p:nvSpPr>
        <p:spPr>
          <a:xfrm>
            <a:off x="609677" y="275464"/>
            <a:ext cx="10972648" cy="1142498"/>
          </a:xfrm>
          <a:prstGeom prst="rect">
            <a:avLst/>
          </a:prstGeom>
        </p:spPr>
        <p:txBody>
          <a:bodyPr/>
          <a:lstStyle/>
          <a:p>
            <a:r>
              <a:rPr lang="zh-CN" altLang="en-US"/>
              <a:t>单击此处编辑母版标题样式</a:t>
            </a:r>
          </a:p>
        </p:txBody>
      </p:sp>
      <p:sp>
        <p:nvSpPr>
          <p:cNvPr id="3" name="日期占位符 3"/>
          <p:cNvSpPr>
            <a:spLocks noGrp="1"/>
          </p:cNvSpPr>
          <p:nvPr>
            <p:ph type="dt" sz="half" idx="10"/>
          </p:nvPr>
        </p:nvSpPr>
        <p:spPr>
          <a:xfrm>
            <a:off x="609677" y="6356746"/>
            <a:ext cx="2845151" cy="365780"/>
          </a:xfrm>
          <a:prstGeom prst="rect">
            <a:avLst/>
          </a:prstGeom>
        </p:spPr>
        <p:txBody>
          <a:bodyPr/>
          <a:lstStyle>
            <a:lvl1pPr>
              <a:defRPr/>
            </a:lvl1pPr>
          </a:lstStyle>
          <a:p>
            <a:pPr>
              <a:defRPr/>
            </a:pPr>
            <a:fld id="{9E773E08-A71B-4FDC-B054-E26753AAFF0B}" type="datetimeFigureOut">
              <a:rPr lang="zh-CN" altLang="en-US"/>
              <a:pPr>
                <a:defRPr/>
              </a:pPr>
              <a:t>2019/10/9</a:t>
            </a:fld>
            <a:endParaRPr lang="zh-CN" altLang="en-US"/>
          </a:p>
        </p:txBody>
      </p:sp>
      <p:sp>
        <p:nvSpPr>
          <p:cNvPr id="4" name="页脚占位符 4"/>
          <p:cNvSpPr>
            <a:spLocks noGrp="1"/>
          </p:cNvSpPr>
          <p:nvPr>
            <p:ph type="ftr" sz="quarter" idx="11"/>
          </p:nvPr>
        </p:nvSpPr>
        <p:spPr>
          <a:xfrm>
            <a:off x="4165363" y="6356746"/>
            <a:ext cx="3861276" cy="365780"/>
          </a:xfrm>
          <a:prstGeom prst="rect">
            <a:avLst/>
          </a:prstGeom>
        </p:spPr>
        <p:txBody>
          <a:bodyPr/>
          <a:lstStyle>
            <a:lvl1pPr>
              <a:defRPr/>
            </a:lvl1pPr>
          </a:lstStyle>
          <a:p>
            <a:pPr>
              <a:defRPr/>
            </a:pPr>
            <a:endParaRPr lang="zh-CN" altLang="en-US"/>
          </a:p>
        </p:txBody>
      </p:sp>
      <p:sp>
        <p:nvSpPr>
          <p:cNvPr id="5" name="灯片编号占位符 5"/>
          <p:cNvSpPr>
            <a:spLocks noGrp="1"/>
          </p:cNvSpPr>
          <p:nvPr>
            <p:ph type="sldNum" sz="quarter" idx="12"/>
          </p:nvPr>
        </p:nvSpPr>
        <p:spPr>
          <a:xfrm>
            <a:off x="8737174" y="6356746"/>
            <a:ext cx="2845151" cy="365780"/>
          </a:xfrm>
          <a:prstGeom prst="rect">
            <a:avLst/>
          </a:prstGeom>
        </p:spPr>
        <p:txBody>
          <a:bodyPr/>
          <a:lstStyle>
            <a:lvl1pPr>
              <a:defRPr/>
            </a:lvl1pPr>
          </a:lstStyle>
          <a:p>
            <a:fld id="{CC93CDD0-E3EC-4FB5-9135-935862A1CC92}" type="slidenum">
              <a:rPr lang="zh-CN" altLang="en-US"/>
              <a:pPr/>
              <a:t>‹#›</a:t>
            </a:fld>
            <a:endParaRPr lang="zh-CN" altLang="en-US"/>
          </a:p>
        </p:txBody>
      </p:sp>
    </p:spTree>
    <p:extLst>
      <p:ext uri="{BB962C8B-B14F-4D97-AF65-F5344CB8AC3E}">
        <p14:creationId xmlns:p14="http://schemas.microsoft.com/office/powerpoint/2010/main" val="2757278117"/>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标题和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val="15434557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cSld name="1_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609677" y="275464"/>
            <a:ext cx="10972648" cy="1142498"/>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609677" y="1600102"/>
            <a:ext cx="10972648" cy="4524835"/>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609677" y="6356746"/>
            <a:ext cx="2845151" cy="365780"/>
          </a:xfrm>
          <a:prstGeom prst="rect">
            <a:avLst/>
          </a:prstGeom>
        </p:spPr>
        <p:txBody>
          <a:bodyPr/>
          <a:lstStyle>
            <a:lvl1pPr>
              <a:defRPr/>
            </a:lvl1pPr>
          </a:lstStyle>
          <a:p>
            <a:pPr>
              <a:defRPr/>
            </a:pPr>
            <a:fld id="{DA612F86-CEC4-49EB-8B7F-249AAA44CCD9}" type="datetimeFigureOut">
              <a:rPr lang="zh-CN" altLang="en-US"/>
              <a:pPr>
                <a:defRPr/>
              </a:pPr>
              <a:t>2019/10/9</a:t>
            </a:fld>
            <a:endParaRPr lang="zh-CN" altLang="en-US"/>
          </a:p>
        </p:txBody>
      </p:sp>
      <p:sp>
        <p:nvSpPr>
          <p:cNvPr id="5" name="页脚占位符 4"/>
          <p:cNvSpPr>
            <a:spLocks noGrp="1"/>
          </p:cNvSpPr>
          <p:nvPr>
            <p:ph type="ftr" sz="quarter" idx="11"/>
          </p:nvPr>
        </p:nvSpPr>
        <p:spPr>
          <a:xfrm>
            <a:off x="4165363" y="6356746"/>
            <a:ext cx="3861276" cy="365780"/>
          </a:xfrm>
          <a:prstGeom prst="rect">
            <a:avLst/>
          </a:prstGeom>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a:xfrm>
            <a:off x="8737174" y="6356746"/>
            <a:ext cx="2845151" cy="365780"/>
          </a:xfrm>
          <a:prstGeom prst="rect">
            <a:avLst/>
          </a:prstGeom>
        </p:spPr>
        <p:txBody>
          <a:bodyPr/>
          <a:lstStyle>
            <a:lvl1pPr>
              <a:defRPr/>
            </a:lvl1pPr>
          </a:lstStyle>
          <a:p>
            <a:fld id="{0EE52F29-FB64-4B43-91C8-3826701FA621}" type="slidenum">
              <a:rPr lang="zh-CN" altLang="en-US"/>
              <a:pPr/>
              <a:t>‹#›</a:t>
            </a:fld>
            <a:endParaRPr lang="zh-CN" altLang="en-US"/>
          </a:p>
        </p:txBody>
      </p:sp>
    </p:spTree>
    <p:extLst>
      <p:ext uri="{BB962C8B-B14F-4D97-AF65-F5344CB8AC3E}">
        <p14:creationId xmlns:p14="http://schemas.microsoft.com/office/powerpoint/2010/main" val="633204967"/>
      </p:ext>
    </p:extLst>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6_标题和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val="31698812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4_标题和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val="10951417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2D65B72-E3FA-4398-B7AD-525E150641D8}"/>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97BA08D4-EC66-4766-A758-841019A91712}"/>
              </a:ext>
            </a:extLst>
          </p:cNvPr>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D6771BC0-CBEE-4BC3-B6B3-435C7CDF995D}"/>
              </a:ext>
            </a:extLst>
          </p:cNvPr>
          <p:cNvSpPr>
            <a:spLocks noGrp="1"/>
          </p:cNvSpPr>
          <p:nvPr>
            <p:ph type="dt" sz="half" idx="10"/>
          </p:nvPr>
        </p:nvSpPr>
        <p:spPr/>
        <p:txBody>
          <a:bodyPr/>
          <a:lstStyle/>
          <a:p>
            <a:fld id="{3404D0CC-1A9D-40BF-BE04-1F00667EA36B}" type="datetimeFigureOut">
              <a:rPr lang="zh-CN" altLang="en-US" smtClean="0"/>
              <a:t>2019/10/9</a:t>
            </a:fld>
            <a:endParaRPr lang="zh-CN" altLang="en-US"/>
          </a:p>
        </p:txBody>
      </p:sp>
      <p:sp>
        <p:nvSpPr>
          <p:cNvPr id="5" name="页脚占位符 4">
            <a:extLst>
              <a:ext uri="{FF2B5EF4-FFF2-40B4-BE49-F238E27FC236}">
                <a16:creationId xmlns:a16="http://schemas.microsoft.com/office/drawing/2014/main" id="{B99A512F-F4B6-450C-B819-7C0B2F6A8454}"/>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B9035F8F-C87F-4CBC-A884-21AB4684742B}"/>
              </a:ext>
            </a:extLst>
          </p:cNvPr>
          <p:cNvSpPr>
            <a:spLocks noGrp="1"/>
          </p:cNvSpPr>
          <p:nvPr>
            <p:ph type="sldNum" sz="quarter" idx="12"/>
          </p:nvPr>
        </p:nvSpPr>
        <p:spPr/>
        <p:txBody>
          <a:bodyPr/>
          <a:lstStyle/>
          <a:p>
            <a:fld id="{877321EA-5A1F-41FD-B6B9-B83986EDAF1B}" type="slidenum">
              <a:rPr lang="zh-CN" altLang="en-US" smtClean="0"/>
              <a:t>‹#›</a:t>
            </a:fld>
            <a:endParaRPr lang="zh-CN" altLang="en-US"/>
          </a:p>
        </p:txBody>
      </p:sp>
    </p:spTree>
    <p:extLst>
      <p:ext uri="{BB962C8B-B14F-4D97-AF65-F5344CB8AC3E}">
        <p14:creationId xmlns:p14="http://schemas.microsoft.com/office/powerpoint/2010/main" val="1428270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CA25AA8-C985-4C4B-B8AB-8145C622B135}"/>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18C0EEE5-340E-40C8-9927-39BCE944034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日期占位符 3">
            <a:extLst>
              <a:ext uri="{FF2B5EF4-FFF2-40B4-BE49-F238E27FC236}">
                <a16:creationId xmlns:a16="http://schemas.microsoft.com/office/drawing/2014/main" id="{6CE429C9-B0A7-40B9-8EE4-968616736B94}"/>
              </a:ext>
            </a:extLst>
          </p:cNvPr>
          <p:cNvSpPr>
            <a:spLocks noGrp="1"/>
          </p:cNvSpPr>
          <p:nvPr>
            <p:ph type="dt" sz="half" idx="10"/>
          </p:nvPr>
        </p:nvSpPr>
        <p:spPr/>
        <p:txBody>
          <a:bodyPr/>
          <a:lstStyle/>
          <a:p>
            <a:fld id="{3404D0CC-1A9D-40BF-BE04-1F00667EA36B}" type="datetimeFigureOut">
              <a:rPr lang="zh-CN" altLang="en-US" smtClean="0"/>
              <a:t>2019/10/9</a:t>
            </a:fld>
            <a:endParaRPr lang="zh-CN" altLang="en-US"/>
          </a:p>
        </p:txBody>
      </p:sp>
      <p:sp>
        <p:nvSpPr>
          <p:cNvPr id="5" name="页脚占位符 4">
            <a:extLst>
              <a:ext uri="{FF2B5EF4-FFF2-40B4-BE49-F238E27FC236}">
                <a16:creationId xmlns:a16="http://schemas.microsoft.com/office/drawing/2014/main" id="{73171DDC-5CD7-4246-8E70-2308AC4179EE}"/>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843E4CC4-93AD-4A9D-8A35-DDCAA1907762}"/>
              </a:ext>
            </a:extLst>
          </p:cNvPr>
          <p:cNvSpPr>
            <a:spLocks noGrp="1"/>
          </p:cNvSpPr>
          <p:nvPr>
            <p:ph type="sldNum" sz="quarter" idx="12"/>
          </p:nvPr>
        </p:nvSpPr>
        <p:spPr/>
        <p:txBody>
          <a:bodyPr/>
          <a:lstStyle/>
          <a:p>
            <a:fld id="{877321EA-5A1F-41FD-B6B9-B83986EDAF1B}" type="slidenum">
              <a:rPr lang="zh-CN" altLang="en-US" smtClean="0"/>
              <a:t>‹#›</a:t>
            </a:fld>
            <a:endParaRPr lang="zh-CN" altLang="en-US"/>
          </a:p>
        </p:txBody>
      </p:sp>
    </p:spTree>
    <p:extLst>
      <p:ext uri="{BB962C8B-B14F-4D97-AF65-F5344CB8AC3E}">
        <p14:creationId xmlns:p14="http://schemas.microsoft.com/office/powerpoint/2010/main" val="40130079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4806341-4C66-4441-9D79-256E94D30943}"/>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E4DB3B20-C163-4958-BAEE-FA96143F6E70}"/>
              </a:ext>
            </a:extLst>
          </p:cNvPr>
          <p:cNvSpPr>
            <a:spLocks noGrp="1"/>
          </p:cNvSpPr>
          <p:nvPr>
            <p:ph sz="half" idx="1"/>
          </p:nvPr>
        </p:nvSpPr>
        <p:spPr>
          <a:xfrm>
            <a:off x="838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a:extLst>
              <a:ext uri="{FF2B5EF4-FFF2-40B4-BE49-F238E27FC236}">
                <a16:creationId xmlns:a16="http://schemas.microsoft.com/office/drawing/2014/main" id="{32A7E1F8-1925-4CBB-845A-4253F0E4AA58}"/>
              </a:ext>
            </a:extLst>
          </p:cNvPr>
          <p:cNvSpPr>
            <a:spLocks noGrp="1"/>
          </p:cNvSpPr>
          <p:nvPr>
            <p:ph sz="half" idx="2"/>
          </p:nvPr>
        </p:nvSpPr>
        <p:spPr>
          <a:xfrm>
            <a:off x="6172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a:extLst>
              <a:ext uri="{FF2B5EF4-FFF2-40B4-BE49-F238E27FC236}">
                <a16:creationId xmlns:a16="http://schemas.microsoft.com/office/drawing/2014/main" id="{9002ED52-38E3-4512-9268-05C138B24314}"/>
              </a:ext>
            </a:extLst>
          </p:cNvPr>
          <p:cNvSpPr>
            <a:spLocks noGrp="1"/>
          </p:cNvSpPr>
          <p:nvPr>
            <p:ph type="dt" sz="half" idx="10"/>
          </p:nvPr>
        </p:nvSpPr>
        <p:spPr/>
        <p:txBody>
          <a:bodyPr/>
          <a:lstStyle/>
          <a:p>
            <a:fld id="{3404D0CC-1A9D-40BF-BE04-1F00667EA36B}" type="datetimeFigureOut">
              <a:rPr lang="zh-CN" altLang="en-US" smtClean="0"/>
              <a:t>2019/10/9</a:t>
            </a:fld>
            <a:endParaRPr lang="zh-CN" altLang="en-US"/>
          </a:p>
        </p:txBody>
      </p:sp>
      <p:sp>
        <p:nvSpPr>
          <p:cNvPr id="6" name="页脚占位符 5">
            <a:extLst>
              <a:ext uri="{FF2B5EF4-FFF2-40B4-BE49-F238E27FC236}">
                <a16:creationId xmlns:a16="http://schemas.microsoft.com/office/drawing/2014/main" id="{3D27855B-5FF1-4CE6-AD6A-2450C90BC457}"/>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D38491DA-D120-4C03-802E-0A6BB211088C}"/>
              </a:ext>
            </a:extLst>
          </p:cNvPr>
          <p:cNvSpPr>
            <a:spLocks noGrp="1"/>
          </p:cNvSpPr>
          <p:nvPr>
            <p:ph type="sldNum" sz="quarter" idx="12"/>
          </p:nvPr>
        </p:nvSpPr>
        <p:spPr/>
        <p:txBody>
          <a:bodyPr/>
          <a:lstStyle/>
          <a:p>
            <a:fld id="{877321EA-5A1F-41FD-B6B9-B83986EDAF1B}" type="slidenum">
              <a:rPr lang="zh-CN" altLang="en-US" smtClean="0"/>
              <a:t>‹#›</a:t>
            </a:fld>
            <a:endParaRPr lang="zh-CN" altLang="en-US"/>
          </a:p>
        </p:txBody>
      </p:sp>
    </p:spTree>
    <p:extLst>
      <p:ext uri="{BB962C8B-B14F-4D97-AF65-F5344CB8AC3E}">
        <p14:creationId xmlns:p14="http://schemas.microsoft.com/office/powerpoint/2010/main" val="3212895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B364A4E-A987-43F5-A2D8-2434755AA117}"/>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2FCFE4C1-23CC-447F-9AC2-CA3B0B772FB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a:extLst>
              <a:ext uri="{FF2B5EF4-FFF2-40B4-BE49-F238E27FC236}">
                <a16:creationId xmlns:a16="http://schemas.microsoft.com/office/drawing/2014/main" id="{5720BA6F-4BA7-4782-A48F-5A563DE38CAB}"/>
              </a:ext>
            </a:extLst>
          </p:cNvPr>
          <p:cNvSpPr>
            <a:spLocks noGrp="1"/>
          </p:cNvSpPr>
          <p:nvPr>
            <p:ph sz="half" idx="2"/>
          </p:nvPr>
        </p:nvSpPr>
        <p:spPr>
          <a:xfrm>
            <a:off x="839788" y="2505075"/>
            <a:ext cx="515778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a:extLst>
              <a:ext uri="{FF2B5EF4-FFF2-40B4-BE49-F238E27FC236}">
                <a16:creationId xmlns:a16="http://schemas.microsoft.com/office/drawing/2014/main" id="{5D6AB13C-8ADB-4ECA-A5AC-CCD58EC09F7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a:extLst>
              <a:ext uri="{FF2B5EF4-FFF2-40B4-BE49-F238E27FC236}">
                <a16:creationId xmlns:a16="http://schemas.microsoft.com/office/drawing/2014/main" id="{509BE9A0-6BFE-490D-8ADE-24169FD74BA9}"/>
              </a:ext>
            </a:extLst>
          </p:cNvPr>
          <p:cNvSpPr>
            <a:spLocks noGrp="1"/>
          </p:cNvSpPr>
          <p:nvPr>
            <p:ph sz="quarter" idx="4"/>
          </p:nvPr>
        </p:nvSpPr>
        <p:spPr>
          <a:xfrm>
            <a:off x="6172200" y="2505075"/>
            <a:ext cx="51831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a:extLst>
              <a:ext uri="{FF2B5EF4-FFF2-40B4-BE49-F238E27FC236}">
                <a16:creationId xmlns:a16="http://schemas.microsoft.com/office/drawing/2014/main" id="{858AC73F-3239-4FF1-A9FE-0CF0CE47ED98}"/>
              </a:ext>
            </a:extLst>
          </p:cNvPr>
          <p:cNvSpPr>
            <a:spLocks noGrp="1"/>
          </p:cNvSpPr>
          <p:nvPr>
            <p:ph type="dt" sz="half" idx="10"/>
          </p:nvPr>
        </p:nvSpPr>
        <p:spPr/>
        <p:txBody>
          <a:bodyPr/>
          <a:lstStyle/>
          <a:p>
            <a:fld id="{3404D0CC-1A9D-40BF-BE04-1F00667EA36B}" type="datetimeFigureOut">
              <a:rPr lang="zh-CN" altLang="en-US" smtClean="0"/>
              <a:t>2019/10/9</a:t>
            </a:fld>
            <a:endParaRPr lang="zh-CN" altLang="en-US"/>
          </a:p>
        </p:txBody>
      </p:sp>
      <p:sp>
        <p:nvSpPr>
          <p:cNvPr id="8" name="页脚占位符 7">
            <a:extLst>
              <a:ext uri="{FF2B5EF4-FFF2-40B4-BE49-F238E27FC236}">
                <a16:creationId xmlns:a16="http://schemas.microsoft.com/office/drawing/2014/main" id="{6FE0BED3-C81A-49D4-BE0F-E522B45216D3}"/>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7D0DC7F3-4C96-42A5-B44F-DAA7E8008409}"/>
              </a:ext>
            </a:extLst>
          </p:cNvPr>
          <p:cNvSpPr>
            <a:spLocks noGrp="1"/>
          </p:cNvSpPr>
          <p:nvPr>
            <p:ph type="sldNum" sz="quarter" idx="12"/>
          </p:nvPr>
        </p:nvSpPr>
        <p:spPr/>
        <p:txBody>
          <a:bodyPr/>
          <a:lstStyle/>
          <a:p>
            <a:fld id="{877321EA-5A1F-41FD-B6B9-B83986EDAF1B}" type="slidenum">
              <a:rPr lang="zh-CN" altLang="en-US" smtClean="0"/>
              <a:t>‹#›</a:t>
            </a:fld>
            <a:endParaRPr lang="zh-CN" altLang="en-US"/>
          </a:p>
        </p:txBody>
      </p:sp>
    </p:spTree>
    <p:extLst>
      <p:ext uri="{BB962C8B-B14F-4D97-AF65-F5344CB8AC3E}">
        <p14:creationId xmlns:p14="http://schemas.microsoft.com/office/powerpoint/2010/main" val="3197231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7AF89F4-AB09-4D36-88E3-84CB763D9781}"/>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73B2C1AF-30D6-409F-8D7E-A859618909A1}"/>
              </a:ext>
            </a:extLst>
          </p:cNvPr>
          <p:cNvSpPr>
            <a:spLocks noGrp="1"/>
          </p:cNvSpPr>
          <p:nvPr>
            <p:ph type="dt" sz="half" idx="10"/>
          </p:nvPr>
        </p:nvSpPr>
        <p:spPr/>
        <p:txBody>
          <a:bodyPr/>
          <a:lstStyle/>
          <a:p>
            <a:fld id="{3404D0CC-1A9D-40BF-BE04-1F00667EA36B}" type="datetimeFigureOut">
              <a:rPr lang="zh-CN" altLang="en-US" smtClean="0"/>
              <a:t>2019/10/9</a:t>
            </a:fld>
            <a:endParaRPr lang="zh-CN" altLang="en-US"/>
          </a:p>
        </p:txBody>
      </p:sp>
      <p:sp>
        <p:nvSpPr>
          <p:cNvPr id="4" name="页脚占位符 3">
            <a:extLst>
              <a:ext uri="{FF2B5EF4-FFF2-40B4-BE49-F238E27FC236}">
                <a16:creationId xmlns:a16="http://schemas.microsoft.com/office/drawing/2014/main" id="{250FF4D0-C6D5-4653-B23A-D3FC59226167}"/>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CD37A342-B459-4CB7-B7FB-523C0D720079}"/>
              </a:ext>
            </a:extLst>
          </p:cNvPr>
          <p:cNvSpPr>
            <a:spLocks noGrp="1"/>
          </p:cNvSpPr>
          <p:nvPr>
            <p:ph type="sldNum" sz="quarter" idx="12"/>
          </p:nvPr>
        </p:nvSpPr>
        <p:spPr/>
        <p:txBody>
          <a:bodyPr/>
          <a:lstStyle/>
          <a:p>
            <a:fld id="{877321EA-5A1F-41FD-B6B9-B83986EDAF1B}" type="slidenum">
              <a:rPr lang="zh-CN" altLang="en-US" smtClean="0"/>
              <a:t>‹#›</a:t>
            </a:fld>
            <a:endParaRPr lang="zh-CN" altLang="en-US"/>
          </a:p>
        </p:txBody>
      </p:sp>
    </p:spTree>
    <p:extLst>
      <p:ext uri="{BB962C8B-B14F-4D97-AF65-F5344CB8AC3E}">
        <p14:creationId xmlns:p14="http://schemas.microsoft.com/office/powerpoint/2010/main" val="30402107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EA38A9EE-0142-45EE-8BF4-0E8A5DE415A1}"/>
              </a:ext>
            </a:extLst>
          </p:cNvPr>
          <p:cNvSpPr>
            <a:spLocks noGrp="1"/>
          </p:cNvSpPr>
          <p:nvPr>
            <p:ph type="dt" sz="half" idx="10"/>
          </p:nvPr>
        </p:nvSpPr>
        <p:spPr/>
        <p:txBody>
          <a:bodyPr/>
          <a:lstStyle/>
          <a:p>
            <a:fld id="{3404D0CC-1A9D-40BF-BE04-1F00667EA36B}" type="datetimeFigureOut">
              <a:rPr lang="zh-CN" altLang="en-US" smtClean="0"/>
              <a:t>2019/10/9</a:t>
            </a:fld>
            <a:endParaRPr lang="zh-CN" altLang="en-US"/>
          </a:p>
        </p:txBody>
      </p:sp>
      <p:sp>
        <p:nvSpPr>
          <p:cNvPr id="3" name="页脚占位符 2">
            <a:extLst>
              <a:ext uri="{FF2B5EF4-FFF2-40B4-BE49-F238E27FC236}">
                <a16:creationId xmlns:a16="http://schemas.microsoft.com/office/drawing/2014/main" id="{1B352013-927A-4ED1-8672-8D4D4ACB3074}"/>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D099566C-1BB4-4025-BDBE-69CD97D2F844}"/>
              </a:ext>
            </a:extLst>
          </p:cNvPr>
          <p:cNvSpPr>
            <a:spLocks noGrp="1"/>
          </p:cNvSpPr>
          <p:nvPr>
            <p:ph type="sldNum" sz="quarter" idx="12"/>
          </p:nvPr>
        </p:nvSpPr>
        <p:spPr/>
        <p:txBody>
          <a:bodyPr/>
          <a:lstStyle/>
          <a:p>
            <a:fld id="{877321EA-5A1F-41FD-B6B9-B83986EDAF1B}" type="slidenum">
              <a:rPr lang="zh-CN" altLang="en-US" smtClean="0"/>
              <a:t>‹#›</a:t>
            </a:fld>
            <a:endParaRPr lang="zh-CN" altLang="en-US"/>
          </a:p>
        </p:txBody>
      </p:sp>
    </p:spTree>
    <p:extLst>
      <p:ext uri="{BB962C8B-B14F-4D97-AF65-F5344CB8AC3E}">
        <p14:creationId xmlns:p14="http://schemas.microsoft.com/office/powerpoint/2010/main" val="22097581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5C0EE21-5D8A-452A-B2C4-8F9A29CD067E}"/>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A34CF579-354A-4799-98BF-04F454777DB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a:extLst>
              <a:ext uri="{FF2B5EF4-FFF2-40B4-BE49-F238E27FC236}">
                <a16:creationId xmlns:a16="http://schemas.microsoft.com/office/drawing/2014/main" id="{A71C5B4A-3D16-4B5A-B4B8-FA6B7A2F91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AC175C62-3884-45AE-815B-A5EE8566778E}"/>
              </a:ext>
            </a:extLst>
          </p:cNvPr>
          <p:cNvSpPr>
            <a:spLocks noGrp="1"/>
          </p:cNvSpPr>
          <p:nvPr>
            <p:ph type="dt" sz="half" idx="10"/>
          </p:nvPr>
        </p:nvSpPr>
        <p:spPr/>
        <p:txBody>
          <a:bodyPr/>
          <a:lstStyle/>
          <a:p>
            <a:fld id="{3404D0CC-1A9D-40BF-BE04-1F00667EA36B}" type="datetimeFigureOut">
              <a:rPr lang="zh-CN" altLang="en-US" smtClean="0"/>
              <a:t>2019/10/9</a:t>
            </a:fld>
            <a:endParaRPr lang="zh-CN" altLang="en-US"/>
          </a:p>
        </p:txBody>
      </p:sp>
      <p:sp>
        <p:nvSpPr>
          <p:cNvPr id="6" name="页脚占位符 5">
            <a:extLst>
              <a:ext uri="{FF2B5EF4-FFF2-40B4-BE49-F238E27FC236}">
                <a16:creationId xmlns:a16="http://schemas.microsoft.com/office/drawing/2014/main" id="{D4E2CF57-DC93-4AC8-98CC-EE79DE24FC9E}"/>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6826B7E7-E361-47B6-A4CC-5FBF74BF9C70}"/>
              </a:ext>
            </a:extLst>
          </p:cNvPr>
          <p:cNvSpPr>
            <a:spLocks noGrp="1"/>
          </p:cNvSpPr>
          <p:nvPr>
            <p:ph type="sldNum" sz="quarter" idx="12"/>
          </p:nvPr>
        </p:nvSpPr>
        <p:spPr/>
        <p:txBody>
          <a:bodyPr/>
          <a:lstStyle/>
          <a:p>
            <a:fld id="{877321EA-5A1F-41FD-B6B9-B83986EDAF1B}" type="slidenum">
              <a:rPr lang="zh-CN" altLang="en-US" smtClean="0"/>
              <a:t>‹#›</a:t>
            </a:fld>
            <a:endParaRPr lang="zh-CN" altLang="en-US"/>
          </a:p>
        </p:txBody>
      </p:sp>
    </p:spTree>
    <p:extLst>
      <p:ext uri="{BB962C8B-B14F-4D97-AF65-F5344CB8AC3E}">
        <p14:creationId xmlns:p14="http://schemas.microsoft.com/office/powerpoint/2010/main" val="6266165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FACD1F1-DEC5-4985-BFAA-D8536F331142}"/>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5FA14814-BC6C-4628-A4EB-7BB62BFCC53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9103628E-F7AB-42BF-8B45-410571E4B2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C3A24A26-6A35-4783-90B1-3502658A5556}"/>
              </a:ext>
            </a:extLst>
          </p:cNvPr>
          <p:cNvSpPr>
            <a:spLocks noGrp="1"/>
          </p:cNvSpPr>
          <p:nvPr>
            <p:ph type="dt" sz="half" idx="10"/>
          </p:nvPr>
        </p:nvSpPr>
        <p:spPr/>
        <p:txBody>
          <a:bodyPr/>
          <a:lstStyle/>
          <a:p>
            <a:fld id="{3404D0CC-1A9D-40BF-BE04-1F00667EA36B}" type="datetimeFigureOut">
              <a:rPr lang="zh-CN" altLang="en-US" smtClean="0"/>
              <a:t>2019/10/9</a:t>
            </a:fld>
            <a:endParaRPr lang="zh-CN" altLang="en-US"/>
          </a:p>
        </p:txBody>
      </p:sp>
      <p:sp>
        <p:nvSpPr>
          <p:cNvPr id="6" name="页脚占位符 5">
            <a:extLst>
              <a:ext uri="{FF2B5EF4-FFF2-40B4-BE49-F238E27FC236}">
                <a16:creationId xmlns:a16="http://schemas.microsoft.com/office/drawing/2014/main" id="{886E9F79-7AB2-4E6E-9F61-ADF383E1A9CD}"/>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AAA65BE5-4037-4060-8854-BF9CE7B0D3BA}"/>
              </a:ext>
            </a:extLst>
          </p:cNvPr>
          <p:cNvSpPr>
            <a:spLocks noGrp="1"/>
          </p:cNvSpPr>
          <p:nvPr>
            <p:ph type="sldNum" sz="quarter" idx="12"/>
          </p:nvPr>
        </p:nvSpPr>
        <p:spPr/>
        <p:txBody>
          <a:bodyPr/>
          <a:lstStyle/>
          <a:p>
            <a:fld id="{877321EA-5A1F-41FD-B6B9-B83986EDAF1B}" type="slidenum">
              <a:rPr lang="zh-CN" altLang="en-US" smtClean="0"/>
              <a:t>‹#›</a:t>
            </a:fld>
            <a:endParaRPr lang="zh-CN" altLang="en-US"/>
          </a:p>
        </p:txBody>
      </p:sp>
    </p:spTree>
    <p:extLst>
      <p:ext uri="{BB962C8B-B14F-4D97-AF65-F5344CB8AC3E}">
        <p14:creationId xmlns:p14="http://schemas.microsoft.com/office/powerpoint/2010/main" val="2411317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197C74C0-DB5C-42C7-8286-EBE4B76999A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20BBC0CE-D4F8-4F66-8084-78CC80A35F1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58FDD3DF-A146-42D9-9C04-4AB25F3C242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04D0CC-1A9D-40BF-BE04-1F00667EA36B}" type="datetimeFigureOut">
              <a:rPr lang="zh-CN" altLang="en-US" smtClean="0"/>
              <a:t>2019/10/9</a:t>
            </a:fld>
            <a:endParaRPr lang="zh-CN" altLang="en-US"/>
          </a:p>
        </p:txBody>
      </p:sp>
      <p:sp>
        <p:nvSpPr>
          <p:cNvPr id="5" name="页脚占位符 4">
            <a:extLst>
              <a:ext uri="{FF2B5EF4-FFF2-40B4-BE49-F238E27FC236}">
                <a16:creationId xmlns:a16="http://schemas.microsoft.com/office/drawing/2014/main" id="{8D459859-25D6-4DBE-80BC-DF329A7DA1B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6A68D27D-BECE-46C5-9E8C-2FC69C160CB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7321EA-5A1F-41FD-B6B9-B83986EDAF1B}" type="slidenum">
              <a:rPr lang="zh-CN" altLang="en-US" smtClean="0"/>
              <a:t>‹#›</a:t>
            </a:fld>
            <a:endParaRPr lang="zh-CN" altLang="en-US"/>
          </a:p>
        </p:txBody>
      </p:sp>
    </p:spTree>
    <p:extLst>
      <p:ext uri="{BB962C8B-B14F-4D97-AF65-F5344CB8AC3E}">
        <p14:creationId xmlns:p14="http://schemas.microsoft.com/office/powerpoint/2010/main" val="34442823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389" y="365780"/>
            <a:ext cx="10515224" cy="1324636"/>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389" y="1825890"/>
            <a:ext cx="10515224" cy="4351729"/>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389" y="6356747"/>
            <a:ext cx="2742447" cy="364275"/>
          </a:xfrm>
          <a:prstGeom prst="rect">
            <a:avLst/>
          </a:prstGeom>
        </p:spPr>
        <p:txBody>
          <a:bodyPr vert="horz" lIns="91440" tIns="45720" rIns="91440" bIns="45720" rtlCol="0" anchor="ctr"/>
          <a:lstStyle>
            <a:lvl1pPr algn="l">
              <a:defRPr sz="1138">
                <a:solidFill>
                  <a:schemeClr val="tx1">
                    <a:tint val="75000"/>
                  </a:schemeClr>
                </a:solidFill>
              </a:defRPr>
            </a:lvl1pPr>
          </a:lstStyle>
          <a:p>
            <a:fld id="{43A93E93-166D-47F5-9EF1-ACEABE24AEEA}" type="datetimeFigureOut">
              <a:rPr lang="zh-CN" altLang="en-US" smtClean="0"/>
              <a:t>2019/10/9</a:t>
            </a:fld>
            <a:endParaRPr lang="zh-CN" altLang="en-US"/>
          </a:p>
        </p:txBody>
      </p:sp>
      <p:sp>
        <p:nvSpPr>
          <p:cNvPr id="5" name="页脚占位符 4"/>
          <p:cNvSpPr>
            <a:spLocks noGrp="1"/>
          </p:cNvSpPr>
          <p:nvPr>
            <p:ph type="ftr" sz="quarter" idx="3"/>
          </p:nvPr>
        </p:nvSpPr>
        <p:spPr>
          <a:xfrm>
            <a:off x="4038413" y="6356747"/>
            <a:ext cx="4115176" cy="364275"/>
          </a:xfrm>
          <a:prstGeom prst="rect">
            <a:avLst/>
          </a:prstGeom>
        </p:spPr>
        <p:txBody>
          <a:bodyPr vert="horz" lIns="91440" tIns="45720" rIns="91440" bIns="45720" rtlCol="0" anchor="ctr"/>
          <a:lstStyle>
            <a:lvl1pPr algn="ctr">
              <a:defRPr sz="1138">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1166" y="6356747"/>
            <a:ext cx="2742447" cy="364275"/>
          </a:xfrm>
          <a:prstGeom prst="rect">
            <a:avLst/>
          </a:prstGeom>
        </p:spPr>
        <p:txBody>
          <a:bodyPr vert="horz" lIns="91440" tIns="45720" rIns="91440" bIns="45720" rtlCol="0" anchor="ctr"/>
          <a:lstStyle>
            <a:lvl1pPr algn="r">
              <a:defRPr sz="1138">
                <a:solidFill>
                  <a:schemeClr val="tx1">
                    <a:tint val="75000"/>
                  </a:schemeClr>
                </a:solidFill>
              </a:defRPr>
            </a:lvl1pPr>
          </a:lstStyle>
          <a:p>
            <a:fld id="{118D5ACA-62CA-46DB-AD6B-12EDD6D51A23}" type="slidenum">
              <a:rPr lang="zh-CN" altLang="en-US" smtClean="0"/>
              <a:t>‹#›</a:t>
            </a:fld>
            <a:endParaRPr lang="zh-CN" altLang="en-US"/>
          </a:p>
        </p:txBody>
      </p:sp>
    </p:spTree>
    <p:extLst>
      <p:ext uri="{BB962C8B-B14F-4D97-AF65-F5344CB8AC3E}">
        <p14:creationId xmlns:p14="http://schemas.microsoft.com/office/powerpoint/2010/main" val="2423457225"/>
      </p:ext>
    </p:extLst>
  </p:cSld>
  <p:clrMap bg1="lt1" tx1="dk1" bg2="lt2" tx2="dk2" accent1="accent1" accent2="accent2" accent3="accent3" accent4="accent4" accent5="accent5" accent6="accent6" hlink="hlink" folHlink="folHlink"/>
  <p:sldLayoutIdLst>
    <p:sldLayoutId id="2147483661" r:id="rId1"/>
    <p:sldLayoutId id="2147483663" r:id="rId2"/>
    <p:sldLayoutId id="2147483664" r:id="rId3"/>
    <p:sldLayoutId id="2147483665" r:id="rId4"/>
    <p:sldLayoutId id="2147483668" r:id="rId5"/>
    <p:sldLayoutId id="2147483676" r:id="rId6"/>
    <p:sldLayoutId id="2147483677" r:id="rId7"/>
  </p:sldLayoutIdLst>
  <p:txStyles>
    <p:titleStyle>
      <a:lvl1pPr algn="l" defTabSz="866943" rtl="0" eaLnBrk="1" latinLnBrk="0" hangingPunct="1">
        <a:lnSpc>
          <a:spcPct val="90000"/>
        </a:lnSpc>
        <a:spcBef>
          <a:spcPct val="0"/>
        </a:spcBef>
        <a:buNone/>
        <a:defRPr sz="4172" kern="1200">
          <a:solidFill>
            <a:schemeClr val="tx1"/>
          </a:solidFill>
          <a:latin typeface="+mj-lt"/>
          <a:ea typeface="+mj-ea"/>
          <a:cs typeface="+mj-cs"/>
        </a:defRPr>
      </a:lvl1pPr>
    </p:titleStyle>
    <p:bodyStyle>
      <a:lvl1pPr marL="216736" indent="-216736" algn="l" defTabSz="866943" rtl="0" eaLnBrk="1" latinLnBrk="0" hangingPunct="1">
        <a:lnSpc>
          <a:spcPct val="90000"/>
        </a:lnSpc>
        <a:spcBef>
          <a:spcPts val="948"/>
        </a:spcBef>
        <a:buFont typeface="Arial" panose="020B0604020202020204" pitchFamily="34" charset="0"/>
        <a:buChar char="•"/>
        <a:defRPr sz="2655" kern="1200">
          <a:solidFill>
            <a:schemeClr val="tx1"/>
          </a:solidFill>
          <a:latin typeface="+mn-lt"/>
          <a:ea typeface="+mn-ea"/>
          <a:cs typeface="+mn-cs"/>
        </a:defRPr>
      </a:lvl1pPr>
      <a:lvl2pPr marL="650207" indent="-216736" algn="l" defTabSz="866943" rtl="0" eaLnBrk="1" latinLnBrk="0" hangingPunct="1">
        <a:lnSpc>
          <a:spcPct val="90000"/>
        </a:lnSpc>
        <a:spcBef>
          <a:spcPts val="474"/>
        </a:spcBef>
        <a:buFont typeface="Arial" panose="020B0604020202020204" pitchFamily="34" charset="0"/>
        <a:buChar char="•"/>
        <a:defRPr sz="2275" kern="1200">
          <a:solidFill>
            <a:schemeClr val="tx1"/>
          </a:solidFill>
          <a:latin typeface="+mn-lt"/>
          <a:ea typeface="+mn-ea"/>
          <a:cs typeface="+mn-cs"/>
        </a:defRPr>
      </a:lvl2pPr>
      <a:lvl3pPr marL="1083678" indent="-216736" algn="l" defTabSz="866943" rtl="0" eaLnBrk="1" latinLnBrk="0" hangingPunct="1">
        <a:lnSpc>
          <a:spcPct val="90000"/>
        </a:lnSpc>
        <a:spcBef>
          <a:spcPts val="474"/>
        </a:spcBef>
        <a:buFont typeface="Arial" panose="020B0604020202020204" pitchFamily="34" charset="0"/>
        <a:buChar char="•"/>
        <a:defRPr sz="1896" kern="1200">
          <a:solidFill>
            <a:schemeClr val="tx1"/>
          </a:solidFill>
          <a:latin typeface="+mn-lt"/>
          <a:ea typeface="+mn-ea"/>
          <a:cs typeface="+mn-cs"/>
        </a:defRPr>
      </a:lvl3pPr>
      <a:lvl4pPr marL="1517150" indent="-216736" algn="l" defTabSz="866943" rtl="0" eaLnBrk="1" latinLnBrk="0" hangingPunct="1">
        <a:lnSpc>
          <a:spcPct val="90000"/>
        </a:lnSpc>
        <a:spcBef>
          <a:spcPts val="474"/>
        </a:spcBef>
        <a:buFont typeface="Arial" panose="020B0604020202020204" pitchFamily="34" charset="0"/>
        <a:buChar char="•"/>
        <a:defRPr sz="1707" kern="1200">
          <a:solidFill>
            <a:schemeClr val="tx1"/>
          </a:solidFill>
          <a:latin typeface="+mn-lt"/>
          <a:ea typeface="+mn-ea"/>
          <a:cs typeface="+mn-cs"/>
        </a:defRPr>
      </a:lvl4pPr>
      <a:lvl5pPr marL="1950621" indent="-216736" algn="l" defTabSz="866943" rtl="0" eaLnBrk="1" latinLnBrk="0" hangingPunct="1">
        <a:lnSpc>
          <a:spcPct val="90000"/>
        </a:lnSpc>
        <a:spcBef>
          <a:spcPts val="474"/>
        </a:spcBef>
        <a:buFont typeface="Arial" panose="020B0604020202020204" pitchFamily="34" charset="0"/>
        <a:buChar char="•"/>
        <a:defRPr sz="1707" kern="1200">
          <a:solidFill>
            <a:schemeClr val="tx1"/>
          </a:solidFill>
          <a:latin typeface="+mn-lt"/>
          <a:ea typeface="+mn-ea"/>
          <a:cs typeface="+mn-cs"/>
        </a:defRPr>
      </a:lvl5pPr>
      <a:lvl6pPr marL="2384092" indent="-216736" algn="l" defTabSz="866943" rtl="0" eaLnBrk="1" latinLnBrk="0" hangingPunct="1">
        <a:lnSpc>
          <a:spcPct val="90000"/>
        </a:lnSpc>
        <a:spcBef>
          <a:spcPts val="474"/>
        </a:spcBef>
        <a:buFont typeface="Arial" panose="020B0604020202020204" pitchFamily="34" charset="0"/>
        <a:buChar char="•"/>
        <a:defRPr sz="1707" kern="1200">
          <a:solidFill>
            <a:schemeClr val="tx1"/>
          </a:solidFill>
          <a:latin typeface="+mn-lt"/>
          <a:ea typeface="+mn-ea"/>
          <a:cs typeface="+mn-cs"/>
        </a:defRPr>
      </a:lvl6pPr>
      <a:lvl7pPr marL="2817564" indent="-216736" algn="l" defTabSz="866943" rtl="0" eaLnBrk="1" latinLnBrk="0" hangingPunct="1">
        <a:lnSpc>
          <a:spcPct val="90000"/>
        </a:lnSpc>
        <a:spcBef>
          <a:spcPts val="474"/>
        </a:spcBef>
        <a:buFont typeface="Arial" panose="020B0604020202020204" pitchFamily="34" charset="0"/>
        <a:buChar char="•"/>
        <a:defRPr sz="1707" kern="1200">
          <a:solidFill>
            <a:schemeClr val="tx1"/>
          </a:solidFill>
          <a:latin typeface="+mn-lt"/>
          <a:ea typeface="+mn-ea"/>
          <a:cs typeface="+mn-cs"/>
        </a:defRPr>
      </a:lvl7pPr>
      <a:lvl8pPr marL="3251035" indent="-216736" algn="l" defTabSz="866943" rtl="0" eaLnBrk="1" latinLnBrk="0" hangingPunct="1">
        <a:lnSpc>
          <a:spcPct val="90000"/>
        </a:lnSpc>
        <a:spcBef>
          <a:spcPts val="474"/>
        </a:spcBef>
        <a:buFont typeface="Arial" panose="020B0604020202020204" pitchFamily="34" charset="0"/>
        <a:buChar char="•"/>
        <a:defRPr sz="1707" kern="1200">
          <a:solidFill>
            <a:schemeClr val="tx1"/>
          </a:solidFill>
          <a:latin typeface="+mn-lt"/>
          <a:ea typeface="+mn-ea"/>
          <a:cs typeface="+mn-cs"/>
        </a:defRPr>
      </a:lvl8pPr>
      <a:lvl9pPr marL="3684506" indent="-216736" algn="l" defTabSz="866943" rtl="0" eaLnBrk="1" latinLnBrk="0" hangingPunct="1">
        <a:lnSpc>
          <a:spcPct val="90000"/>
        </a:lnSpc>
        <a:spcBef>
          <a:spcPts val="474"/>
        </a:spcBef>
        <a:buFont typeface="Arial" panose="020B0604020202020204" pitchFamily="34" charset="0"/>
        <a:buChar char="•"/>
        <a:defRPr sz="1707" kern="1200">
          <a:solidFill>
            <a:schemeClr val="tx1"/>
          </a:solidFill>
          <a:latin typeface="+mn-lt"/>
          <a:ea typeface="+mn-ea"/>
          <a:cs typeface="+mn-cs"/>
        </a:defRPr>
      </a:lvl9pPr>
    </p:bodyStyle>
    <p:otherStyle>
      <a:defPPr>
        <a:defRPr lang="zh-CN"/>
      </a:defPPr>
      <a:lvl1pPr marL="0" algn="l" defTabSz="866943" rtl="0" eaLnBrk="1" latinLnBrk="0" hangingPunct="1">
        <a:defRPr sz="1707" kern="1200">
          <a:solidFill>
            <a:schemeClr val="tx1"/>
          </a:solidFill>
          <a:latin typeface="+mn-lt"/>
          <a:ea typeface="+mn-ea"/>
          <a:cs typeface="+mn-cs"/>
        </a:defRPr>
      </a:lvl1pPr>
      <a:lvl2pPr marL="433471" algn="l" defTabSz="866943" rtl="0" eaLnBrk="1" latinLnBrk="0" hangingPunct="1">
        <a:defRPr sz="1707" kern="1200">
          <a:solidFill>
            <a:schemeClr val="tx1"/>
          </a:solidFill>
          <a:latin typeface="+mn-lt"/>
          <a:ea typeface="+mn-ea"/>
          <a:cs typeface="+mn-cs"/>
        </a:defRPr>
      </a:lvl2pPr>
      <a:lvl3pPr marL="866943" algn="l" defTabSz="866943" rtl="0" eaLnBrk="1" latinLnBrk="0" hangingPunct="1">
        <a:defRPr sz="1707" kern="1200">
          <a:solidFill>
            <a:schemeClr val="tx1"/>
          </a:solidFill>
          <a:latin typeface="+mn-lt"/>
          <a:ea typeface="+mn-ea"/>
          <a:cs typeface="+mn-cs"/>
        </a:defRPr>
      </a:lvl3pPr>
      <a:lvl4pPr marL="1300414" algn="l" defTabSz="866943" rtl="0" eaLnBrk="1" latinLnBrk="0" hangingPunct="1">
        <a:defRPr sz="1707" kern="1200">
          <a:solidFill>
            <a:schemeClr val="tx1"/>
          </a:solidFill>
          <a:latin typeface="+mn-lt"/>
          <a:ea typeface="+mn-ea"/>
          <a:cs typeface="+mn-cs"/>
        </a:defRPr>
      </a:lvl4pPr>
      <a:lvl5pPr marL="1733885" algn="l" defTabSz="866943" rtl="0" eaLnBrk="1" latinLnBrk="0" hangingPunct="1">
        <a:defRPr sz="1707" kern="1200">
          <a:solidFill>
            <a:schemeClr val="tx1"/>
          </a:solidFill>
          <a:latin typeface="+mn-lt"/>
          <a:ea typeface="+mn-ea"/>
          <a:cs typeface="+mn-cs"/>
        </a:defRPr>
      </a:lvl5pPr>
      <a:lvl6pPr marL="2167357" algn="l" defTabSz="866943" rtl="0" eaLnBrk="1" latinLnBrk="0" hangingPunct="1">
        <a:defRPr sz="1707" kern="1200">
          <a:solidFill>
            <a:schemeClr val="tx1"/>
          </a:solidFill>
          <a:latin typeface="+mn-lt"/>
          <a:ea typeface="+mn-ea"/>
          <a:cs typeface="+mn-cs"/>
        </a:defRPr>
      </a:lvl6pPr>
      <a:lvl7pPr marL="2600828" algn="l" defTabSz="866943" rtl="0" eaLnBrk="1" latinLnBrk="0" hangingPunct="1">
        <a:defRPr sz="1707" kern="1200">
          <a:solidFill>
            <a:schemeClr val="tx1"/>
          </a:solidFill>
          <a:latin typeface="+mn-lt"/>
          <a:ea typeface="+mn-ea"/>
          <a:cs typeface="+mn-cs"/>
        </a:defRPr>
      </a:lvl7pPr>
      <a:lvl8pPr marL="3034299" algn="l" defTabSz="866943" rtl="0" eaLnBrk="1" latinLnBrk="0" hangingPunct="1">
        <a:defRPr sz="1707" kern="1200">
          <a:solidFill>
            <a:schemeClr val="tx1"/>
          </a:solidFill>
          <a:latin typeface="+mn-lt"/>
          <a:ea typeface="+mn-ea"/>
          <a:cs typeface="+mn-cs"/>
        </a:defRPr>
      </a:lvl8pPr>
      <a:lvl9pPr marL="3467771" algn="l" defTabSz="866943" rtl="0" eaLnBrk="1" latinLnBrk="0" hangingPunct="1">
        <a:defRPr sz="170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6.xml"/><Relationship Id="rId1" Type="http://schemas.openxmlformats.org/officeDocument/2006/relationships/tags" Target="../tags/tag2.xml"/><Relationship Id="rId4" Type="http://schemas.openxmlformats.org/officeDocument/2006/relationships/image" Target="../media/image1.jp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2.xml"/><Relationship Id="rId1" Type="http://schemas.openxmlformats.org/officeDocument/2006/relationships/tags" Target="../tags/tag18.xml"/><Relationship Id="rId4" Type="http://schemas.openxmlformats.org/officeDocument/2006/relationships/image" Target="../media/image1.jp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8" Type="http://schemas.openxmlformats.org/officeDocument/2006/relationships/tags" Target="../tags/tag10.xml"/><Relationship Id="rId13" Type="http://schemas.openxmlformats.org/officeDocument/2006/relationships/tags" Target="../tags/tag15.xml"/><Relationship Id="rId3" Type="http://schemas.openxmlformats.org/officeDocument/2006/relationships/tags" Target="../tags/tag5.xml"/><Relationship Id="rId7" Type="http://schemas.openxmlformats.org/officeDocument/2006/relationships/tags" Target="../tags/tag9.xml"/><Relationship Id="rId12" Type="http://schemas.openxmlformats.org/officeDocument/2006/relationships/tags" Target="../tags/tag14.xml"/><Relationship Id="rId2" Type="http://schemas.openxmlformats.org/officeDocument/2006/relationships/tags" Target="../tags/tag4.xml"/><Relationship Id="rId16" Type="http://schemas.openxmlformats.org/officeDocument/2006/relationships/image" Target="../media/image1.jpg"/><Relationship Id="rId1" Type="http://schemas.openxmlformats.org/officeDocument/2006/relationships/tags" Target="../tags/tag3.xml"/><Relationship Id="rId6" Type="http://schemas.openxmlformats.org/officeDocument/2006/relationships/tags" Target="../tags/tag8.xml"/><Relationship Id="rId11" Type="http://schemas.openxmlformats.org/officeDocument/2006/relationships/tags" Target="../tags/tag13.xml"/><Relationship Id="rId5" Type="http://schemas.openxmlformats.org/officeDocument/2006/relationships/tags" Target="../tags/tag7.xml"/><Relationship Id="rId15" Type="http://schemas.openxmlformats.org/officeDocument/2006/relationships/notesSlide" Target="../notesSlides/notesSlide2.xml"/><Relationship Id="rId10" Type="http://schemas.openxmlformats.org/officeDocument/2006/relationships/tags" Target="../tags/tag12.xml"/><Relationship Id="rId4" Type="http://schemas.openxmlformats.org/officeDocument/2006/relationships/tags" Target="../tags/tag6.xml"/><Relationship Id="rId9" Type="http://schemas.openxmlformats.org/officeDocument/2006/relationships/tags" Target="../tags/tag11.xml"/><Relationship Id="rId14"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12.xml"/><Relationship Id="rId1" Type="http://schemas.openxmlformats.org/officeDocument/2006/relationships/tags" Target="../tags/tag19.xml"/><Relationship Id="rId4" Type="http://schemas.openxmlformats.org/officeDocument/2006/relationships/image" Target="../media/image1.jp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2.xml"/><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16.xml"/><Relationship Id="rId1" Type="http://schemas.openxmlformats.org/officeDocument/2006/relationships/tags" Target="../tags/tag20.xml"/><Relationship Id="rId4" Type="http://schemas.openxmlformats.org/officeDocument/2006/relationships/image" Target="../media/image1.jp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tags" Target="../tags/tag16.xml"/><Relationship Id="rId4" Type="http://schemas.openxmlformats.org/officeDocument/2006/relationships/image" Target="../media/image1.jp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4.xml"/><Relationship Id="rId4" Type="http://schemas.openxmlformats.org/officeDocument/2006/relationships/image" Target="../media/image3.jp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2.xml"/><Relationship Id="rId1" Type="http://schemas.openxmlformats.org/officeDocument/2006/relationships/tags" Target="../tags/tag17.xml"/><Relationship Id="rId4" Type="http://schemas.openxmlformats.org/officeDocument/2006/relationships/image" Target="../media/image1.jp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rotWithShape="1">
          <a:blip r:embed="rId4">
            <a:extLst>
              <a:ext uri="{28A0092B-C50C-407E-A947-70E740481C1C}">
                <a14:useLocalDpi xmlns:a14="http://schemas.microsoft.com/office/drawing/2010/main" val="0"/>
              </a:ext>
            </a:extLst>
          </a:blip>
          <a:srcRect t="15403"/>
          <a:stretch/>
        </p:blipFill>
        <p:spPr>
          <a:xfrm>
            <a:off x="0" y="-1"/>
            <a:ext cx="12192000" cy="6876005"/>
          </a:xfrm>
          <a:prstGeom prst="rect">
            <a:avLst/>
          </a:prstGeom>
        </p:spPr>
      </p:pic>
      <p:sp>
        <p:nvSpPr>
          <p:cNvPr id="4" name="矩形 3"/>
          <p:cNvSpPr/>
          <p:nvPr/>
        </p:nvSpPr>
        <p:spPr>
          <a:xfrm>
            <a:off x="3083249" y="-671803"/>
            <a:ext cx="6052458" cy="5548604"/>
          </a:xfrm>
          <a:prstGeom prst="rect">
            <a:avLst/>
          </a:prstGeom>
          <a:solidFill>
            <a:srgbClr val="FFFFFE"/>
          </a:solidFill>
          <a:ln>
            <a:solidFill>
              <a:srgbClr val="FFFFF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accent1">
                  <a:lumMod val="50000"/>
                </a:schemeClr>
              </a:solidFill>
            </a:endParaRPr>
          </a:p>
        </p:txBody>
      </p:sp>
      <p:sp>
        <p:nvSpPr>
          <p:cNvPr id="40" name="矩形 39">
            <a:extLst>
              <a:ext uri="{FF2B5EF4-FFF2-40B4-BE49-F238E27FC236}">
                <a16:creationId xmlns:a16="http://schemas.microsoft.com/office/drawing/2014/main" id="{E2F03855-8F03-4BD3-9CB0-2A753F973CD7}"/>
              </a:ext>
            </a:extLst>
          </p:cNvPr>
          <p:cNvSpPr/>
          <p:nvPr>
            <p:custDataLst>
              <p:tags r:id="rId1"/>
            </p:custDataLst>
          </p:nvPr>
        </p:nvSpPr>
        <p:spPr>
          <a:xfrm>
            <a:off x="4833970" y="-1712686"/>
            <a:ext cx="1077599" cy="69668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21" name="TextBox 10"/>
          <p:cNvSpPr txBox="1"/>
          <p:nvPr/>
        </p:nvSpPr>
        <p:spPr>
          <a:xfrm>
            <a:off x="3244807" y="2404966"/>
            <a:ext cx="5646097" cy="584775"/>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zh-CN" altLang="en-US" sz="3200" b="1" dirty="0">
                <a:solidFill>
                  <a:srgbClr val="F785A0"/>
                </a:solidFill>
                <a:latin typeface="微软雅黑"/>
                <a:ea typeface="微软雅黑"/>
                <a:sym typeface="微软雅黑"/>
              </a:rPr>
              <a:t>Personal Annual Summary</a:t>
            </a:r>
          </a:p>
        </p:txBody>
      </p:sp>
      <p:sp>
        <p:nvSpPr>
          <p:cNvPr id="23" name="AutoShape 2"/>
          <p:cNvSpPr>
            <a:spLocks noChangeArrowheads="1"/>
          </p:cNvSpPr>
          <p:nvPr/>
        </p:nvSpPr>
        <p:spPr bwMode="auto">
          <a:xfrm>
            <a:off x="3411063" y="808781"/>
            <a:ext cx="4727402" cy="685680"/>
          </a:xfrm>
          <a:prstGeom prst="roundRect">
            <a:avLst>
              <a:gd name="adj" fmla="val 50000"/>
            </a:avLst>
          </a:prstGeom>
          <a:solidFill>
            <a:srgbClr val="F785A0"/>
          </a:solidFill>
          <a:ln>
            <a:noFill/>
          </a:ln>
          <a:effectLst>
            <a:outerShdw blurRad="50800" dist="38100" dir="5400000" algn="t" rotWithShape="0">
              <a:prstClr val="black">
                <a:alpha val="40000"/>
              </a:prstClr>
            </a:outerShdw>
          </a:effectLst>
        </p:spPr>
        <p:txBody>
          <a:bodyPr lIns="108229" tIns="56401" rIns="108229" bIns="56401" anchor="ctr"/>
          <a:lstStyle>
            <a:lvl1pPr>
              <a:defRPr sz="1700">
                <a:solidFill>
                  <a:schemeClr val="tx1"/>
                </a:solidFill>
                <a:latin typeface="Arial" panose="020B0604020202020204" pitchFamily="34" charset="0"/>
                <a:ea typeface="宋体" panose="02010600030101010101" pitchFamily="2" charset="-122"/>
              </a:defRPr>
            </a:lvl1pPr>
            <a:lvl2pPr marL="892175" indent="-434975">
              <a:defRPr sz="1700">
                <a:solidFill>
                  <a:schemeClr val="tx1"/>
                </a:solidFill>
                <a:latin typeface="Arial" panose="020B0604020202020204" pitchFamily="34" charset="0"/>
                <a:ea typeface="宋体" panose="02010600030101010101" pitchFamily="2" charset="-122"/>
              </a:defRPr>
            </a:lvl2pPr>
            <a:lvl3pPr marL="1371600" indent="-457200">
              <a:defRPr sz="1700">
                <a:solidFill>
                  <a:schemeClr val="tx1"/>
                </a:solidFill>
                <a:latin typeface="Arial" panose="020B0604020202020204" pitchFamily="34" charset="0"/>
                <a:ea typeface="宋体" panose="02010600030101010101" pitchFamily="2" charset="-122"/>
              </a:defRPr>
            </a:lvl3pPr>
            <a:lvl4pPr marL="1920875" indent="-549275">
              <a:defRPr sz="1700">
                <a:solidFill>
                  <a:schemeClr val="tx1"/>
                </a:solidFill>
                <a:latin typeface="Arial" panose="020B0604020202020204" pitchFamily="34" charset="0"/>
                <a:ea typeface="宋体" panose="02010600030101010101" pitchFamily="2" charset="-122"/>
              </a:defRPr>
            </a:lvl4pPr>
            <a:lvl5pPr marL="2470150" indent="-641350">
              <a:defRPr sz="1700">
                <a:solidFill>
                  <a:schemeClr val="tx1"/>
                </a:solidFill>
                <a:latin typeface="Arial" panose="020B0604020202020204" pitchFamily="34" charset="0"/>
                <a:ea typeface="宋体" panose="02010600030101010101" pitchFamily="2" charset="-122"/>
              </a:defRPr>
            </a:lvl5pPr>
            <a:lvl6pPr marL="2927350" indent="-641350" eaLnBrk="0" fontAlgn="base" hangingPunct="0">
              <a:spcBef>
                <a:spcPct val="0"/>
              </a:spcBef>
              <a:spcAft>
                <a:spcPct val="0"/>
              </a:spcAft>
              <a:buFont typeface="Arial" panose="020B0604020202020204" pitchFamily="34" charset="0"/>
              <a:defRPr sz="1700">
                <a:solidFill>
                  <a:schemeClr val="tx1"/>
                </a:solidFill>
                <a:latin typeface="Arial" panose="020B0604020202020204" pitchFamily="34" charset="0"/>
                <a:ea typeface="宋体" panose="02010600030101010101" pitchFamily="2" charset="-122"/>
              </a:defRPr>
            </a:lvl6pPr>
            <a:lvl7pPr marL="3384550" indent="-641350" eaLnBrk="0" fontAlgn="base" hangingPunct="0">
              <a:spcBef>
                <a:spcPct val="0"/>
              </a:spcBef>
              <a:spcAft>
                <a:spcPct val="0"/>
              </a:spcAft>
              <a:buFont typeface="Arial" panose="020B0604020202020204" pitchFamily="34" charset="0"/>
              <a:defRPr sz="1700">
                <a:solidFill>
                  <a:schemeClr val="tx1"/>
                </a:solidFill>
                <a:latin typeface="Arial" panose="020B0604020202020204" pitchFamily="34" charset="0"/>
                <a:ea typeface="宋体" panose="02010600030101010101" pitchFamily="2" charset="-122"/>
              </a:defRPr>
            </a:lvl7pPr>
            <a:lvl8pPr marL="3841750" indent="-641350" eaLnBrk="0" fontAlgn="base" hangingPunct="0">
              <a:spcBef>
                <a:spcPct val="0"/>
              </a:spcBef>
              <a:spcAft>
                <a:spcPct val="0"/>
              </a:spcAft>
              <a:buFont typeface="Arial" panose="020B0604020202020204" pitchFamily="34" charset="0"/>
              <a:defRPr sz="1700">
                <a:solidFill>
                  <a:schemeClr val="tx1"/>
                </a:solidFill>
                <a:latin typeface="Arial" panose="020B0604020202020204" pitchFamily="34" charset="0"/>
                <a:ea typeface="宋体" panose="02010600030101010101" pitchFamily="2" charset="-122"/>
              </a:defRPr>
            </a:lvl8pPr>
            <a:lvl9pPr marL="4298950" indent="-641350" eaLnBrk="0" fontAlgn="base" hangingPunct="0">
              <a:spcBef>
                <a:spcPct val="0"/>
              </a:spcBef>
              <a:spcAft>
                <a:spcPct val="0"/>
              </a:spcAft>
              <a:buFont typeface="Arial" panose="020B0604020202020204" pitchFamily="34" charset="0"/>
              <a:defRPr sz="1700">
                <a:solidFill>
                  <a:schemeClr val="tx1"/>
                </a:solidFill>
                <a:latin typeface="Arial" panose="020B0604020202020204" pitchFamily="34" charset="0"/>
                <a:ea typeface="宋体" panose="02010600030101010101" pitchFamily="2" charset="-122"/>
              </a:defRPr>
            </a:lvl9pPr>
          </a:lstStyle>
          <a:p>
            <a:pPr algn="ctr" eaLnBrk="1" hangingPunct="1">
              <a:buFont typeface="Arial" panose="020B0604020202020204" pitchFamily="34" charset="0"/>
              <a:buNone/>
              <a:defRPr/>
            </a:pPr>
            <a:r>
              <a:rPr lang="en-US" altLang="zh-CN" sz="4400" dirty="0">
                <a:solidFill>
                  <a:schemeClr val="bg1"/>
                </a:solidFill>
                <a:latin typeface="微软雅黑"/>
                <a:ea typeface="微软雅黑"/>
                <a:sym typeface="微软雅黑"/>
              </a:rPr>
              <a:t>Business Plan</a:t>
            </a:r>
            <a:endParaRPr lang="zh-CN" altLang="en-US" sz="4400" dirty="0">
              <a:solidFill>
                <a:schemeClr val="bg1"/>
              </a:solidFill>
              <a:latin typeface="微软雅黑"/>
              <a:ea typeface="微软雅黑"/>
              <a:sym typeface="微软雅黑"/>
            </a:endParaRPr>
          </a:p>
        </p:txBody>
      </p:sp>
      <p:sp>
        <p:nvSpPr>
          <p:cNvPr id="24" name="文本框 28"/>
          <p:cNvSpPr txBox="1"/>
          <p:nvPr/>
        </p:nvSpPr>
        <p:spPr>
          <a:xfrm>
            <a:off x="3767788" y="3052329"/>
            <a:ext cx="4600133" cy="369332"/>
          </a:xfrm>
          <a:prstGeom prst="rect">
            <a:avLst/>
          </a:prstGeom>
          <a:noFill/>
        </p:spPr>
        <p:txBody>
          <a:bodyPr wrap="square" rtlCol="0">
            <a:spAutoFit/>
          </a:bodyPr>
          <a:lstStyle/>
          <a:p>
            <a:pPr algn="ctr"/>
            <a:r>
              <a:rPr lang="en-US" altLang="zh-CN" b="1" dirty="0">
                <a:solidFill>
                  <a:srgbClr val="F785A0"/>
                </a:solidFill>
                <a:latin typeface="微软雅黑"/>
                <a:ea typeface="微软雅黑"/>
                <a:sym typeface="微软雅黑"/>
              </a:rPr>
              <a:t>CLICK TO ADD UP TITLE HERE</a:t>
            </a:r>
            <a:endParaRPr lang="zh-CN" altLang="en-US" b="1" dirty="0">
              <a:solidFill>
                <a:srgbClr val="F785A0"/>
              </a:solidFill>
              <a:latin typeface="微软雅黑"/>
              <a:ea typeface="微软雅黑"/>
              <a:sym typeface="微软雅黑"/>
            </a:endParaRPr>
          </a:p>
        </p:txBody>
      </p:sp>
    </p:spTree>
    <p:extLst>
      <p:ext uri="{BB962C8B-B14F-4D97-AF65-F5344CB8AC3E}">
        <p14:creationId xmlns:p14="http://schemas.microsoft.com/office/powerpoint/2010/main" val="1866655990"/>
      </p:ext>
    </p:extLst>
  </p:cSld>
  <p:clrMapOvr>
    <a:masterClrMapping/>
  </p:clrMapOvr>
  <mc:AlternateContent xmlns:mc="http://schemas.openxmlformats.org/markup-compatibility/2006" xmlns:p14="http://schemas.microsoft.com/office/powerpoint/2010/main">
    <mc:Choice Requires="p14">
      <p:transition spd="slow" p14:dur="1200" advClick="0" advTm="3000">
        <p14:prism/>
      </p:transition>
    </mc:Choice>
    <mc:Fallback xmlns:a16="http://schemas.microsoft.com/office/drawing/2014/main" xmlns:a14="http://schemas.microsoft.com/office/drawing/2010/main" xmlns="">
      <p:transition spd="slow" advClick="0"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additive="base">
                                        <p:cTn id="7" dur="500" fill="hold"/>
                                        <p:tgtEl>
                                          <p:spTgt spid="21"/>
                                        </p:tgtEl>
                                        <p:attrNameLst>
                                          <p:attrName>ppt_x</p:attrName>
                                        </p:attrNameLst>
                                      </p:cBhvr>
                                      <p:tavLst>
                                        <p:tav tm="0">
                                          <p:val>
                                            <p:strVal val="0-#ppt_w/2"/>
                                          </p:val>
                                        </p:tav>
                                        <p:tav tm="100000">
                                          <p:val>
                                            <p:strVal val="#ppt_x"/>
                                          </p:val>
                                        </p:tav>
                                      </p:tavLst>
                                    </p:anim>
                                    <p:anim calcmode="lin" valueType="num">
                                      <p:cBhvr additive="base">
                                        <p:cTn id="8" dur="500" fill="hold"/>
                                        <p:tgtEl>
                                          <p:spTgt spid="21"/>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250"/>
                                  </p:stCondLst>
                                  <p:childTnLst>
                                    <p:set>
                                      <p:cBhvr>
                                        <p:cTn id="10" dur="1" fill="hold">
                                          <p:stCondLst>
                                            <p:cond delay="0"/>
                                          </p:stCondLst>
                                        </p:cTn>
                                        <p:tgtEl>
                                          <p:spTgt spid="23"/>
                                        </p:tgtEl>
                                        <p:attrNameLst>
                                          <p:attrName>style.visibility</p:attrName>
                                        </p:attrNameLst>
                                      </p:cBhvr>
                                      <p:to>
                                        <p:strVal val="visible"/>
                                      </p:to>
                                    </p:set>
                                    <p:anim calcmode="lin" valueType="num">
                                      <p:cBhvr additive="base">
                                        <p:cTn id="11" dur="500" fill="hold"/>
                                        <p:tgtEl>
                                          <p:spTgt spid="23"/>
                                        </p:tgtEl>
                                        <p:attrNameLst>
                                          <p:attrName>ppt_x</p:attrName>
                                        </p:attrNameLst>
                                      </p:cBhvr>
                                      <p:tavLst>
                                        <p:tav tm="0">
                                          <p:val>
                                            <p:strVal val="0-#ppt_w/2"/>
                                          </p:val>
                                        </p:tav>
                                        <p:tav tm="100000">
                                          <p:val>
                                            <p:strVal val="#ppt_x"/>
                                          </p:val>
                                        </p:tav>
                                      </p:tavLst>
                                    </p:anim>
                                    <p:anim calcmode="lin" valueType="num">
                                      <p:cBhvr additive="base">
                                        <p:cTn id="12" dur="500" fill="hold"/>
                                        <p:tgtEl>
                                          <p:spTgt spid="23"/>
                                        </p:tgtEl>
                                        <p:attrNameLst>
                                          <p:attrName>ppt_y</p:attrName>
                                        </p:attrNameLst>
                                      </p:cBhvr>
                                      <p:tavLst>
                                        <p:tav tm="0">
                                          <p:val>
                                            <p:strVal val="#ppt_y"/>
                                          </p:val>
                                        </p:tav>
                                        <p:tav tm="100000">
                                          <p:val>
                                            <p:strVal val="#ppt_y"/>
                                          </p:val>
                                        </p:tav>
                                      </p:tavLst>
                                    </p:anim>
                                  </p:childTnLst>
                                </p:cTn>
                              </p:par>
                            </p:childTnLst>
                          </p:cTn>
                        </p:par>
                        <p:par>
                          <p:cTn id="13" fill="hold">
                            <p:stCondLst>
                              <p:cond delay="750"/>
                            </p:stCondLst>
                            <p:childTnLst>
                              <p:par>
                                <p:cTn id="14" presetID="1" presetClass="entr" presetSubtype="0" fill="hold" grpId="0" nodeType="afterEffect">
                                  <p:stCondLst>
                                    <p:cond delay="2200"/>
                                  </p:stCondLst>
                                  <p:childTnLst>
                                    <p:set>
                                      <p:cBhvr>
                                        <p:cTn id="15" dur="1" fill="hold">
                                          <p:stCondLst>
                                            <p:cond delay="0"/>
                                          </p:stCondLst>
                                        </p:cTn>
                                        <p:tgtEl>
                                          <p:spTgt spid="40"/>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41" presetClass="entr" presetSubtype="0" fill="hold" grpId="0" nodeType="clickEffect">
                                  <p:stCondLst>
                                    <p:cond delay="0"/>
                                  </p:stCondLst>
                                  <p:iterate type="lt">
                                    <p:tmPct val="10000"/>
                                  </p:iterate>
                                  <p:childTnLst>
                                    <p:set>
                                      <p:cBhvr>
                                        <p:cTn id="19" dur="1" fill="hold">
                                          <p:stCondLst>
                                            <p:cond delay="0"/>
                                          </p:stCondLst>
                                        </p:cTn>
                                        <p:tgtEl>
                                          <p:spTgt spid="24"/>
                                        </p:tgtEl>
                                        <p:attrNameLst>
                                          <p:attrName>style.visibility</p:attrName>
                                        </p:attrNameLst>
                                      </p:cBhvr>
                                      <p:to>
                                        <p:strVal val="visible"/>
                                      </p:to>
                                    </p:set>
                                    <p:anim calcmode="lin" valueType="num">
                                      <p:cBhvr>
                                        <p:cTn id="20" dur="500" fill="hold"/>
                                        <p:tgtEl>
                                          <p:spTgt spid="24"/>
                                        </p:tgtEl>
                                        <p:attrNameLst>
                                          <p:attrName>ppt_x</p:attrName>
                                        </p:attrNameLst>
                                      </p:cBhvr>
                                      <p:tavLst>
                                        <p:tav tm="0">
                                          <p:val>
                                            <p:strVal val="#ppt_x"/>
                                          </p:val>
                                        </p:tav>
                                        <p:tav tm="50000">
                                          <p:val>
                                            <p:strVal val="#ppt_x+.1"/>
                                          </p:val>
                                        </p:tav>
                                        <p:tav tm="100000">
                                          <p:val>
                                            <p:strVal val="#ppt_x"/>
                                          </p:val>
                                        </p:tav>
                                      </p:tavLst>
                                    </p:anim>
                                    <p:anim calcmode="lin" valueType="num">
                                      <p:cBhvr>
                                        <p:cTn id="21" dur="500" fill="hold"/>
                                        <p:tgtEl>
                                          <p:spTgt spid="24"/>
                                        </p:tgtEl>
                                        <p:attrNameLst>
                                          <p:attrName>ppt_y</p:attrName>
                                        </p:attrNameLst>
                                      </p:cBhvr>
                                      <p:tavLst>
                                        <p:tav tm="0">
                                          <p:val>
                                            <p:strVal val="#ppt_y"/>
                                          </p:val>
                                        </p:tav>
                                        <p:tav tm="100000">
                                          <p:val>
                                            <p:strVal val="#ppt_y"/>
                                          </p:val>
                                        </p:tav>
                                      </p:tavLst>
                                    </p:anim>
                                    <p:anim calcmode="lin" valueType="num">
                                      <p:cBhvr>
                                        <p:cTn id="22" dur="500" fill="hold"/>
                                        <p:tgtEl>
                                          <p:spTgt spid="24"/>
                                        </p:tgtEl>
                                        <p:attrNameLst>
                                          <p:attrName>ppt_h</p:attrName>
                                        </p:attrNameLst>
                                      </p:cBhvr>
                                      <p:tavLst>
                                        <p:tav tm="0">
                                          <p:val>
                                            <p:strVal val="#ppt_h/10"/>
                                          </p:val>
                                        </p:tav>
                                        <p:tav tm="50000">
                                          <p:val>
                                            <p:strVal val="#ppt_h+.01"/>
                                          </p:val>
                                        </p:tav>
                                        <p:tav tm="100000">
                                          <p:val>
                                            <p:strVal val="#ppt_h"/>
                                          </p:val>
                                        </p:tav>
                                      </p:tavLst>
                                    </p:anim>
                                    <p:anim calcmode="lin" valueType="num">
                                      <p:cBhvr>
                                        <p:cTn id="23" dur="500" fill="hold"/>
                                        <p:tgtEl>
                                          <p:spTgt spid="24"/>
                                        </p:tgtEl>
                                        <p:attrNameLst>
                                          <p:attrName>ppt_w</p:attrName>
                                        </p:attrNameLst>
                                      </p:cBhvr>
                                      <p:tavLst>
                                        <p:tav tm="0">
                                          <p:val>
                                            <p:strVal val="#ppt_w/10"/>
                                          </p:val>
                                        </p:tav>
                                        <p:tav tm="50000">
                                          <p:val>
                                            <p:strVal val="#ppt_w+.01"/>
                                          </p:val>
                                        </p:tav>
                                        <p:tav tm="100000">
                                          <p:val>
                                            <p:strVal val="#ppt_w"/>
                                          </p:val>
                                        </p:tav>
                                      </p:tavLst>
                                    </p:anim>
                                    <p:animEffect transition="in" filter="fade">
                                      <p:cBhvr>
                                        <p:cTn id="24" dur="500" tmFilter="0,0; .5, 1; 1, 1"/>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P spid="21" grpId="0"/>
      <p:bldP spid="23" grpId="0" animBg="1"/>
      <p:bldP spid="2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hidden="1"/>
          <p:cNvSpPr>
            <a:spLocks noGrp="1"/>
          </p:cNvSpPr>
          <p:nvPr>
            <p:ph type="title"/>
          </p:nvPr>
        </p:nvSpPr>
        <p:spPr/>
        <p:txBody>
          <a:bodyPr/>
          <a:lstStyle/>
          <a:p>
            <a:endParaRPr lang="zh-CN" altLang="en-US">
              <a:latin typeface="微软雅黑"/>
              <a:ea typeface="微软雅黑"/>
              <a:cs typeface="+mn-ea"/>
              <a:sym typeface="微软雅黑"/>
            </a:endParaRPr>
          </a:p>
        </p:txBody>
      </p:sp>
      <p:grpSp>
        <p:nvGrpSpPr>
          <p:cNvPr id="83" name="组合 82"/>
          <p:cNvGrpSpPr/>
          <p:nvPr/>
        </p:nvGrpSpPr>
        <p:grpSpPr>
          <a:xfrm>
            <a:off x="1828799" y="1988602"/>
            <a:ext cx="2322286" cy="2322286"/>
            <a:chOff x="1770743" y="2351459"/>
            <a:chExt cx="2322286" cy="2322286"/>
          </a:xfrm>
        </p:grpSpPr>
        <p:sp>
          <p:nvSpPr>
            <p:cNvPr id="98" name="椭圆 97"/>
            <p:cNvSpPr/>
            <p:nvPr/>
          </p:nvSpPr>
          <p:spPr>
            <a:xfrm>
              <a:off x="1770743" y="2351459"/>
              <a:ext cx="2322286" cy="2322286"/>
            </a:xfrm>
            <a:prstGeom prst="ellipse">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cs typeface="+mn-ea"/>
                <a:sym typeface="微软雅黑"/>
              </a:endParaRPr>
            </a:p>
          </p:txBody>
        </p:sp>
        <p:sp>
          <p:nvSpPr>
            <p:cNvPr id="99" name="饼形 98"/>
            <p:cNvSpPr/>
            <p:nvPr/>
          </p:nvSpPr>
          <p:spPr>
            <a:xfrm>
              <a:off x="1770743" y="2351459"/>
              <a:ext cx="2322286" cy="2322286"/>
            </a:xfrm>
            <a:prstGeom prst="pie">
              <a:avLst>
                <a:gd name="adj1" fmla="val 0"/>
                <a:gd name="adj2" fmla="val 10507584"/>
              </a:avLst>
            </a:prstGeom>
            <a:solidFill>
              <a:srgbClr val="F785A0"/>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cs typeface="+mn-ea"/>
                <a:sym typeface="微软雅黑"/>
              </a:endParaRPr>
            </a:p>
          </p:txBody>
        </p:sp>
        <p:sp>
          <p:nvSpPr>
            <p:cNvPr id="100" name="椭圆 99"/>
            <p:cNvSpPr/>
            <p:nvPr/>
          </p:nvSpPr>
          <p:spPr>
            <a:xfrm>
              <a:off x="2133455" y="2714171"/>
              <a:ext cx="1596862" cy="1596862"/>
            </a:xfrm>
            <a:prstGeom prst="ellipse">
              <a:avLst/>
            </a:prstGeom>
            <a:solidFill>
              <a:srgbClr val="F8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cs typeface="+mn-ea"/>
                <a:sym typeface="微软雅黑"/>
              </a:endParaRPr>
            </a:p>
          </p:txBody>
        </p:sp>
      </p:grpSp>
      <p:grpSp>
        <p:nvGrpSpPr>
          <p:cNvPr id="101" name="组合 100"/>
          <p:cNvGrpSpPr/>
          <p:nvPr/>
        </p:nvGrpSpPr>
        <p:grpSpPr>
          <a:xfrm>
            <a:off x="4942113" y="1988602"/>
            <a:ext cx="2322286" cy="2322286"/>
            <a:chOff x="1770743" y="2351459"/>
            <a:chExt cx="2322286" cy="2322286"/>
          </a:xfrm>
        </p:grpSpPr>
        <p:sp>
          <p:nvSpPr>
            <p:cNvPr id="102" name="椭圆 101"/>
            <p:cNvSpPr/>
            <p:nvPr/>
          </p:nvSpPr>
          <p:spPr>
            <a:xfrm>
              <a:off x="1770743" y="2351459"/>
              <a:ext cx="2322286" cy="2322286"/>
            </a:xfrm>
            <a:prstGeom prst="ellipse">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cs typeface="+mn-ea"/>
                <a:sym typeface="微软雅黑"/>
              </a:endParaRPr>
            </a:p>
          </p:txBody>
        </p:sp>
        <p:sp>
          <p:nvSpPr>
            <p:cNvPr id="103" name="饼形 102"/>
            <p:cNvSpPr/>
            <p:nvPr/>
          </p:nvSpPr>
          <p:spPr>
            <a:xfrm>
              <a:off x="1770743" y="2351459"/>
              <a:ext cx="2322286" cy="2322286"/>
            </a:xfrm>
            <a:prstGeom prst="pie">
              <a:avLst>
                <a:gd name="adj1" fmla="val 3846780"/>
                <a:gd name="adj2" fmla="val 15442378"/>
              </a:avLst>
            </a:prstGeom>
            <a:solidFill>
              <a:srgbClr val="F785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cs typeface="+mn-ea"/>
                <a:sym typeface="微软雅黑"/>
              </a:endParaRPr>
            </a:p>
          </p:txBody>
        </p:sp>
        <p:sp>
          <p:nvSpPr>
            <p:cNvPr id="104" name="椭圆 103"/>
            <p:cNvSpPr/>
            <p:nvPr/>
          </p:nvSpPr>
          <p:spPr>
            <a:xfrm>
              <a:off x="2133455" y="2714171"/>
              <a:ext cx="1596862" cy="1596862"/>
            </a:xfrm>
            <a:prstGeom prst="ellipse">
              <a:avLst/>
            </a:prstGeom>
            <a:solidFill>
              <a:srgbClr val="F8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cs typeface="+mn-ea"/>
                <a:sym typeface="微软雅黑"/>
              </a:endParaRPr>
            </a:p>
          </p:txBody>
        </p:sp>
      </p:grpSp>
      <p:grpSp>
        <p:nvGrpSpPr>
          <p:cNvPr id="105" name="组合 104"/>
          <p:cNvGrpSpPr/>
          <p:nvPr/>
        </p:nvGrpSpPr>
        <p:grpSpPr>
          <a:xfrm>
            <a:off x="8055427" y="1988602"/>
            <a:ext cx="2322286" cy="2322286"/>
            <a:chOff x="1770743" y="2351459"/>
            <a:chExt cx="2322286" cy="2322286"/>
          </a:xfrm>
        </p:grpSpPr>
        <p:sp>
          <p:nvSpPr>
            <p:cNvPr id="106" name="椭圆 105"/>
            <p:cNvSpPr/>
            <p:nvPr/>
          </p:nvSpPr>
          <p:spPr>
            <a:xfrm>
              <a:off x="1770743" y="2351459"/>
              <a:ext cx="2322286" cy="2322286"/>
            </a:xfrm>
            <a:prstGeom prst="ellipse">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cs typeface="+mn-ea"/>
                <a:sym typeface="微软雅黑"/>
              </a:endParaRPr>
            </a:p>
          </p:txBody>
        </p:sp>
        <p:sp>
          <p:nvSpPr>
            <p:cNvPr id="107" name="饼形 106"/>
            <p:cNvSpPr/>
            <p:nvPr/>
          </p:nvSpPr>
          <p:spPr>
            <a:xfrm>
              <a:off x="1770743" y="2351459"/>
              <a:ext cx="2322286" cy="2322286"/>
            </a:xfrm>
            <a:prstGeom prst="pie">
              <a:avLst>
                <a:gd name="adj1" fmla="val 18513025"/>
                <a:gd name="adj2" fmla="val 13860427"/>
              </a:avLst>
            </a:prstGeom>
            <a:solidFill>
              <a:srgbClr val="F785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cs typeface="+mn-ea"/>
                <a:sym typeface="微软雅黑"/>
              </a:endParaRPr>
            </a:p>
          </p:txBody>
        </p:sp>
        <p:sp>
          <p:nvSpPr>
            <p:cNvPr id="108" name="椭圆 107"/>
            <p:cNvSpPr/>
            <p:nvPr/>
          </p:nvSpPr>
          <p:spPr>
            <a:xfrm>
              <a:off x="2133455" y="2714171"/>
              <a:ext cx="1596862" cy="1596862"/>
            </a:xfrm>
            <a:prstGeom prst="ellipse">
              <a:avLst/>
            </a:prstGeom>
            <a:solidFill>
              <a:srgbClr val="F8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cs typeface="+mn-ea"/>
                <a:sym typeface="微软雅黑"/>
              </a:endParaRPr>
            </a:p>
          </p:txBody>
        </p:sp>
      </p:grpSp>
      <p:sp>
        <p:nvSpPr>
          <p:cNvPr id="124" name="矩形 123"/>
          <p:cNvSpPr/>
          <p:nvPr/>
        </p:nvSpPr>
        <p:spPr>
          <a:xfrm>
            <a:off x="2191511" y="2808113"/>
            <a:ext cx="1596862" cy="633187"/>
          </a:xfrm>
          <a:prstGeom prst="rect">
            <a:avLst/>
          </a:prstGeom>
        </p:spPr>
        <p:txBody>
          <a:bodyPr wrap="square">
            <a:spAutoFit/>
            <a:scene3d>
              <a:camera prst="orthographicFront"/>
              <a:lightRig rig="threePt" dir="t"/>
            </a:scene3d>
            <a:sp3d contourW="12700"/>
          </a:bodyPr>
          <a:lstStyle/>
          <a:p>
            <a:pPr algn="ctr">
              <a:lnSpc>
                <a:spcPct val="120000"/>
              </a:lnSpc>
            </a:pPr>
            <a:r>
              <a:rPr lang="en-US" altLang="zh-CN" sz="3200" dirty="0">
                <a:latin typeface="微软雅黑"/>
                <a:ea typeface="微软雅黑"/>
                <a:cs typeface="+mn-ea"/>
                <a:sym typeface="微软雅黑"/>
              </a:rPr>
              <a:t>49%</a:t>
            </a:r>
            <a:endParaRPr lang="zh-CN" altLang="en-US" sz="3200" dirty="0">
              <a:latin typeface="微软雅黑"/>
              <a:ea typeface="微软雅黑"/>
              <a:cs typeface="+mn-ea"/>
              <a:sym typeface="微软雅黑"/>
            </a:endParaRPr>
          </a:p>
        </p:txBody>
      </p:sp>
      <p:sp>
        <p:nvSpPr>
          <p:cNvPr id="125" name="矩形 124"/>
          <p:cNvSpPr/>
          <p:nvPr/>
        </p:nvSpPr>
        <p:spPr>
          <a:xfrm>
            <a:off x="5304825" y="2808113"/>
            <a:ext cx="1596862" cy="633187"/>
          </a:xfrm>
          <a:prstGeom prst="rect">
            <a:avLst/>
          </a:prstGeom>
        </p:spPr>
        <p:txBody>
          <a:bodyPr wrap="square">
            <a:spAutoFit/>
            <a:scene3d>
              <a:camera prst="orthographicFront"/>
              <a:lightRig rig="threePt" dir="t"/>
            </a:scene3d>
            <a:sp3d contourW="12700"/>
          </a:bodyPr>
          <a:lstStyle/>
          <a:p>
            <a:pPr algn="ctr">
              <a:lnSpc>
                <a:spcPct val="120000"/>
              </a:lnSpc>
            </a:pPr>
            <a:r>
              <a:rPr lang="en-US" altLang="zh-CN" sz="3200" dirty="0">
                <a:latin typeface="微软雅黑"/>
                <a:ea typeface="微软雅黑"/>
                <a:cs typeface="+mn-ea"/>
                <a:sym typeface="微软雅黑"/>
              </a:rPr>
              <a:t>60%</a:t>
            </a:r>
            <a:endParaRPr lang="zh-CN" altLang="en-US" sz="3200" dirty="0">
              <a:latin typeface="微软雅黑"/>
              <a:ea typeface="微软雅黑"/>
              <a:cs typeface="+mn-ea"/>
              <a:sym typeface="微软雅黑"/>
            </a:endParaRPr>
          </a:p>
        </p:txBody>
      </p:sp>
      <p:sp>
        <p:nvSpPr>
          <p:cNvPr id="126" name="矩形 125"/>
          <p:cNvSpPr/>
          <p:nvPr/>
        </p:nvSpPr>
        <p:spPr>
          <a:xfrm>
            <a:off x="8418139" y="2808113"/>
            <a:ext cx="1596862" cy="633187"/>
          </a:xfrm>
          <a:prstGeom prst="rect">
            <a:avLst/>
          </a:prstGeom>
        </p:spPr>
        <p:txBody>
          <a:bodyPr wrap="square">
            <a:spAutoFit/>
            <a:scene3d>
              <a:camera prst="orthographicFront"/>
              <a:lightRig rig="threePt" dir="t"/>
            </a:scene3d>
            <a:sp3d contourW="12700"/>
          </a:bodyPr>
          <a:lstStyle/>
          <a:p>
            <a:pPr algn="ctr">
              <a:lnSpc>
                <a:spcPct val="120000"/>
              </a:lnSpc>
            </a:pPr>
            <a:r>
              <a:rPr lang="en-US" altLang="zh-CN" sz="3200" dirty="0">
                <a:latin typeface="微软雅黑"/>
                <a:ea typeface="微软雅黑"/>
                <a:cs typeface="+mn-ea"/>
                <a:sym typeface="微软雅黑"/>
              </a:rPr>
              <a:t>70%</a:t>
            </a:r>
            <a:endParaRPr lang="zh-CN" altLang="en-US" sz="3200" dirty="0">
              <a:latin typeface="微软雅黑"/>
              <a:ea typeface="微软雅黑"/>
              <a:cs typeface="+mn-ea"/>
              <a:sym typeface="微软雅黑"/>
            </a:endParaRPr>
          </a:p>
        </p:txBody>
      </p:sp>
      <p:sp>
        <p:nvSpPr>
          <p:cNvPr id="32" name="Rectangle 15"/>
          <p:cNvSpPr/>
          <p:nvPr/>
        </p:nvSpPr>
        <p:spPr>
          <a:xfrm>
            <a:off x="1626804" y="4767687"/>
            <a:ext cx="2800194" cy="307777"/>
          </a:xfrm>
          <a:prstGeom prst="rect">
            <a:avLst/>
          </a:prstGeom>
        </p:spPr>
        <p:txBody>
          <a:bodyPr wrap="square">
            <a:spAutoFit/>
          </a:bodyPr>
          <a:lstStyle/>
          <a:p>
            <a:r>
              <a:rPr lang="zh-CN" altLang="en-US" sz="1400" b="1" spc="-30" dirty="0">
                <a:solidFill>
                  <a:schemeClr val="tx1">
                    <a:lumMod val="50000"/>
                  </a:schemeClr>
                </a:solidFill>
                <a:latin typeface="微软雅黑"/>
                <a:ea typeface="微软雅黑"/>
                <a:sym typeface="微软雅黑"/>
              </a:rPr>
              <a:t>Click to enter text messages</a:t>
            </a:r>
            <a:endParaRPr lang="en-US" altLang="zh-CN" sz="1400" b="1" spc="-30" dirty="0">
              <a:solidFill>
                <a:schemeClr val="tx1">
                  <a:lumMod val="50000"/>
                </a:schemeClr>
              </a:solidFill>
              <a:latin typeface="微软雅黑"/>
              <a:ea typeface="微软雅黑"/>
              <a:sym typeface="微软雅黑"/>
            </a:endParaRPr>
          </a:p>
        </p:txBody>
      </p:sp>
      <p:sp>
        <p:nvSpPr>
          <p:cNvPr id="33" name="Rectangle 20"/>
          <p:cNvSpPr/>
          <p:nvPr/>
        </p:nvSpPr>
        <p:spPr>
          <a:xfrm>
            <a:off x="1629381" y="5157192"/>
            <a:ext cx="2721121" cy="451406"/>
          </a:xfrm>
          <a:prstGeom prst="rect">
            <a:avLst/>
          </a:prstGeom>
        </p:spPr>
        <p:txBody>
          <a:bodyPr wrap="square">
            <a:spAutoFit/>
          </a:bodyPr>
          <a:lstStyle/>
          <a:p>
            <a:pPr>
              <a:lnSpc>
                <a:spcPts val="1400"/>
              </a:lnSpc>
            </a:pPr>
            <a:r>
              <a:rPr lang="zh-CN" altLang="en-US" sz="1200" spc="-30" dirty="0">
                <a:solidFill>
                  <a:schemeClr val="tx1">
                    <a:lumMod val="50000"/>
                  </a:schemeClr>
                </a:solidFill>
                <a:latin typeface="微软雅黑"/>
                <a:ea typeface="微软雅黑"/>
                <a:sym typeface="微软雅黑"/>
              </a:rPr>
              <a:t>Click on the text message Click to enter the text message</a:t>
            </a:r>
            <a:endParaRPr lang="en-US" altLang="zh-CN" sz="1200" spc="-30" dirty="0">
              <a:solidFill>
                <a:schemeClr val="tx1">
                  <a:lumMod val="50000"/>
                </a:schemeClr>
              </a:solidFill>
              <a:latin typeface="微软雅黑"/>
              <a:ea typeface="微软雅黑"/>
              <a:sym typeface="微软雅黑"/>
            </a:endParaRPr>
          </a:p>
          <a:p>
            <a:pPr>
              <a:lnSpc>
                <a:spcPts val="1400"/>
              </a:lnSpc>
            </a:pPr>
            <a:r>
              <a:rPr lang="zh-CN" altLang="en-US" sz="1200" spc="-30" dirty="0">
                <a:solidFill>
                  <a:schemeClr val="tx1">
                    <a:lumMod val="50000"/>
                  </a:schemeClr>
                </a:solidFill>
                <a:latin typeface="微软雅黑"/>
                <a:ea typeface="微软雅黑"/>
                <a:sym typeface="微软雅黑"/>
              </a:rPr>
              <a:t>Click on the text message Click to enter the text message</a:t>
            </a:r>
          </a:p>
        </p:txBody>
      </p:sp>
      <p:sp>
        <p:nvSpPr>
          <p:cNvPr id="34" name="Rectangle 15"/>
          <p:cNvSpPr/>
          <p:nvPr/>
        </p:nvSpPr>
        <p:spPr>
          <a:xfrm>
            <a:off x="5058900" y="4764079"/>
            <a:ext cx="2904000" cy="307777"/>
          </a:xfrm>
          <a:prstGeom prst="rect">
            <a:avLst/>
          </a:prstGeom>
        </p:spPr>
        <p:txBody>
          <a:bodyPr wrap="square">
            <a:spAutoFit/>
          </a:bodyPr>
          <a:lstStyle/>
          <a:p>
            <a:r>
              <a:rPr lang="zh-CN" altLang="en-US" sz="1400" b="1" spc="-30" dirty="0">
                <a:solidFill>
                  <a:schemeClr val="tx1">
                    <a:lumMod val="50000"/>
                  </a:schemeClr>
                </a:solidFill>
                <a:latin typeface="微软雅黑"/>
                <a:ea typeface="微软雅黑"/>
                <a:sym typeface="微软雅黑"/>
              </a:rPr>
              <a:t>Click to enter text messages</a:t>
            </a:r>
            <a:endParaRPr lang="en-US" altLang="zh-CN" sz="1400" b="1" spc="-30" dirty="0">
              <a:solidFill>
                <a:schemeClr val="tx1">
                  <a:lumMod val="50000"/>
                </a:schemeClr>
              </a:solidFill>
              <a:latin typeface="微软雅黑"/>
              <a:ea typeface="微软雅黑"/>
              <a:sym typeface="微软雅黑"/>
            </a:endParaRPr>
          </a:p>
        </p:txBody>
      </p:sp>
      <p:sp>
        <p:nvSpPr>
          <p:cNvPr id="35" name="Rectangle 20"/>
          <p:cNvSpPr/>
          <p:nvPr/>
        </p:nvSpPr>
        <p:spPr>
          <a:xfrm>
            <a:off x="5058900" y="5188918"/>
            <a:ext cx="2721121" cy="451406"/>
          </a:xfrm>
          <a:prstGeom prst="rect">
            <a:avLst/>
          </a:prstGeom>
        </p:spPr>
        <p:txBody>
          <a:bodyPr wrap="square">
            <a:spAutoFit/>
          </a:bodyPr>
          <a:lstStyle/>
          <a:p>
            <a:pPr>
              <a:lnSpc>
                <a:spcPts val="1400"/>
              </a:lnSpc>
            </a:pPr>
            <a:r>
              <a:rPr lang="zh-CN" altLang="en-US" sz="1200" spc="-30" dirty="0">
                <a:solidFill>
                  <a:schemeClr val="tx1">
                    <a:lumMod val="50000"/>
                  </a:schemeClr>
                </a:solidFill>
                <a:latin typeface="微软雅黑"/>
                <a:ea typeface="微软雅黑"/>
                <a:sym typeface="微软雅黑"/>
              </a:rPr>
              <a:t>Click on the text message Click to enter the text message</a:t>
            </a:r>
            <a:endParaRPr lang="en-US" altLang="zh-CN" sz="1200" spc="-30" dirty="0">
              <a:solidFill>
                <a:schemeClr val="tx1">
                  <a:lumMod val="50000"/>
                </a:schemeClr>
              </a:solidFill>
              <a:latin typeface="微软雅黑"/>
              <a:ea typeface="微软雅黑"/>
              <a:sym typeface="微软雅黑"/>
            </a:endParaRPr>
          </a:p>
          <a:p>
            <a:pPr>
              <a:lnSpc>
                <a:spcPts val="1400"/>
              </a:lnSpc>
            </a:pPr>
            <a:r>
              <a:rPr lang="zh-CN" altLang="en-US" sz="1200" spc="-30" dirty="0">
                <a:solidFill>
                  <a:schemeClr val="tx1">
                    <a:lumMod val="50000"/>
                  </a:schemeClr>
                </a:solidFill>
                <a:latin typeface="微软雅黑"/>
                <a:ea typeface="微软雅黑"/>
                <a:sym typeface="微软雅黑"/>
              </a:rPr>
              <a:t>Click on the text message Click to enter the text message</a:t>
            </a:r>
          </a:p>
        </p:txBody>
      </p:sp>
      <p:sp>
        <p:nvSpPr>
          <p:cNvPr id="36" name="Rectangle 15"/>
          <p:cNvSpPr/>
          <p:nvPr/>
        </p:nvSpPr>
        <p:spPr>
          <a:xfrm>
            <a:off x="8256240" y="4764079"/>
            <a:ext cx="3059460" cy="307777"/>
          </a:xfrm>
          <a:prstGeom prst="rect">
            <a:avLst/>
          </a:prstGeom>
        </p:spPr>
        <p:txBody>
          <a:bodyPr wrap="square">
            <a:spAutoFit/>
          </a:bodyPr>
          <a:lstStyle/>
          <a:p>
            <a:r>
              <a:rPr lang="zh-CN" altLang="en-US" sz="1400" b="1" spc="-30" dirty="0">
                <a:solidFill>
                  <a:schemeClr val="tx1">
                    <a:lumMod val="50000"/>
                  </a:schemeClr>
                </a:solidFill>
                <a:latin typeface="微软雅黑"/>
                <a:ea typeface="微软雅黑"/>
                <a:sym typeface="微软雅黑"/>
              </a:rPr>
              <a:t>Click to enter text messages</a:t>
            </a:r>
            <a:endParaRPr lang="en-US" altLang="zh-CN" sz="1400" b="1" spc="-30" dirty="0">
              <a:solidFill>
                <a:schemeClr val="tx1">
                  <a:lumMod val="50000"/>
                </a:schemeClr>
              </a:solidFill>
              <a:latin typeface="微软雅黑"/>
              <a:ea typeface="微软雅黑"/>
              <a:sym typeface="微软雅黑"/>
            </a:endParaRPr>
          </a:p>
        </p:txBody>
      </p:sp>
      <p:sp>
        <p:nvSpPr>
          <p:cNvPr id="37" name="Rectangle 20"/>
          <p:cNvSpPr/>
          <p:nvPr/>
        </p:nvSpPr>
        <p:spPr>
          <a:xfrm>
            <a:off x="8256240" y="5155545"/>
            <a:ext cx="2721121" cy="451406"/>
          </a:xfrm>
          <a:prstGeom prst="rect">
            <a:avLst/>
          </a:prstGeom>
        </p:spPr>
        <p:txBody>
          <a:bodyPr wrap="square">
            <a:spAutoFit/>
          </a:bodyPr>
          <a:lstStyle/>
          <a:p>
            <a:pPr>
              <a:lnSpc>
                <a:spcPts val="1400"/>
              </a:lnSpc>
            </a:pPr>
            <a:r>
              <a:rPr lang="zh-CN" altLang="en-US" sz="1200" spc="-30" dirty="0">
                <a:solidFill>
                  <a:schemeClr val="tx1">
                    <a:lumMod val="50000"/>
                  </a:schemeClr>
                </a:solidFill>
                <a:latin typeface="微软雅黑"/>
                <a:ea typeface="微软雅黑"/>
                <a:sym typeface="微软雅黑"/>
              </a:rPr>
              <a:t>Click on the text message Click to enter the text message</a:t>
            </a:r>
            <a:endParaRPr lang="en-US" altLang="zh-CN" sz="1200" spc="-30" dirty="0">
              <a:solidFill>
                <a:schemeClr val="tx1">
                  <a:lumMod val="50000"/>
                </a:schemeClr>
              </a:solidFill>
              <a:latin typeface="微软雅黑"/>
              <a:ea typeface="微软雅黑"/>
              <a:sym typeface="微软雅黑"/>
            </a:endParaRPr>
          </a:p>
          <a:p>
            <a:pPr>
              <a:lnSpc>
                <a:spcPts val="1400"/>
              </a:lnSpc>
            </a:pPr>
            <a:r>
              <a:rPr lang="zh-CN" altLang="en-US" sz="1200" spc="-30" dirty="0">
                <a:solidFill>
                  <a:schemeClr val="tx1">
                    <a:lumMod val="50000"/>
                  </a:schemeClr>
                </a:solidFill>
                <a:latin typeface="微软雅黑"/>
                <a:ea typeface="微软雅黑"/>
                <a:sym typeface="微软雅黑"/>
              </a:rPr>
              <a:t>Click on the text message Click to enter the text message</a:t>
            </a:r>
          </a:p>
        </p:txBody>
      </p:sp>
      <p:sp>
        <p:nvSpPr>
          <p:cNvPr id="26" name="矩形 25"/>
          <p:cNvSpPr/>
          <p:nvPr/>
        </p:nvSpPr>
        <p:spPr>
          <a:xfrm>
            <a:off x="154665" y="304800"/>
            <a:ext cx="4636410" cy="523220"/>
          </a:xfrm>
          <a:prstGeom prst="rect">
            <a:avLst/>
          </a:prstGeom>
        </p:spPr>
        <p:txBody>
          <a:bodyPr wrap="square">
            <a:spAutoFit/>
          </a:bodyPr>
          <a:lstStyle/>
          <a:p>
            <a:pPr algn="ctr"/>
            <a:r>
              <a:rPr lang="zh-CN" altLang="en-US" sz="2800" dirty="0">
                <a:solidFill>
                  <a:schemeClr val="tx1">
                    <a:lumMod val="85000"/>
                    <a:lumOff val="15000"/>
                  </a:schemeClr>
                </a:solidFill>
                <a:latin typeface="微软雅黑"/>
                <a:ea typeface="微软雅黑"/>
                <a:cs typeface="Arial" panose="020B0604020202020204" pitchFamily="34" charset="0"/>
                <a:sym typeface="微软雅黑"/>
              </a:rPr>
              <a:t>Add title information</a:t>
            </a:r>
            <a:endParaRPr lang="en-US" altLang="zh-CN" sz="2800" dirty="0">
              <a:solidFill>
                <a:schemeClr val="tx1">
                  <a:lumMod val="85000"/>
                  <a:lumOff val="15000"/>
                </a:schemeClr>
              </a:solidFill>
              <a:latin typeface="微软雅黑"/>
              <a:ea typeface="微软雅黑"/>
              <a:cs typeface="Arial" panose="020B0604020202020204" pitchFamily="34" charset="0"/>
              <a:sym typeface="微软雅黑"/>
            </a:endParaRPr>
          </a:p>
        </p:txBody>
      </p:sp>
    </p:spTree>
    <p:extLst>
      <p:ext uri="{BB962C8B-B14F-4D97-AF65-F5344CB8AC3E}">
        <p14:creationId xmlns:p14="http://schemas.microsoft.com/office/powerpoint/2010/main" val="3134194847"/>
      </p:ext>
    </p:extLst>
  </p:cSld>
  <p:clrMapOvr>
    <a:masterClrMapping/>
  </p:clrMapOvr>
  <mc:AlternateContent xmlns:mc="http://schemas.openxmlformats.org/markup-compatibility/2006" xmlns:p14="http://schemas.microsoft.com/office/powerpoint/2010/main">
    <mc:Choice Requires="p14">
      <p:transition spd="slow" p14:dur="1200" advClick="0" advTm="3000">
        <p14:prism/>
      </p:transition>
    </mc:Choice>
    <mc:Fallback xmlns="">
      <p:transition spd="slow" advClick="0" advTm="3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3"/>
                                        </p:tgtEl>
                                        <p:attrNameLst>
                                          <p:attrName>style.visibility</p:attrName>
                                        </p:attrNameLst>
                                      </p:cBhvr>
                                      <p:to>
                                        <p:strVal val="visible"/>
                                      </p:to>
                                    </p:set>
                                    <p:anim calcmode="lin" valueType="num">
                                      <p:cBhvr additive="base">
                                        <p:cTn id="7" dur="500" fill="hold"/>
                                        <p:tgtEl>
                                          <p:spTgt spid="83"/>
                                        </p:tgtEl>
                                        <p:attrNameLst>
                                          <p:attrName>ppt_x</p:attrName>
                                        </p:attrNameLst>
                                      </p:cBhvr>
                                      <p:tavLst>
                                        <p:tav tm="0">
                                          <p:val>
                                            <p:strVal val="#ppt_x"/>
                                          </p:val>
                                        </p:tav>
                                        <p:tav tm="100000">
                                          <p:val>
                                            <p:strVal val="#ppt_x"/>
                                          </p:val>
                                        </p:tav>
                                      </p:tavLst>
                                    </p:anim>
                                    <p:anim calcmode="lin" valueType="num">
                                      <p:cBhvr additive="base">
                                        <p:cTn id="8" dur="500" fill="hold"/>
                                        <p:tgtEl>
                                          <p:spTgt spid="83"/>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01"/>
                                        </p:tgtEl>
                                        <p:attrNameLst>
                                          <p:attrName>style.visibility</p:attrName>
                                        </p:attrNameLst>
                                      </p:cBhvr>
                                      <p:to>
                                        <p:strVal val="visible"/>
                                      </p:to>
                                    </p:set>
                                    <p:anim calcmode="lin" valueType="num">
                                      <p:cBhvr additive="base">
                                        <p:cTn id="11" dur="500" fill="hold"/>
                                        <p:tgtEl>
                                          <p:spTgt spid="101"/>
                                        </p:tgtEl>
                                        <p:attrNameLst>
                                          <p:attrName>ppt_x</p:attrName>
                                        </p:attrNameLst>
                                      </p:cBhvr>
                                      <p:tavLst>
                                        <p:tav tm="0">
                                          <p:val>
                                            <p:strVal val="#ppt_x"/>
                                          </p:val>
                                        </p:tav>
                                        <p:tav tm="100000">
                                          <p:val>
                                            <p:strVal val="#ppt_x"/>
                                          </p:val>
                                        </p:tav>
                                      </p:tavLst>
                                    </p:anim>
                                    <p:anim calcmode="lin" valueType="num">
                                      <p:cBhvr additive="base">
                                        <p:cTn id="12" dur="500" fill="hold"/>
                                        <p:tgtEl>
                                          <p:spTgt spid="101"/>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05"/>
                                        </p:tgtEl>
                                        <p:attrNameLst>
                                          <p:attrName>style.visibility</p:attrName>
                                        </p:attrNameLst>
                                      </p:cBhvr>
                                      <p:to>
                                        <p:strVal val="visible"/>
                                      </p:to>
                                    </p:set>
                                    <p:anim calcmode="lin" valueType="num">
                                      <p:cBhvr additive="base">
                                        <p:cTn id="15" dur="500" fill="hold"/>
                                        <p:tgtEl>
                                          <p:spTgt spid="105"/>
                                        </p:tgtEl>
                                        <p:attrNameLst>
                                          <p:attrName>ppt_x</p:attrName>
                                        </p:attrNameLst>
                                      </p:cBhvr>
                                      <p:tavLst>
                                        <p:tav tm="0">
                                          <p:val>
                                            <p:strVal val="#ppt_x"/>
                                          </p:val>
                                        </p:tav>
                                        <p:tav tm="100000">
                                          <p:val>
                                            <p:strVal val="#ppt_x"/>
                                          </p:val>
                                        </p:tav>
                                      </p:tavLst>
                                    </p:anim>
                                    <p:anim calcmode="lin" valueType="num">
                                      <p:cBhvr additive="base">
                                        <p:cTn id="16" dur="500" fill="hold"/>
                                        <p:tgtEl>
                                          <p:spTgt spid="105"/>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24"/>
                                        </p:tgtEl>
                                        <p:attrNameLst>
                                          <p:attrName>style.visibility</p:attrName>
                                        </p:attrNameLst>
                                      </p:cBhvr>
                                      <p:to>
                                        <p:strVal val="visible"/>
                                      </p:to>
                                    </p:set>
                                    <p:anim calcmode="lin" valueType="num">
                                      <p:cBhvr additive="base">
                                        <p:cTn id="19" dur="500" fill="hold"/>
                                        <p:tgtEl>
                                          <p:spTgt spid="124"/>
                                        </p:tgtEl>
                                        <p:attrNameLst>
                                          <p:attrName>ppt_x</p:attrName>
                                        </p:attrNameLst>
                                      </p:cBhvr>
                                      <p:tavLst>
                                        <p:tav tm="0">
                                          <p:val>
                                            <p:strVal val="#ppt_x"/>
                                          </p:val>
                                        </p:tav>
                                        <p:tav tm="100000">
                                          <p:val>
                                            <p:strVal val="#ppt_x"/>
                                          </p:val>
                                        </p:tav>
                                      </p:tavLst>
                                    </p:anim>
                                    <p:anim calcmode="lin" valueType="num">
                                      <p:cBhvr additive="base">
                                        <p:cTn id="20" dur="500" fill="hold"/>
                                        <p:tgtEl>
                                          <p:spTgt spid="124"/>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25"/>
                                        </p:tgtEl>
                                        <p:attrNameLst>
                                          <p:attrName>style.visibility</p:attrName>
                                        </p:attrNameLst>
                                      </p:cBhvr>
                                      <p:to>
                                        <p:strVal val="visible"/>
                                      </p:to>
                                    </p:set>
                                    <p:anim calcmode="lin" valueType="num">
                                      <p:cBhvr additive="base">
                                        <p:cTn id="23" dur="500" fill="hold"/>
                                        <p:tgtEl>
                                          <p:spTgt spid="125"/>
                                        </p:tgtEl>
                                        <p:attrNameLst>
                                          <p:attrName>ppt_x</p:attrName>
                                        </p:attrNameLst>
                                      </p:cBhvr>
                                      <p:tavLst>
                                        <p:tav tm="0">
                                          <p:val>
                                            <p:strVal val="#ppt_x"/>
                                          </p:val>
                                        </p:tav>
                                        <p:tav tm="100000">
                                          <p:val>
                                            <p:strVal val="#ppt_x"/>
                                          </p:val>
                                        </p:tav>
                                      </p:tavLst>
                                    </p:anim>
                                    <p:anim calcmode="lin" valueType="num">
                                      <p:cBhvr additive="base">
                                        <p:cTn id="24" dur="500" fill="hold"/>
                                        <p:tgtEl>
                                          <p:spTgt spid="125"/>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26"/>
                                        </p:tgtEl>
                                        <p:attrNameLst>
                                          <p:attrName>style.visibility</p:attrName>
                                        </p:attrNameLst>
                                      </p:cBhvr>
                                      <p:to>
                                        <p:strVal val="visible"/>
                                      </p:to>
                                    </p:set>
                                    <p:anim calcmode="lin" valueType="num">
                                      <p:cBhvr additive="base">
                                        <p:cTn id="27" dur="500" fill="hold"/>
                                        <p:tgtEl>
                                          <p:spTgt spid="126"/>
                                        </p:tgtEl>
                                        <p:attrNameLst>
                                          <p:attrName>ppt_x</p:attrName>
                                        </p:attrNameLst>
                                      </p:cBhvr>
                                      <p:tavLst>
                                        <p:tav tm="0">
                                          <p:val>
                                            <p:strVal val="#ppt_x"/>
                                          </p:val>
                                        </p:tav>
                                        <p:tav tm="100000">
                                          <p:val>
                                            <p:strVal val="#ppt_x"/>
                                          </p:val>
                                        </p:tav>
                                      </p:tavLst>
                                    </p:anim>
                                    <p:anim calcmode="lin" valueType="num">
                                      <p:cBhvr additive="base">
                                        <p:cTn id="28" dur="500" fill="hold"/>
                                        <p:tgtEl>
                                          <p:spTgt spid="126"/>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2"/>
                                        </p:tgtEl>
                                        <p:attrNameLst>
                                          <p:attrName>style.visibility</p:attrName>
                                        </p:attrNameLst>
                                      </p:cBhvr>
                                      <p:to>
                                        <p:strVal val="visible"/>
                                      </p:to>
                                    </p:set>
                                    <p:anim calcmode="lin" valueType="num">
                                      <p:cBhvr additive="base">
                                        <p:cTn id="31" dur="500" fill="hold"/>
                                        <p:tgtEl>
                                          <p:spTgt spid="32"/>
                                        </p:tgtEl>
                                        <p:attrNameLst>
                                          <p:attrName>ppt_x</p:attrName>
                                        </p:attrNameLst>
                                      </p:cBhvr>
                                      <p:tavLst>
                                        <p:tav tm="0">
                                          <p:val>
                                            <p:strVal val="#ppt_x"/>
                                          </p:val>
                                        </p:tav>
                                        <p:tav tm="100000">
                                          <p:val>
                                            <p:strVal val="#ppt_x"/>
                                          </p:val>
                                        </p:tav>
                                      </p:tavLst>
                                    </p:anim>
                                    <p:anim calcmode="lin" valueType="num">
                                      <p:cBhvr additive="base">
                                        <p:cTn id="32" dur="500" fill="hold"/>
                                        <p:tgtEl>
                                          <p:spTgt spid="32"/>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33"/>
                                        </p:tgtEl>
                                        <p:attrNameLst>
                                          <p:attrName>style.visibility</p:attrName>
                                        </p:attrNameLst>
                                      </p:cBhvr>
                                      <p:to>
                                        <p:strVal val="visible"/>
                                      </p:to>
                                    </p:set>
                                    <p:anim calcmode="lin" valueType="num">
                                      <p:cBhvr additive="base">
                                        <p:cTn id="35" dur="500" fill="hold"/>
                                        <p:tgtEl>
                                          <p:spTgt spid="33"/>
                                        </p:tgtEl>
                                        <p:attrNameLst>
                                          <p:attrName>ppt_x</p:attrName>
                                        </p:attrNameLst>
                                      </p:cBhvr>
                                      <p:tavLst>
                                        <p:tav tm="0">
                                          <p:val>
                                            <p:strVal val="#ppt_x"/>
                                          </p:val>
                                        </p:tav>
                                        <p:tav tm="100000">
                                          <p:val>
                                            <p:strVal val="#ppt_x"/>
                                          </p:val>
                                        </p:tav>
                                      </p:tavLst>
                                    </p:anim>
                                    <p:anim calcmode="lin" valueType="num">
                                      <p:cBhvr additive="base">
                                        <p:cTn id="36" dur="500" fill="hold"/>
                                        <p:tgtEl>
                                          <p:spTgt spid="33"/>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34"/>
                                        </p:tgtEl>
                                        <p:attrNameLst>
                                          <p:attrName>style.visibility</p:attrName>
                                        </p:attrNameLst>
                                      </p:cBhvr>
                                      <p:to>
                                        <p:strVal val="visible"/>
                                      </p:to>
                                    </p:set>
                                    <p:anim calcmode="lin" valueType="num">
                                      <p:cBhvr additive="base">
                                        <p:cTn id="39" dur="500" fill="hold"/>
                                        <p:tgtEl>
                                          <p:spTgt spid="34"/>
                                        </p:tgtEl>
                                        <p:attrNameLst>
                                          <p:attrName>ppt_x</p:attrName>
                                        </p:attrNameLst>
                                      </p:cBhvr>
                                      <p:tavLst>
                                        <p:tav tm="0">
                                          <p:val>
                                            <p:strVal val="#ppt_x"/>
                                          </p:val>
                                        </p:tav>
                                        <p:tav tm="100000">
                                          <p:val>
                                            <p:strVal val="#ppt_x"/>
                                          </p:val>
                                        </p:tav>
                                      </p:tavLst>
                                    </p:anim>
                                    <p:anim calcmode="lin" valueType="num">
                                      <p:cBhvr additive="base">
                                        <p:cTn id="40" dur="500" fill="hold"/>
                                        <p:tgtEl>
                                          <p:spTgt spid="34"/>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35"/>
                                        </p:tgtEl>
                                        <p:attrNameLst>
                                          <p:attrName>style.visibility</p:attrName>
                                        </p:attrNameLst>
                                      </p:cBhvr>
                                      <p:to>
                                        <p:strVal val="visible"/>
                                      </p:to>
                                    </p:set>
                                    <p:anim calcmode="lin" valueType="num">
                                      <p:cBhvr additive="base">
                                        <p:cTn id="43" dur="500" fill="hold"/>
                                        <p:tgtEl>
                                          <p:spTgt spid="35"/>
                                        </p:tgtEl>
                                        <p:attrNameLst>
                                          <p:attrName>ppt_x</p:attrName>
                                        </p:attrNameLst>
                                      </p:cBhvr>
                                      <p:tavLst>
                                        <p:tav tm="0">
                                          <p:val>
                                            <p:strVal val="#ppt_x"/>
                                          </p:val>
                                        </p:tav>
                                        <p:tav tm="100000">
                                          <p:val>
                                            <p:strVal val="#ppt_x"/>
                                          </p:val>
                                        </p:tav>
                                      </p:tavLst>
                                    </p:anim>
                                    <p:anim calcmode="lin" valueType="num">
                                      <p:cBhvr additive="base">
                                        <p:cTn id="44" dur="500" fill="hold"/>
                                        <p:tgtEl>
                                          <p:spTgt spid="35"/>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36"/>
                                        </p:tgtEl>
                                        <p:attrNameLst>
                                          <p:attrName>style.visibility</p:attrName>
                                        </p:attrNameLst>
                                      </p:cBhvr>
                                      <p:to>
                                        <p:strVal val="visible"/>
                                      </p:to>
                                    </p:set>
                                    <p:anim calcmode="lin" valueType="num">
                                      <p:cBhvr additive="base">
                                        <p:cTn id="47" dur="500" fill="hold"/>
                                        <p:tgtEl>
                                          <p:spTgt spid="36"/>
                                        </p:tgtEl>
                                        <p:attrNameLst>
                                          <p:attrName>ppt_x</p:attrName>
                                        </p:attrNameLst>
                                      </p:cBhvr>
                                      <p:tavLst>
                                        <p:tav tm="0">
                                          <p:val>
                                            <p:strVal val="#ppt_x"/>
                                          </p:val>
                                        </p:tav>
                                        <p:tav tm="100000">
                                          <p:val>
                                            <p:strVal val="#ppt_x"/>
                                          </p:val>
                                        </p:tav>
                                      </p:tavLst>
                                    </p:anim>
                                    <p:anim calcmode="lin" valueType="num">
                                      <p:cBhvr additive="base">
                                        <p:cTn id="48" dur="500" fill="hold"/>
                                        <p:tgtEl>
                                          <p:spTgt spid="36"/>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37"/>
                                        </p:tgtEl>
                                        <p:attrNameLst>
                                          <p:attrName>style.visibility</p:attrName>
                                        </p:attrNameLst>
                                      </p:cBhvr>
                                      <p:to>
                                        <p:strVal val="visible"/>
                                      </p:to>
                                    </p:set>
                                    <p:anim calcmode="lin" valueType="num">
                                      <p:cBhvr additive="base">
                                        <p:cTn id="51" dur="500" fill="hold"/>
                                        <p:tgtEl>
                                          <p:spTgt spid="37"/>
                                        </p:tgtEl>
                                        <p:attrNameLst>
                                          <p:attrName>ppt_x</p:attrName>
                                        </p:attrNameLst>
                                      </p:cBhvr>
                                      <p:tavLst>
                                        <p:tav tm="0">
                                          <p:val>
                                            <p:strVal val="#ppt_x"/>
                                          </p:val>
                                        </p:tav>
                                        <p:tav tm="100000">
                                          <p:val>
                                            <p:strVal val="#ppt_x"/>
                                          </p:val>
                                        </p:tav>
                                      </p:tavLst>
                                    </p:anim>
                                    <p:anim calcmode="lin" valueType="num">
                                      <p:cBhvr additive="base">
                                        <p:cTn id="52" dur="500" fill="hold"/>
                                        <p:tgtEl>
                                          <p:spTgt spid="3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 grpId="0"/>
      <p:bldP spid="125" grpId="0"/>
      <p:bldP spid="126" grpId="0"/>
      <p:bldP spid="32" grpId="0"/>
      <p:bldP spid="33" grpId="0"/>
      <p:bldP spid="34" grpId="0"/>
      <p:bldP spid="35" grpId="0"/>
      <p:bldP spid="36" grpId="0"/>
      <p:bldP spid="3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hidden="1"/>
          <p:cNvSpPr>
            <a:spLocks noGrp="1"/>
          </p:cNvSpPr>
          <p:nvPr>
            <p:ph type="title"/>
          </p:nvPr>
        </p:nvSpPr>
        <p:spPr/>
        <p:txBody>
          <a:bodyPr/>
          <a:lstStyle/>
          <a:p>
            <a:endParaRPr lang="zh-CN" altLang="en-US">
              <a:latin typeface="微软雅黑"/>
              <a:ea typeface="微软雅黑"/>
              <a:cs typeface="+mn-ea"/>
              <a:sym typeface="微软雅黑"/>
            </a:endParaRPr>
          </a:p>
        </p:txBody>
      </p:sp>
      <p:sp>
        <p:nvSpPr>
          <p:cNvPr id="246" name="TextBox 57"/>
          <p:cNvSpPr txBox="1"/>
          <p:nvPr/>
        </p:nvSpPr>
        <p:spPr>
          <a:xfrm>
            <a:off x="1271464" y="1412776"/>
            <a:ext cx="9943660" cy="789447"/>
          </a:xfrm>
          <a:prstGeom prst="rect">
            <a:avLst/>
          </a:prstGeom>
          <a:noFill/>
        </p:spPr>
        <p:txBody>
          <a:bodyPr wrap="square" lIns="68580" tIns="34290" rIns="68580" bIns="34290"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lnSpc>
                <a:spcPct val="130000"/>
              </a:lnSpc>
              <a:spcBef>
                <a:spcPct val="0"/>
              </a:spcBef>
              <a:spcAft>
                <a:spcPct val="0"/>
              </a:spcAft>
              <a:defRPr/>
            </a:pPr>
            <a:r>
              <a:rPr kumimoji="0" lang="zh-CN" altLang="en-US" sz="1200" b="0" i="0" u="none" strike="noStrike" kern="1200" cap="none" spc="0" normalizeH="0" baseline="0" noProof="0" dirty="0">
                <a:ln>
                  <a:noFill/>
                </a:ln>
                <a:solidFill>
                  <a:schemeClr val="tx1">
                    <a:lumMod val="85000"/>
                    <a:lumOff val="15000"/>
                  </a:schemeClr>
                </a:solidFill>
                <a:effectLst/>
                <a:uLnTx/>
                <a:uFillTx/>
                <a:latin typeface="微软雅黑"/>
                <a:ea typeface="微软雅黑"/>
                <a:cs typeface="+mn-ea"/>
                <a:sym typeface="微软雅黑"/>
              </a:rPr>
              <a:t>After you hit your content here, or by copying your text, choose paste in this box and choose to keep only the text. Your content is called here</a:t>
            </a:r>
            <a:r>
              <a:rPr lang="zh-CN" altLang="en-US" sz="1200" dirty="0">
                <a:solidFill>
                  <a:schemeClr val="tx1">
                    <a:lumMod val="85000"/>
                    <a:lumOff val="15000"/>
                  </a:schemeClr>
                </a:solidFill>
                <a:latin typeface="微软雅黑"/>
                <a:ea typeface="微软雅黑"/>
                <a:cs typeface="+mn-ea"/>
                <a:sym typeface="微软雅黑"/>
              </a:rPr>
              <a:t>。 After you hit your content here, or by copying your text, choose paste in this box and choose to keep only the text. Your content is hit here.</a:t>
            </a:r>
          </a:p>
          <a:p>
            <a:pPr marL="0" marR="0" lvl="0" indent="0" algn="ctr" defTabSz="914400" rtl="0" eaLnBrk="1" fontAlgn="base" latinLnBrk="0" hangingPunct="1">
              <a:lnSpc>
                <a:spcPct val="130000"/>
              </a:lnSpc>
              <a:spcBef>
                <a:spcPct val="0"/>
              </a:spcBef>
              <a:spcAft>
                <a:spcPct val="0"/>
              </a:spcAft>
              <a:buClrTx/>
              <a:buSzTx/>
              <a:buFontTx/>
              <a:buNone/>
              <a:tabLst/>
              <a:defRPr/>
            </a:pPr>
            <a:endParaRPr kumimoji="0" lang="zh-CN" altLang="en-US" sz="1200" b="0" i="0" u="none" strike="noStrike" kern="1200" cap="none" spc="0" normalizeH="0" baseline="0" noProof="0" dirty="0">
              <a:ln>
                <a:noFill/>
              </a:ln>
              <a:solidFill>
                <a:schemeClr val="tx1">
                  <a:lumMod val="85000"/>
                  <a:lumOff val="15000"/>
                </a:schemeClr>
              </a:solidFill>
              <a:effectLst/>
              <a:uLnTx/>
              <a:uFillTx/>
              <a:latin typeface="微软雅黑"/>
              <a:ea typeface="微软雅黑"/>
              <a:cs typeface="+mn-ea"/>
              <a:sym typeface="微软雅黑"/>
            </a:endParaRPr>
          </a:p>
        </p:txBody>
      </p:sp>
      <p:sp>
        <p:nvSpPr>
          <p:cNvPr id="247" name="TextBox 58"/>
          <p:cNvSpPr txBox="1"/>
          <p:nvPr/>
        </p:nvSpPr>
        <p:spPr>
          <a:xfrm>
            <a:off x="9051756" y="2492896"/>
            <a:ext cx="1489504" cy="244041"/>
          </a:xfrm>
          <a:prstGeom prst="rect">
            <a:avLst/>
          </a:prstGeom>
          <a:noFill/>
        </p:spPr>
        <p:txBody>
          <a:bodyPr wrap="square" lIns="68580" tIns="0" rIns="68580" bIns="0" rtlCol="0" anchor="t">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base">
              <a:lnSpc>
                <a:spcPct val="150000"/>
              </a:lnSpc>
              <a:spcBef>
                <a:spcPct val="0"/>
              </a:spcBef>
              <a:spcAft>
                <a:spcPct val="0"/>
              </a:spcAft>
            </a:pPr>
            <a:r>
              <a:rPr lang="zh-CN" altLang="en-US" sz="1200" dirty="0">
                <a:solidFill>
                  <a:schemeClr val="tx1">
                    <a:lumMod val="85000"/>
                    <a:lumOff val="15000"/>
                  </a:schemeClr>
                </a:solidFill>
                <a:latin typeface="微软雅黑"/>
                <a:ea typeface="微软雅黑"/>
                <a:cs typeface="+mn-ea"/>
                <a:sym typeface="微软雅黑"/>
              </a:rPr>
              <a:t>Click to add a title</a:t>
            </a:r>
          </a:p>
        </p:txBody>
      </p:sp>
      <p:graphicFrame>
        <p:nvGraphicFramePr>
          <p:cNvPr id="248" name="图表 247"/>
          <p:cNvGraphicFramePr/>
          <p:nvPr>
            <p:extLst>
              <p:ext uri="{D42A27DB-BD31-4B8C-83A1-F6EECF244321}">
                <p14:modId xmlns:p14="http://schemas.microsoft.com/office/powerpoint/2010/main" val="1707324014"/>
              </p:ext>
            </p:extLst>
          </p:nvPr>
        </p:nvGraphicFramePr>
        <p:xfrm>
          <a:off x="1636557" y="2725823"/>
          <a:ext cx="5886831" cy="3917308"/>
        </p:xfrm>
        <a:graphic>
          <a:graphicData uri="http://schemas.openxmlformats.org/drawingml/2006/chart">
            <c:chart xmlns:c="http://schemas.openxmlformats.org/drawingml/2006/chart" xmlns:r="http://schemas.openxmlformats.org/officeDocument/2006/relationships" r:id="rId3"/>
          </a:graphicData>
        </a:graphic>
      </p:graphicFrame>
      <p:sp>
        <p:nvSpPr>
          <p:cNvPr id="23" name="TextBox 22"/>
          <p:cNvSpPr txBox="1"/>
          <p:nvPr/>
        </p:nvSpPr>
        <p:spPr>
          <a:xfrm>
            <a:off x="8760297" y="3011849"/>
            <a:ext cx="2304256" cy="782906"/>
          </a:xfrm>
          <a:prstGeom prst="rect">
            <a:avLst/>
          </a:prstGeom>
          <a:noFill/>
        </p:spPr>
        <p:txBody>
          <a:bodyPr wrap="square" lIns="89534" tIns="44767" rIns="89534" bIns="44767">
            <a:spAutoFit/>
          </a:bodyPr>
          <a:lstStyle/>
          <a:p>
            <a:pPr marL="0" marR="0" lvl="0" indent="0" defTabSz="914400" eaLnBrk="1" fontAlgn="base" latinLnBrk="0" hangingPunct="1">
              <a:lnSpc>
                <a:spcPct val="150000"/>
              </a:lnSpc>
              <a:spcBef>
                <a:spcPct val="0"/>
              </a:spcBef>
              <a:spcAft>
                <a:spcPct val="0"/>
              </a:spcAft>
              <a:buClrTx/>
              <a:buSzTx/>
              <a:buFontTx/>
              <a:buNone/>
              <a:tabLst/>
              <a:defRPr/>
            </a:pPr>
            <a:r>
              <a:rPr kumimoji="0" lang="zh-CN" altLang="en-US" sz="1000" b="0" i="0" u="none" strike="noStrike" kern="0" cap="none" spc="0" normalizeH="0" baseline="0" noProof="0">
                <a:ln>
                  <a:noFill/>
                </a:ln>
                <a:solidFill>
                  <a:prstClr val="black">
                    <a:lumMod val="75000"/>
                    <a:lumOff val="25000"/>
                  </a:prstClr>
                </a:solidFill>
                <a:effectLst/>
                <a:uLnTx/>
                <a:uFillTx/>
                <a:latin typeface="微软雅黑"/>
                <a:ea typeface="微软雅黑"/>
                <a:cs typeface="+mn-ea"/>
                <a:sym typeface="微软雅黑"/>
              </a:rPr>
              <a:t>Please replace the text content, click to add the relevant title text, modify the text content, you can also directly copy your content to this.</a:t>
            </a:r>
            <a:endParaRPr kumimoji="0" lang="en-US" altLang="zh-CN" sz="1000" b="0" i="0" u="none" strike="noStrike" kern="0" cap="none" spc="0" normalizeH="0" baseline="0" noProof="0" dirty="0">
              <a:ln>
                <a:noFill/>
              </a:ln>
              <a:solidFill>
                <a:prstClr val="black">
                  <a:lumMod val="75000"/>
                  <a:lumOff val="25000"/>
                </a:prstClr>
              </a:solidFill>
              <a:effectLst/>
              <a:uLnTx/>
              <a:uFillTx/>
              <a:latin typeface="微软雅黑"/>
              <a:ea typeface="微软雅黑"/>
              <a:cs typeface="+mn-ea"/>
              <a:sym typeface="微软雅黑"/>
            </a:endParaRPr>
          </a:p>
        </p:txBody>
      </p:sp>
      <p:grpSp>
        <p:nvGrpSpPr>
          <p:cNvPr id="4" name="组合 3"/>
          <p:cNvGrpSpPr/>
          <p:nvPr/>
        </p:nvGrpSpPr>
        <p:grpSpPr>
          <a:xfrm>
            <a:off x="7709607" y="3212976"/>
            <a:ext cx="683632" cy="2431566"/>
            <a:chOff x="7578137" y="2866848"/>
            <a:chExt cx="946571" cy="3366804"/>
          </a:xfrm>
          <a:solidFill>
            <a:srgbClr val="F785A0"/>
          </a:solidFill>
        </p:grpSpPr>
        <p:grpSp>
          <p:nvGrpSpPr>
            <p:cNvPr id="24" name="组合 55"/>
            <p:cNvGrpSpPr/>
            <p:nvPr/>
          </p:nvGrpSpPr>
          <p:grpSpPr>
            <a:xfrm>
              <a:off x="7578145" y="2866848"/>
              <a:ext cx="946563" cy="935239"/>
              <a:chOff x="6409426" y="1173624"/>
              <a:chExt cx="962086" cy="962084"/>
            </a:xfrm>
            <a:grpFill/>
            <a:effectLst/>
          </p:grpSpPr>
          <p:sp>
            <p:nvSpPr>
              <p:cNvPr id="25" name="椭圆 24"/>
              <p:cNvSpPr/>
              <p:nvPr/>
            </p:nvSpPr>
            <p:spPr bwMode="auto">
              <a:xfrm>
                <a:off x="6409426" y="1173624"/>
                <a:ext cx="962086" cy="962084"/>
              </a:xfrm>
              <a:prstGeom prst="ellipse">
                <a:avLst/>
              </a:prstGeom>
              <a:grpFill/>
              <a:ln w="57150">
                <a:noFill/>
              </a:ln>
              <a:effectLst/>
            </p:spPr>
            <p:txBody>
              <a:bodyPr/>
              <a:lstStyle/>
              <a:p>
                <a:pPr marL="0" marR="0" lvl="0" indent="0" defTabSz="1194307" eaLnBrk="1" fontAlgn="base" latinLnBrk="0" hangingPunct="1">
                  <a:lnSpc>
                    <a:spcPct val="100000"/>
                  </a:lnSpc>
                  <a:spcBef>
                    <a:spcPct val="0"/>
                  </a:spcBef>
                  <a:spcAft>
                    <a:spcPct val="0"/>
                  </a:spcAft>
                  <a:buClrTx/>
                  <a:buSzTx/>
                  <a:buFontTx/>
                  <a:buNone/>
                  <a:tabLst/>
                  <a:defRPr/>
                </a:pPr>
                <a:endParaRPr kumimoji="0" lang="zh-CN" altLang="en-US" sz="1200" b="0" i="0" u="none" strike="noStrike" kern="0" cap="none" spc="0" normalizeH="0" baseline="0" noProof="0">
                  <a:ln>
                    <a:noFill/>
                  </a:ln>
                  <a:solidFill>
                    <a:prstClr val="black"/>
                  </a:solidFill>
                  <a:effectLst/>
                  <a:uLnTx/>
                  <a:uFillTx/>
                  <a:latin typeface="微软雅黑"/>
                  <a:ea typeface="微软雅黑"/>
                  <a:cs typeface="+mn-ea"/>
                  <a:sym typeface="微软雅黑"/>
                </a:endParaRPr>
              </a:p>
            </p:txBody>
          </p:sp>
          <p:sp>
            <p:nvSpPr>
              <p:cNvPr id="26" name="TextBox 25"/>
              <p:cNvSpPr txBox="1"/>
              <p:nvPr/>
            </p:nvSpPr>
            <p:spPr>
              <a:xfrm>
                <a:off x="6653351" y="1318965"/>
                <a:ext cx="483226" cy="569904"/>
              </a:xfrm>
              <a:prstGeom prst="rect">
                <a:avLst/>
              </a:prstGeom>
              <a:grpFill/>
              <a:ln>
                <a:noFill/>
              </a:ln>
            </p:spPr>
            <p:txBody>
              <a:bodyPr wrap="none">
                <a:spAutoFit/>
              </a:bodyPr>
              <a:lstStyle/>
              <a:p>
                <a:pPr marL="0" marR="0" lvl="0" indent="0" defTabSz="1194307" eaLnBrk="1" fontAlgn="base" latinLnBrk="0" hangingPunct="1">
                  <a:lnSpc>
                    <a:spcPct val="100000"/>
                  </a:lnSpc>
                  <a:spcBef>
                    <a:spcPct val="0"/>
                  </a:spcBef>
                  <a:spcAft>
                    <a:spcPct val="0"/>
                  </a:spcAft>
                  <a:buClrTx/>
                  <a:buSzTx/>
                  <a:buFontTx/>
                  <a:buNone/>
                  <a:tabLst/>
                  <a:defRPr/>
                </a:pPr>
                <a:r>
                  <a:rPr kumimoji="0" lang="en-US" altLang="zh-CN" sz="2000" b="1" i="0" u="none" strike="noStrike" kern="0" cap="none" spc="0" normalizeH="0" baseline="0" noProof="0" dirty="0">
                    <a:ln>
                      <a:noFill/>
                    </a:ln>
                    <a:solidFill>
                      <a:srgbClr val="F8F8F8"/>
                    </a:solidFill>
                    <a:effectLst/>
                    <a:uLnTx/>
                    <a:uFillTx/>
                    <a:latin typeface="微软雅黑"/>
                    <a:ea typeface="微软雅黑"/>
                    <a:cs typeface="+mn-ea"/>
                    <a:sym typeface="微软雅黑"/>
                  </a:rPr>
                  <a:t>1</a:t>
                </a:r>
                <a:endParaRPr kumimoji="0" lang="zh-CN" altLang="en-US" sz="2000" b="1" i="0" u="none" strike="noStrike" kern="0" cap="none" spc="0" normalizeH="0" baseline="0" noProof="0" dirty="0">
                  <a:ln>
                    <a:noFill/>
                  </a:ln>
                  <a:solidFill>
                    <a:srgbClr val="F8F8F8"/>
                  </a:solidFill>
                  <a:effectLst/>
                  <a:uLnTx/>
                  <a:uFillTx/>
                  <a:latin typeface="微软雅黑"/>
                  <a:ea typeface="微软雅黑"/>
                  <a:cs typeface="+mn-ea"/>
                  <a:sym typeface="微软雅黑"/>
                </a:endParaRPr>
              </a:p>
            </p:txBody>
          </p:sp>
        </p:grpSp>
        <p:grpSp>
          <p:nvGrpSpPr>
            <p:cNvPr id="27" name="组合 58"/>
            <p:cNvGrpSpPr/>
            <p:nvPr/>
          </p:nvGrpSpPr>
          <p:grpSpPr>
            <a:xfrm>
              <a:off x="7578145" y="4082630"/>
              <a:ext cx="946563" cy="935240"/>
              <a:chOff x="6409426" y="2394908"/>
              <a:chExt cx="962086" cy="962084"/>
            </a:xfrm>
            <a:grpFill/>
          </p:grpSpPr>
          <p:sp>
            <p:nvSpPr>
              <p:cNvPr id="28" name="椭圆 27"/>
              <p:cNvSpPr/>
              <p:nvPr/>
            </p:nvSpPr>
            <p:spPr bwMode="auto">
              <a:xfrm>
                <a:off x="6409426" y="2394908"/>
                <a:ext cx="962086" cy="962084"/>
              </a:xfrm>
              <a:prstGeom prst="ellipse">
                <a:avLst/>
              </a:prstGeom>
              <a:grpFill/>
              <a:ln w="57150">
                <a:noFill/>
              </a:ln>
              <a:effectLst/>
            </p:spPr>
            <p:txBody>
              <a:bodyPr/>
              <a:lstStyle/>
              <a:p>
                <a:pPr marL="0" marR="0" lvl="0" indent="0" defTabSz="1194307" eaLnBrk="1" fontAlgn="base" latinLnBrk="0" hangingPunct="1">
                  <a:lnSpc>
                    <a:spcPct val="100000"/>
                  </a:lnSpc>
                  <a:spcBef>
                    <a:spcPct val="0"/>
                  </a:spcBef>
                  <a:spcAft>
                    <a:spcPct val="0"/>
                  </a:spcAft>
                  <a:buClrTx/>
                  <a:buSzTx/>
                  <a:buFontTx/>
                  <a:buNone/>
                  <a:tabLst/>
                  <a:defRPr/>
                </a:pPr>
                <a:endParaRPr kumimoji="0" lang="zh-CN" altLang="en-US" sz="1200" b="0" i="0" u="none" strike="noStrike" kern="0" cap="none" spc="0" normalizeH="0" baseline="0" noProof="0">
                  <a:ln>
                    <a:noFill/>
                  </a:ln>
                  <a:solidFill>
                    <a:prstClr val="black"/>
                  </a:solidFill>
                  <a:effectLst/>
                  <a:uLnTx/>
                  <a:uFillTx/>
                  <a:latin typeface="微软雅黑"/>
                  <a:ea typeface="微软雅黑"/>
                  <a:cs typeface="+mn-ea"/>
                  <a:sym typeface="微软雅黑"/>
                </a:endParaRPr>
              </a:p>
            </p:txBody>
          </p:sp>
          <p:sp>
            <p:nvSpPr>
              <p:cNvPr id="29" name="TextBox 28"/>
              <p:cNvSpPr txBox="1"/>
              <p:nvPr/>
            </p:nvSpPr>
            <p:spPr>
              <a:xfrm>
                <a:off x="6635865" y="2536282"/>
                <a:ext cx="526087" cy="657580"/>
              </a:xfrm>
              <a:prstGeom prst="rect">
                <a:avLst/>
              </a:prstGeom>
              <a:grpFill/>
              <a:ln>
                <a:noFill/>
              </a:ln>
            </p:spPr>
            <p:txBody>
              <a:bodyPr wrap="none">
                <a:spAutoFit/>
              </a:bodyPr>
              <a:lstStyle>
                <a:defPPr>
                  <a:defRPr lang="zh-CN"/>
                </a:defPPr>
                <a:lvl1pPr>
                  <a:defRPr sz="2800" b="1">
                    <a:solidFill>
                      <a:srgbClr val="F8F8F8"/>
                    </a:solidFill>
                    <a:latin typeface="+mj-ea"/>
                    <a:ea typeface="+mj-ea"/>
                  </a:defRPr>
                </a:lvl1pPr>
              </a:lstStyle>
              <a:p>
                <a:pPr marL="0" marR="0" lvl="0" indent="0" defTabSz="1194307" eaLnBrk="1" fontAlgn="base" latinLnBrk="0" hangingPunct="1">
                  <a:lnSpc>
                    <a:spcPct val="100000"/>
                  </a:lnSpc>
                  <a:spcBef>
                    <a:spcPct val="0"/>
                  </a:spcBef>
                  <a:spcAft>
                    <a:spcPct val="0"/>
                  </a:spcAft>
                  <a:buClrTx/>
                  <a:buSzTx/>
                  <a:buFontTx/>
                  <a:buNone/>
                  <a:tabLst/>
                  <a:defRPr/>
                </a:pPr>
                <a:r>
                  <a:rPr kumimoji="0" lang="en-US" altLang="zh-CN" sz="2400" b="1" i="0" u="none" strike="noStrike" kern="0" cap="none" spc="0" normalizeH="0" baseline="0" noProof="0" dirty="0">
                    <a:ln>
                      <a:noFill/>
                    </a:ln>
                    <a:solidFill>
                      <a:srgbClr val="F8F8F8"/>
                    </a:solidFill>
                    <a:effectLst/>
                    <a:uLnTx/>
                    <a:uFillTx/>
                    <a:latin typeface="微软雅黑"/>
                    <a:ea typeface="微软雅黑"/>
                    <a:cs typeface="+mn-ea"/>
                    <a:sym typeface="微软雅黑"/>
                  </a:rPr>
                  <a:t>2</a:t>
                </a:r>
                <a:endParaRPr kumimoji="0" lang="zh-CN" altLang="en-US" sz="2400" b="1" i="0" u="none" strike="noStrike" kern="0" cap="none" spc="0" normalizeH="0" baseline="0" noProof="0" dirty="0">
                  <a:ln>
                    <a:noFill/>
                  </a:ln>
                  <a:solidFill>
                    <a:srgbClr val="F8F8F8"/>
                  </a:solidFill>
                  <a:effectLst/>
                  <a:uLnTx/>
                  <a:uFillTx/>
                  <a:latin typeface="微软雅黑"/>
                  <a:ea typeface="微软雅黑"/>
                  <a:cs typeface="+mn-ea"/>
                  <a:sym typeface="微软雅黑"/>
                </a:endParaRPr>
              </a:p>
            </p:txBody>
          </p:sp>
        </p:grpSp>
        <p:grpSp>
          <p:nvGrpSpPr>
            <p:cNvPr id="30" name="组合 61"/>
            <p:cNvGrpSpPr/>
            <p:nvPr/>
          </p:nvGrpSpPr>
          <p:grpSpPr>
            <a:xfrm>
              <a:off x="7578137" y="5298413"/>
              <a:ext cx="946563" cy="935239"/>
              <a:chOff x="6409429" y="3568104"/>
              <a:chExt cx="962087" cy="962084"/>
            </a:xfrm>
            <a:grpFill/>
            <a:effectLst/>
          </p:grpSpPr>
          <p:sp>
            <p:nvSpPr>
              <p:cNvPr id="31" name="椭圆 30"/>
              <p:cNvSpPr/>
              <p:nvPr/>
            </p:nvSpPr>
            <p:spPr bwMode="auto">
              <a:xfrm>
                <a:off x="6409429" y="3568104"/>
                <a:ext cx="962087" cy="962084"/>
              </a:xfrm>
              <a:prstGeom prst="ellipse">
                <a:avLst/>
              </a:prstGeom>
              <a:grpFill/>
              <a:ln w="57150">
                <a:noFill/>
              </a:ln>
              <a:effectLst/>
            </p:spPr>
            <p:txBody>
              <a:bodyPr/>
              <a:lstStyle/>
              <a:p>
                <a:pPr marL="0" marR="0" lvl="0" indent="0" defTabSz="1194307" eaLnBrk="1" fontAlgn="base" latinLnBrk="0" hangingPunct="1">
                  <a:lnSpc>
                    <a:spcPct val="100000"/>
                  </a:lnSpc>
                  <a:spcBef>
                    <a:spcPct val="0"/>
                  </a:spcBef>
                  <a:spcAft>
                    <a:spcPct val="0"/>
                  </a:spcAft>
                  <a:buClrTx/>
                  <a:buSzTx/>
                  <a:buFontTx/>
                  <a:buNone/>
                  <a:tabLst/>
                  <a:defRPr/>
                </a:pPr>
                <a:endParaRPr kumimoji="0" lang="zh-CN" altLang="en-US" sz="1200" b="0" i="0" u="none" strike="noStrike" kern="0" cap="none" spc="0" normalizeH="0" baseline="0" noProof="0">
                  <a:ln>
                    <a:noFill/>
                  </a:ln>
                  <a:solidFill>
                    <a:prstClr val="black"/>
                  </a:solidFill>
                  <a:effectLst/>
                  <a:uLnTx/>
                  <a:uFillTx/>
                  <a:latin typeface="微软雅黑"/>
                  <a:ea typeface="微软雅黑"/>
                  <a:cs typeface="+mn-ea"/>
                  <a:sym typeface="微软雅黑"/>
                </a:endParaRPr>
              </a:p>
            </p:txBody>
          </p:sp>
          <p:sp>
            <p:nvSpPr>
              <p:cNvPr id="32" name="TextBox 31"/>
              <p:cNvSpPr txBox="1"/>
              <p:nvPr/>
            </p:nvSpPr>
            <p:spPr>
              <a:xfrm>
                <a:off x="6635870" y="3702117"/>
                <a:ext cx="526088" cy="657581"/>
              </a:xfrm>
              <a:prstGeom prst="rect">
                <a:avLst/>
              </a:prstGeom>
              <a:grpFill/>
              <a:ln>
                <a:noFill/>
              </a:ln>
            </p:spPr>
            <p:txBody>
              <a:bodyPr wrap="none">
                <a:spAutoFit/>
              </a:bodyPr>
              <a:lstStyle>
                <a:defPPr>
                  <a:defRPr lang="zh-CN"/>
                </a:defPPr>
                <a:lvl1pPr>
                  <a:defRPr sz="2800" b="1">
                    <a:solidFill>
                      <a:srgbClr val="F8F8F8"/>
                    </a:solidFill>
                    <a:latin typeface="+mj-ea"/>
                    <a:ea typeface="+mj-ea"/>
                  </a:defRPr>
                </a:lvl1pPr>
              </a:lstStyle>
              <a:p>
                <a:pPr marL="0" marR="0" lvl="0" indent="0" defTabSz="1194307" eaLnBrk="1" fontAlgn="base" latinLnBrk="0" hangingPunct="1">
                  <a:lnSpc>
                    <a:spcPct val="100000"/>
                  </a:lnSpc>
                  <a:spcBef>
                    <a:spcPct val="0"/>
                  </a:spcBef>
                  <a:spcAft>
                    <a:spcPct val="0"/>
                  </a:spcAft>
                  <a:buClrTx/>
                  <a:buSzTx/>
                  <a:buFontTx/>
                  <a:buNone/>
                  <a:tabLst/>
                  <a:defRPr/>
                </a:pPr>
                <a:r>
                  <a:rPr kumimoji="0" lang="en-US" altLang="zh-CN" sz="2400" b="1" i="0" u="none" strike="noStrike" kern="0" cap="none" spc="0" normalizeH="0" baseline="0" noProof="0" dirty="0">
                    <a:ln>
                      <a:noFill/>
                    </a:ln>
                    <a:solidFill>
                      <a:srgbClr val="F8F8F8"/>
                    </a:solidFill>
                    <a:effectLst/>
                    <a:uLnTx/>
                    <a:uFillTx/>
                    <a:latin typeface="微软雅黑"/>
                    <a:ea typeface="微软雅黑"/>
                    <a:cs typeface="+mn-ea"/>
                    <a:sym typeface="微软雅黑"/>
                  </a:rPr>
                  <a:t>3</a:t>
                </a:r>
                <a:endParaRPr kumimoji="0" lang="zh-CN" altLang="en-US" sz="2400" b="1" i="0" u="none" strike="noStrike" kern="0" cap="none" spc="0" normalizeH="0" baseline="0" noProof="0" dirty="0">
                  <a:ln>
                    <a:noFill/>
                  </a:ln>
                  <a:solidFill>
                    <a:srgbClr val="F8F8F8"/>
                  </a:solidFill>
                  <a:effectLst/>
                  <a:uLnTx/>
                  <a:uFillTx/>
                  <a:latin typeface="微软雅黑"/>
                  <a:ea typeface="微软雅黑"/>
                  <a:cs typeface="+mn-ea"/>
                  <a:sym typeface="微软雅黑"/>
                </a:endParaRPr>
              </a:p>
            </p:txBody>
          </p:sp>
        </p:grpSp>
      </p:grpSp>
      <p:sp>
        <p:nvSpPr>
          <p:cNvPr id="33" name="TextBox 32"/>
          <p:cNvSpPr txBox="1"/>
          <p:nvPr/>
        </p:nvSpPr>
        <p:spPr>
          <a:xfrm>
            <a:off x="8760297" y="4224224"/>
            <a:ext cx="2304256" cy="782906"/>
          </a:xfrm>
          <a:prstGeom prst="rect">
            <a:avLst/>
          </a:prstGeom>
          <a:noFill/>
        </p:spPr>
        <p:txBody>
          <a:bodyPr wrap="square" lIns="89534" tIns="44767" rIns="89534" bIns="44767">
            <a:spAutoFit/>
          </a:bodyPr>
          <a:lstStyle/>
          <a:p>
            <a:pPr marL="0" marR="0" lvl="0" indent="0" defTabSz="914400" eaLnBrk="1" fontAlgn="base" latinLnBrk="0" hangingPunct="1">
              <a:lnSpc>
                <a:spcPct val="150000"/>
              </a:lnSpc>
              <a:spcBef>
                <a:spcPct val="0"/>
              </a:spcBef>
              <a:spcAft>
                <a:spcPct val="0"/>
              </a:spcAft>
              <a:buClrTx/>
              <a:buSzTx/>
              <a:buFontTx/>
              <a:buNone/>
              <a:tabLst/>
              <a:defRPr/>
            </a:pPr>
            <a:r>
              <a:rPr kumimoji="0" lang="zh-CN" altLang="en-US" sz="1000" b="0" i="0" u="none" strike="noStrike" kern="0" cap="none" spc="0" normalizeH="0" baseline="0" noProof="0" dirty="0">
                <a:ln>
                  <a:noFill/>
                </a:ln>
                <a:solidFill>
                  <a:prstClr val="black">
                    <a:lumMod val="75000"/>
                    <a:lumOff val="25000"/>
                  </a:prstClr>
                </a:solidFill>
                <a:effectLst/>
                <a:uLnTx/>
                <a:uFillTx/>
                <a:latin typeface="微软雅黑"/>
                <a:ea typeface="微软雅黑"/>
                <a:cs typeface="+mn-ea"/>
                <a:sym typeface="微软雅黑"/>
              </a:rPr>
              <a:t>Please replace the text content, click to add the relevant title text, modify the text content, you can also directly copy your content to this.</a:t>
            </a:r>
            <a:endParaRPr kumimoji="0" lang="en-US" altLang="zh-CN" sz="1000" b="0" i="0" u="none" strike="noStrike" kern="0" cap="none" spc="0" normalizeH="0" baseline="0" noProof="0" dirty="0">
              <a:ln>
                <a:noFill/>
              </a:ln>
              <a:solidFill>
                <a:prstClr val="black">
                  <a:lumMod val="75000"/>
                  <a:lumOff val="25000"/>
                </a:prstClr>
              </a:solidFill>
              <a:effectLst/>
              <a:uLnTx/>
              <a:uFillTx/>
              <a:latin typeface="微软雅黑"/>
              <a:ea typeface="微软雅黑"/>
              <a:cs typeface="+mn-ea"/>
              <a:sym typeface="微软雅黑"/>
            </a:endParaRPr>
          </a:p>
        </p:txBody>
      </p:sp>
      <p:sp>
        <p:nvSpPr>
          <p:cNvPr id="34" name="TextBox 33"/>
          <p:cNvSpPr txBox="1"/>
          <p:nvPr/>
        </p:nvSpPr>
        <p:spPr>
          <a:xfrm>
            <a:off x="8760297" y="5436599"/>
            <a:ext cx="2304256" cy="782906"/>
          </a:xfrm>
          <a:prstGeom prst="rect">
            <a:avLst/>
          </a:prstGeom>
          <a:noFill/>
        </p:spPr>
        <p:txBody>
          <a:bodyPr wrap="square" lIns="89534" tIns="44767" rIns="89534" bIns="44767">
            <a:spAutoFit/>
          </a:bodyPr>
          <a:lstStyle/>
          <a:p>
            <a:pPr marL="0" marR="0" lvl="0" indent="0" defTabSz="914400" eaLnBrk="1" fontAlgn="base" latinLnBrk="0" hangingPunct="1">
              <a:lnSpc>
                <a:spcPct val="150000"/>
              </a:lnSpc>
              <a:spcBef>
                <a:spcPct val="0"/>
              </a:spcBef>
              <a:spcAft>
                <a:spcPct val="0"/>
              </a:spcAft>
              <a:buClrTx/>
              <a:buSzTx/>
              <a:buFontTx/>
              <a:buNone/>
              <a:tabLst/>
              <a:defRPr/>
            </a:pPr>
            <a:r>
              <a:rPr kumimoji="0" lang="zh-CN" altLang="en-US" sz="1000" b="0" i="0" u="none" strike="noStrike" kern="0" cap="none" spc="0" normalizeH="0" baseline="0" noProof="0" dirty="0">
                <a:ln>
                  <a:noFill/>
                </a:ln>
                <a:solidFill>
                  <a:prstClr val="black">
                    <a:lumMod val="75000"/>
                    <a:lumOff val="25000"/>
                  </a:prstClr>
                </a:solidFill>
                <a:effectLst/>
                <a:uLnTx/>
                <a:uFillTx/>
                <a:latin typeface="微软雅黑"/>
                <a:ea typeface="微软雅黑"/>
                <a:cs typeface="+mn-ea"/>
                <a:sym typeface="微软雅黑"/>
              </a:rPr>
              <a:t>Please replace the text content, click to add the relevant title text, modify the text content, you can also directly copy your content to this.</a:t>
            </a:r>
            <a:endParaRPr kumimoji="0" lang="en-US" altLang="zh-CN" sz="1000" b="0" i="0" u="none" strike="noStrike" kern="0" cap="none" spc="0" normalizeH="0" baseline="0" noProof="0" dirty="0">
              <a:ln>
                <a:noFill/>
              </a:ln>
              <a:solidFill>
                <a:prstClr val="black">
                  <a:lumMod val="75000"/>
                  <a:lumOff val="25000"/>
                </a:prstClr>
              </a:solidFill>
              <a:effectLst/>
              <a:uLnTx/>
              <a:uFillTx/>
              <a:latin typeface="微软雅黑"/>
              <a:ea typeface="微软雅黑"/>
              <a:cs typeface="+mn-ea"/>
              <a:sym typeface="微软雅黑"/>
            </a:endParaRPr>
          </a:p>
        </p:txBody>
      </p:sp>
      <p:sp>
        <p:nvSpPr>
          <p:cNvPr id="22" name="矩形 21"/>
          <p:cNvSpPr/>
          <p:nvPr/>
        </p:nvSpPr>
        <p:spPr>
          <a:xfrm>
            <a:off x="1176214" y="341540"/>
            <a:ext cx="2339102" cy="523220"/>
          </a:xfrm>
          <a:prstGeom prst="rect">
            <a:avLst/>
          </a:prstGeom>
        </p:spPr>
        <p:txBody>
          <a:bodyPr wrap="none">
            <a:spAutoFit/>
          </a:bodyPr>
          <a:lstStyle/>
          <a:p>
            <a:pPr algn="ctr"/>
            <a:r>
              <a:rPr lang="zh-CN" altLang="en-US" sz="2800" dirty="0">
                <a:solidFill>
                  <a:schemeClr val="tx1">
                    <a:lumMod val="85000"/>
                    <a:lumOff val="15000"/>
                  </a:schemeClr>
                </a:solidFill>
                <a:latin typeface="微软雅黑"/>
                <a:ea typeface="微软雅黑"/>
                <a:cs typeface="Arial" panose="020B0604020202020204" pitchFamily="34" charset="0"/>
                <a:sym typeface="微软雅黑"/>
              </a:rPr>
              <a:t>Add title information</a:t>
            </a:r>
            <a:endParaRPr lang="en-US" altLang="zh-CN" sz="2800" dirty="0">
              <a:solidFill>
                <a:schemeClr val="tx1">
                  <a:lumMod val="85000"/>
                  <a:lumOff val="15000"/>
                </a:schemeClr>
              </a:solidFill>
              <a:latin typeface="微软雅黑"/>
              <a:ea typeface="微软雅黑"/>
              <a:cs typeface="Arial" panose="020B0604020202020204" pitchFamily="34" charset="0"/>
              <a:sym typeface="微软雅黑"/>
            </a:endParaRPr>
          </a:p>
        </p:txBody>
      </p:sp>
    </p:spTree>
    <p:extLst>
      <p:ext uri="{BB962C8B-B14F-4D97-AF65-F5344CB8AC3E}">
        <p14:creationId xmlns:p14="http://schemas.microsoft.com/office/powerpoint/2010/main" val="514973308"/>
      </p:ext>
    </p:extLst>
  </p:cSld>
  <p:clrMapOvr>
    <a:masterClrMapping/>
  </p:clrMapOvr>
  <mc:AlternateContent xmlns:mc="http://schemas.openxmlformats.org/markup-compatibility/2006" xmlns:p14="http://schemas.microsoft.com/office/powerpoint/2010/main">
    <mc:Choice Requires="p14">
      <p:transition spd="slow" p14:dur="1200" advTm="3000">
        <p14:prism/>
      </p:transition>
    </mc:Choice>
    <mc:Fallback xmlns:c="http://schemas.openxmlformats.org/drawingml/2006/chart" xmlns="">
      <p:transition spd="slow" advTm="3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46"/>
                                        </p:tgtEl>
                                        <p:attrNameLst>
                                          <p:attrName>style.visibility</p:attrName>
                                        </p:attrNameLst>
                                      </p:cBhvr>
                                      <p:to>
                                        <p:strVal val="visible"/>
                                      </p:to>
                                    </p:set>
                                    <p:animEffect transition="in" filter="wipe(down)">
                                      <p:cBhvr>
                                        <p:cTn id="7" dur="500"/>
                                        <p:tgtEl>
                                          <p:spTgt spid="246"/>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247"/>
                                        </p:tgtEl>
                                        <p:attrNameLst>
                                          <p:attrName>style.visibility</p:attrName>
                                        </p:attrNameLst>
                                      </p:cBhvr>
                                      <p:to>
                                        <p:strVal val="visible"/>
                                      </p:to>
                                    </p:set>
                                    <p:animEffect transition="in" filter="wipe(down)">
                                      <p:cBhvr>
                                        <p:cTn id="10" dur="500"/>
                                        <p:tgtEl>
                                          <p:spTgt spid="247"/>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248"/>
                                        </p:tgtEl>
                                        <p:attrNameLst>
                                          <p:attrName>style.visibility</p:attrName>
                                        </p:attrNameLst>
                                      </p:cBhvr>
                                      <p:to>
                                        <p:strVal val="visible"/>
                                      </p:to>
                                    </p:set>
                                    <p:animEffect transition="in" filter="wipe(down)">
                                      <p:cBhvr>
                                        <p:cTn id="13" dur="500"/>
                                        <p:tgtEl>
                                          <p:spTgt spid="248"/>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23"/>
                                        </p:tgtEl>
                                        <p:attrNameLst>
                                          <p:attrName>style.visibility</p:attrName>
                                        </p:attrNameLst>
                                      </p:cBhvr>
                                      <p:to>
                                        <p:strVal val="visible"/>
                                      </p:to>
                                    </p:set>
                                    <p:animEffect transition="in" filter="wipe(down)">
                                      <p:cBhvr>
                                        <p:cTn id="16" dur="500"/>
                                        <p:tgtEl>
                                          <p:spTgt spid="23"/>
                                        </p:tgtEl>
                                      </p:cBhvr>
                                    </p:animEffect>
                                  </p:childTnLst>
                                </p:cTn>
                              </p:par>
                              <p:par>
                                <p:cTn id="17" presetID="22" presetClass="entr" presetSubtype="4" fill="hold" nodeType="with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wipe(down)">
                                      <p:cBhvr>
                                        <p:cTn id="19" dur="500"/>
                                        <p:tgtEl>
                                          <p:spTgt spid="4"/>
                                        </p:tgtEl>
                                      </p:cBhvr>
                                    </p:animEffect>
                                  </p:childTnLst>
                                </p:cTn>
                              </p:par>
                              <p:par>
                                <p:cTn id="20" presetID="22" presetClass="entr" presetSubtype="4" fill="hold" grpId="0" nodeType="withEffect">
                                  <p:stCondLst>
                                    <p:cond delay="0"/>
                                  </p:stCondLst>
                                  <p:childTnLst>
                                    <p:set>
                                      <p:cBhvr>
                                        <p:cTn id="21" dur="1" fill="hold">
                                          <p:stCondLst>
                                            <p:cond delay="0"/>
                                          </p:stCondLst>
                                        </p:cTn>
                                        <p:tgtEl>
                                          <p:spTgt spid="33"/>
                                        </p:tgtEl>
                                        <p:attrNameLst>
                                          <p:attrName>style.visibility</p:attrName>
                                        </p:attrNameLst>
                                      </p:cBhvr>
                                      <p:to>
                                        <p:strVal val="visible"/>
                                      </p:to>
                                    </p:set>
                                    <p:animEffect transition="in" filter="wipe(down)">
                                      <p:cBhvr>
                                        <p:cTn id="22" dur="500"/>
                                        <p:tgtEl>
                                          <p:spTgt spid="33"/>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34"/>
                                        </p:tgtEl>
                                        <p:attrNameLst>
                                          <p:attrName>style.visibility</p:attrName>
                                        </p:attrNameLst>
                                      </p:cBhvr>
                                      <p:to>
                                        <p:strVal val="visible"/>
                                      </p:to>
                                    </p:set>
                                    <p:animEffect transition="in" filter="wipe(down)">
                                      <p:cBhvr>
                                        <p:cTn id="25"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6" grpId="0"/>
      <p:bldP spid="247" grpId="0"/>
      <p:bldGraphic spid="248" grpId="0">
        <p:bldAsOne/>
      </p:bldGraphic>
      <p:bldP spid="23" grpId="0"/>
      <p:bldP spid="33" grpId="0"/>
      <p:bldP spid="3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70"/>
          <p:cNvGrpSpPr/>
          <p:nvPr/>
        </p:nvGrpSpPr>
        <p:grpSpPr>
          <a:xfrm>
            <a:off x="2563206" y="2419093"/>
            <a:ext cx="1862957" cy="1955314"/>
            <a:chOff x="989461" y="1985775"/>
            <a:chExt cx="1673951" cy="1756937"/>
          </a:xfrm>
          <a:solidFill>
            <a:srgbClr val="F785A0"/>
          </a:solidFill>
        </p:grpSpPr>
        <p:grpSp>
          <p:nvGrpSpPr>
            <p:cNvPr id="5" name="组合 74"/>
            <p:cNvGrpSpPr/>
            <p:nvPr/>
          </p:nvGrpSpPr>
          <p:grpSpPr>
            <a:xfrm>
              <a:off x="989461" y="2099015"/>
              <a:ext cx="1673951" cy="1643697"/>
              <a:chOff x="1929719" y="2203878"/>
              <a:chExt cx="2231936" cy="2191594"/>
            </a:xfrm>
            <a:grpFill/>
          </p:grpSpPr>
          <p:sp>
            <p:nvSpPr>
              <p:cNvPr id="81" name="任意多边形 46"/>
              <p:cNvSpPr/>
              <p:nvPr/>
            </p:nvSpPr>
            <p:spPr>
              <a:xfrm rot="15099353">
                <a:off x="1785497" y="2348100"/>
                <a:ext cx="1247215" cy="958771"/>
              </a:xfrm>
              <a:custGeom>
                <a:avLst/>
                <a:gdLst>
                  <a:gd name="connsiteX0" fmla="*/ 1945514 w 1994475"/>
                  <a:gd name="connsiteY0" fmla="*/ 1222769 h 1867554"/>
                  <a:gd name="connsiteX1" fmla="*/ 1427055 w 1994475"/>
                  <a:gd name="connsiteY1" fmla="*/ 1776368 h 1867554"/>
                  <a:gd name="connsiteX2" fmla="*/ 691262 w 1994475"/>
                  <a:gd name="connsiteY2" fmla="*/ 1822514 h 1867554"/>
                  <a:gd name="connsiteX3" fmla="*/ 997238 w 1994475"/>
                  <a:gd name="connsiteY3" fmla="*/ 933777 h 1867554"/>
                  <a:gd name="connsiteX4" fmla="*/ 1945514 w 1994475"/>
                  <a:gd name="connsiteY4" fmla="*/ 1222769 h 1867554"/>
                  <a:gd name="connsiteX0" fmla="*/ 1247214 w 1247214"/>
                  <a:gd name="connsiteY0" fmla="*/ 288992 h 934535"/>
                  <a:gd name="connsiteX1" fmla="*/ 728755 w 1247214"/>
                  <a:gd name="connsiteY1" fmla="*/ 842591 h 934535"/>
                  <a:gd name="connsiteX2" fmla="*/ 0 w 1247214"/>
                  <a:gd name="connsiteY2" fmla="*/ 891071 h 934535"/>
                  <a:gd name="connsiteX3" fmla="*/ 298938 w 1247214"/>
                  <a:gd name="connsiteY3" fmla="*/ 0 h 934535"/>
                  <a:gd name="connsiteX4" fmla="*/ 1247214 w 1247214"/>
                  <a:gd name="connsiteY4" fmla="*/ 288992 h 934535"/>
                  <a:gd name="connsiteX0" fmla="*/ 1247214 w 1247214"/>
                  <a:gd name="connsiteY0" fmla="*/ 296029 h 941572"/>
                  <a:gd name="connsiteX1" fmla="*/ 728755 w 1247214"/>
                  <a:gd name="connsiteY1" fmla="*/ 849628 h 941572"/>
                  <a:gd name="connsiteX2" fmla="*/ 0 w 1247214"/>
                  <a:gd name="connsiteY2" fmla="*/ 898108 h 941572"/>
                  <a:gd name="connsiteX3" fmla="*/ 301271 w 1247214"/>
                  <a:gd name="connsiteY3" fmla="*/ 0 h 941572"/>
                  <a:gd name="connsiteX4" fmla="*/ 1247214 w 1247214"/>
                  <a:gd name="connsiteY4" fmla="*/ 296029 h 941572"/>
                  <a:gd name="connsiteX0" fmla="*/ 1247214 w 1247214"/>
                  <a:gd name="connsiteY0" fmla="*/ 306189 h 951732"/>
                  <a:gd name="connsiteX1" fmla="*/ 728755 w 1247214"/>
                  <a:gd name="connsiteY1" fmla="*/ 859788 h 951732"/>
                  <a:gd name="connsiteX2" fmla="*/ 0 w 1247214"/>
                  <a:gd name="connsiteY2" fmla="*/ 908268 h 951732"/>
                  <a:gd name="connsiteX3" fmla="*/ 302036 w 1247214"/>
                  <a:gd name="connsiteY3" fmla="*/ 0 h 951732"/>
                  <a:gd name="connsiteX4" fmla="*/ 1247214 w 1247214"/>
                  <a:gd name="connsiteY4" fmla="*/ 306189 h 951732"/>
                  <a:gd name="connsiteX0" fmla="*/ 1247214 w 1247214"/>
                  <a:gd name="connsiteY0" fmla="*/ 313226 h 958769"/>
                  <a:gd name="connsiteX1" fmla="*/ 728755 w 1247214"/>
                  <a:gd name="connsiteY1" fmla="*/ 866825 h 958769"/>
                  <a:gd name="connsiteX2" fmla="*/ 0 w 1247214"/>
                  <a:gd name="connsiteY2" fmla="*/ 915305 h 958769"/>
                  <a:gd name="connsiteX3" fmla="*/ 304370 w 1247214"/>
                  <a:gd name="connsiteY3" fmla="*/ 0 h 958769"/>
                  <a:gd name="connsiteX4" fmla="*/ 1247214 w 1247214"/>
                  <a:gd name="connsiteY4" fmla="*/ 313226 h 9587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47214" h="958769">
                    <a:moveTo>
                      <a:pt x="1247214" y="313226"/>
                    </a:moveTo>
                    <a:cubicBezTo>
                      <a:pt x="1162668" y="556463"/>
                      <a:pt x="936624" y="766479"/>
                      <a:pt x="728755" y="866825"/>
                    </a:cubicBezTo>
                    <a:cubicBezTo>
                      <a:pt x="520886" y="967172"/>
                      <a:pt x="242552" y="988521"/>
                      <a:pt x="0" y="915305"/>
                    </a:cubicBezTo>
                    <a:lnTo>
                      <a:pt x="304370" y="0"/>
                    </a:lnTo>
                    <a:lnTo>
                      <a:pt x="1247214" y="313226"/>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133">
                  <a:solidFill>
                    <a:schemeClr val="bg1">
                      <a:lumMod val="50000"/>
                    </a:schemeClr>
                  </a:solidFill>
                  <a:latin typeface="微软雅黑"/>
                  <a:ea typeface="微软雅黑"/>
                  <a:sym typeface="微软雅黑"/>
                </a:endParaRPr>
              </a:p>
            </p:txBody>
          </p:sp>
          <p:sp>
            <p:nvSpPr>
              <p:cNvPr id="82" name="任意多边形 47"/>
              <p:cNvSpPr/>
              <p:nvPr/>
            </p:nvSpPr>
            <p:spPr>
              <a:xfrm rot="4304382">
                <a:off x="2036779" y="3292479"/>
                <a:ext cx="1247215" cy="958771"/>
              </a:xfrm>
              <a:custGeom>
                <a:avLst/>
                <a:gdLst>
                  <a:gd name="connsiteX0" fmla="*/ 1945514 w 1994475"/>
                  <a:gd name="connsiteY0" fmla="*/ 1222769 h 1867554"/>
                  <a:gd name="connsiteX1" fmla="*/ 1427055 w 1994475"/>
                  <a:gd name="connsiteY1" fmla="*/ 1776368 h 1867554"/>
                  <a:gd name="connsiteX2" fmla="*/ 691262 w 1994475"/>
                  <a:gd name="connsiteY2" fmla="*/ 1822514 h 1867554"/>
                  <a:gd name="connsiteX3" fmla="*/ 997238 w 1994475"/>
                  <a:gd name="connsiteY3" fmla="*/ 933777 h 1867554"/>
                  <a:gd name="connsiteX4" fmla="*/ 1945514 w 1994475"/>
                  <a:gd name="connsiteY4" fmla="*/ 1222769 h 1867554"/>
                  <a:gd name="connsiteX0" fmla="*/ 1247214 w 1247214"/>
                  <a:gd name="connsiteY0" fmla="*/ 288992 h 934535"/>
                  <a:gd name="connsiteX1" fmla="*/ 728755 w 1247214"/>
                  <a:gd name="connsiteY1" fmla="*/ 842591 h 934535"/>
                  <a:gd name="connsiteX2" fmla="*/ 0 w 1247214"/>
                  <a:gd name="connsiteY2" fmla="*/ 891071 h 934535"/>
                  <a:gd name="connsiteX3" fmla="*/ 298938 w 1247214"/>
                  <a:gd name="connsiteY3" fmla="*/ 0 h 934535"/>
                  <a:gd name="connsiteX4" fmla="*/ 1247214 w 1247214"/>
                  <a:gd name="connsiteY4" fmla="*/ 288992 h 934535"/>
                  <a:gd name="connsiteX0" fmla="*/ 1247214 w 1247214"/>
                  <a:gd name="connsiteY0" fmla="*/ 296029 h 941572"/>
                  <a:gd name="connsiteX1" fmla="*/ 728755 w 1247214"/>
                  <a:gd name="connsiteY1" fmla="*/ 849628 h 941572"/>
                  <a:gd name="connsiteX2" fmla="*/ 0 w 1247214"/>
                  <a:gd name="connsiteY2" fmla="*/ 898108 h 941572"/>
                  <a:gd name="connsiteX3" fmla="*/ 301271 w 1247214"/>
                  <a:gd name="connsiteY3" fmla="*/ 0 h 941572"/>
                  <a:gd name="connsiteX4" fmla="*/ 1247214 w 1247214"/>
                  <a:gd name="connsiteY4" fmla="*/ 296029 h 941572"/>
                  <a:gd name="connsiteX0" fmla="*/ 1247214 w 1247214"/>
                  <a:gd name="connsiteY0" fmla="*/ 306189 h 951732"/>
                  <a:gd name="connsiteX1" fmla="*/ 728755 w 1247214"/>
                  <a:gd name="connsiteY1" fmla="*/ 859788 h 951732"/>
                  <a:gd name="connsiteX2" fmla="*/ 0 w 1247214"/>
                  <a:gd name="connsiteY2" fmla="*/ 908268 h 951732"/>
                  <a:gd name="connsiteX3" fmla="*/ 302036 w 1247214"/>
                  <a:gd name="connsiteY3" fmla="*/ 0 h 951732"/>
                  <a:gd name="connsiteX4" fmla="*/ 1247214 w 1247214"/>
                  <a:gd name="connsiteY4" fmla="*/ 306189 h 951732"/>
                  <a:gd name="connsiteX0" fmla="*/ 1247214 w 1247214"/>
                  <a:gd name="connsiteY0" fmla="*/ 313226 h 958769"/>
                  <a:gd name="connsiteX1" fmla="*/ 728755 w 1247214"/>
                  <a:gd name="connsiteY1" fmla="*/ 866825 h 958769"/>
                  <a:gd name="connsiteX2" fmla="*/ 0 w 1247214"/>
                  <a:gd name="connsiteY2" fmla="*/ 915305 h 958769"/>
                  <a:gd name="connsiteX3" fmla="*/ 304370 w 1247214"/>
                  <a:gd name="connsiteY3" fmla="*/ 0 h 958769"/>
                  <a:gd name="connsiteX4" fmla="*/ 1247214 w 1247214"/>
                  <a:gd name="connsiteY4" fmla="*/ 313226 h 9587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47214" h="958769">
                    <a:moveTo>
                      <a:pt x="1247214" y="313226"/>
                    </a:moveTo>
                    <a:cubicBezTo>
                      <a:pt x="1162668" y="556463"/>
                      <a:pt x="936624" y="766479"/>
                      <a:pt x="728755" y="866825"/>
                    </a:cubicBezTo>
                    <a:cubicBezTo>
                      <a:pt x="520886" y="967172"/>
                      <a:pt x="242552" y="988521"/>
                      <a:pt x="0" y="915305"/>
                    </a:cubicBezTo>
                    <a:lnTo>
                      <a:pt x="304370" y="0"/>
                    </a:lnTo>
                    <a:lnTo>
                      <a:pt x="1247214" y="313226"/>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133">
                  <a:solidFill>
                    <a:schemeClr val="bg1">
                      <a:lumMod val="50000"/>
                    </a:schemeClr>
                  </a:solidFill>
                  <a:latin typeface="微软雅黑"/>
                  <a:ea typeface="微软雅黑"/>
                  <a:sym typeface="微软雅黑"/>
                </a:endParaRPr>
              </a:p>
            </p:txBody>
          </p:sp>
          <p:sp>
            <p:nvSpPr>
              <p:cNvPr id="83" name="任意多边形 48"/>
              <p:cNvSpPr/>
              <p:nvPr/>
            </p:nvSpPr>
            <p:spPr>
              <a:xfrm rot="9623180" flipH="1" flipV="1">
                <a:off x="2860707" y="3191723"/>
                <a:ext cx="1251052" cy="994445"/>
              </a:xfrm>
              <a:custGeom>
                <a:avLst/>
                <a:gdLst>
                  <a:gd name="connsiteX0" fmla="*/ 1945514 w 1994475"/>
                  <a:gd name="connsiteY0" fmla="*/ 1222769 h 1867554"/>
                  <a:gd name="connsiteX1" fmla="*/ 1427055 w 1994475"/>
                  <a:gd name="connsiteY1" fmla="*/ 1776368 h 1867554"/>
                  <a:gd name="connsiteX2" fmla="*/ 691262 w 1994475"/>
                  <a:gd name="connsiteY2" fmla="*/ 1822514 h 1867554"/>
                  <a:gd name="connsiteX3" fmla="*/ 997238 w 1994475"/>
                  <a:gd name="connsiteY3" fmla="*/ 933777 h 1867554"/>
                  <a:gd name="connsiteX4" fmla="*/ 1945514 w 1994475"/>
                  <a:gd name="connsiteY4" fmla="*/ 1222769 h 1867554"/>
                  <a:gd name="connsiteX0" fmla="*/ 1247214 w 1247214"/>
                  <a:gd name="connsiteY0" fmla="*/ 288992 h 934535"/>
                  <a:gd name="connsiteX1" fmla="*/ 728755 w 1247214"/>
                  <a:gd name="connsiteY1" fmla="*/ 842591 h 934535"/>
                  <a:gd name="connsiteX2" fmla="*/ 0 w 1247214"/>
                  <a:gd name="connsiteY2" fmla="*/ 891071 h 934535"/>
                  <a:gd name="connsiteX3" fmla="*/ 298938 w 1247214"/>
                  <a:gd name="connsiteY3" fmla="*/ 0 h 934535"/>
                  <a:gd name="connsiteX4" fmla="*/ 1247214 w 1247214"/>
                  <a:gd name="connsiteY4" fmla="*/ 288992 h 934535"/>
                  <a:gd name="connsiteX0" fmla="*/ 1247214 w 1247214"/>
                  <a:gd name="connsiteY0" fmla="*/ 296029 h 941572"/>
                  <a:gd name="connsiteX1" fmla="*/ 728755 w 1247214"/>
                  <a:gd name="connsiteY1" fmla="*/ 849628 h 941572"/>
                  <a:gd name="connsiteX2" fmla="*/ 0 w 1247214"/>
                  <a:gd name="connsiteY2" fmla="*/ 898108 h 941572"/>
                  <a:gd name="connsiteX3" fmla="*/ 301271 w 1247214"/>
                  <a:gd name="connsiteY3" fmla="*/ 0 h 941572"/>
                  <a:gd name="connsiteX4" fmla="*/ 1247214 w 1247214"/>
                  <a:gd name="connsiteY4" fmla="*/ 296029 h 941572"/>
                  <a:gd name="connsiteX0" fmla="*/ 1247214 w 1247214"/>
                  <a:gd name="connsiteY0" fmla="*/ 306189 h 951732"/>
                  <a:gd name="connsiteX1" fmla="*/ 728755 w 1247214"/>
                  <a:gd name="connsiteY1" fmla="*/ 859788 h 951732"/>
                  <a:gd name="connsiteX2" fmla="*/ 0 w 1247214"/>
                  <a:gd name="connsiteY2" fmla="*/ 908268 h 951732"/>
                  <a:gd name="connsiteX3" fmla="*/ 302036 w 1247214"/>
                  <a:gd name="connsiteY3" fmla="*/ 0 h 951732"/>
                  <a:gd name="connsiteX4" fmla="*/ 1247214 w 1247214"/>
                  <a:gd name="connsiteY4" fmla="*/ 306189 h 951732"/>
                  <a:gd name="connsiteX0" fmla="*/ 1247214 w 1247214"/>
                  <a:gd name="connsiteY0" fmla="*/ 313226 h 958769"/>
                  <a:gd name="connsiteX1" fmla="*/ 728755 w 1247214"/>
                  <a:gd name="connsiteY1" fmla="*/ 866825 h 958769"/>
                  <a:gd name="connsiteX2" fmla="*/ 0 w 1247214"/>
                  <a:gd name="connsiteY2" fmla="*/ 915305 h 958769"/>
                  <a:gd name="connsiteX3" fmla="*/ 304370 w 1247214"/>
                  <a:gd name="connsiteY3" fmla="*/ 0 h 958769"/>
                  <a:gd name="connsiteX4" fmla="*/ 1247214 w 1247214"/>
                  <a:gd name="connsiteY4" fmla="*/ 313226 h 958769"/>
                  <a:gd name="connsiteX0" fmla="*/ 1247462 w 1247462"/>
                  <a:gd name="connsiteY0" fmla="*/ 305534 h 959140"/>
                  <a:gd name="connsiteX1" fmla="*/ 728755 w 1247462"/>
                  <a:gd name="connsiteY1" fmla="*/ 866825 h 959140"/>
                  <a:gd name="connsiteX2" fmla="*/ 0 w 1247462"/>
                  <a:gd name="connsiteY2" fmla="*/ 915305 h 959140"/>
                  <a:gd name="connsiteX3" fmla="*/ 304370 w 1247462"/>
                  <a:gd name="connsiteY3" fmla="*/ 0 h 959140"/>
                  <a:gd name="connsiteX4" fmla="*/ 1247462 w 1247462"/>
                  <a:gd name="connsiteY4" fmla="*/ 305534 h 959140"/>
                  <a:gd name="connsiteX0" fmla="*/ 1294962 w 1294962"/>
                  <a:gd name="connsiteY0" fmla="*/ 305534 h 952059"/>
                  <a:gd name="connsiteX1" fmla="*/ 776255 w 1294962"/>
                  <a:gd name="connsiteY1" fmla="*/ 866825 h 952059"/>
                  <a:gd name="connsiteX2" fmla="*/ 0 w 1294962"/>
                  <a:gd name="connsiteY2" fmla="*/ 904829 h 952059"/>
                  <a:gd name="connsiteX3" fmla="*/ 351870 w 1294962"/>
                  <a:gd name="connsiteY3" fmla="*/ 0 h 952059"/>
                  <a:gd name="connsiteX4" fmla="*/ 1294962 w 1294962"/>
                  <a:gd name="connsiteY4" fmla="*/ 305534 h 9520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94962" h="952059">
                    <a:moveTo>
                      <a:pt x="1294962" y="305534"/>
                    </a:moveTo>
                    <a:cubicBezTo>
                      <a:pt x="1210416" y="548771"/>
                      <a:pt x="992082" y="766942"/>
                      <a:pt x="776255" y="866825"/>
                    </a:cubicBezTo>
                    <a:cubicBezTo>
                      <a:pt x="560428" y="966708"/>
                      <a:pt x="242552" y="978045"/>
                      <a:pt x="0" y="904829"/>
                    </a:cubicBezTo>
                    <a:lnTo>
                      <a:pt x="351870" y="0"/>
                    </a:lnTo>
                    <a:lnTo>
                      <a:pt x="1294962" y="305534"/>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133">
                  <a:solidFill>
                    <a:schemeClr val="bg1">
                      <a:lumMod val="50000"/>
                    </a:schemeClr>
                  </a:solidFill>
                  <a:latin typeface="微软雅黑"/>
                  <a:ea typeface="微软雅黑"/>
                  <a:sym typeface="微软雅黑"/>
                </a:endParaRPr>
              </a:p>
            </p:txBody>
          </p:sp>
          <p:sp>
            <p:nvSpPr>
              <p:cNvPr id="84" name="任意多边形 49"/>
              <p:cNvSpPr/>
              <p:nvPr/>
            </p:nvSpPr>
            <p:spPr>
              <a:xfrm rot="9660772">
                <a:off x="2952049" y="2449507"/>
                <a:ext cx="1209606" cy="958771"/>
              </a:xfrm>
              <a:custGeom>
                <a:avLst/>
                <a:gdLst>
                  <a:gd name="connsiteX0" fmla="*/ 1945514 w 1994475"/>
                  <a:gd name="connsiteY0" fmla="*/ 1222769 h 1867554"/>
                  <a:gd name="connsiteX1" fmla="*/ 1427055 w 1994475"/>
                  <a:gd name="connsiteY1" fmla="*/ 1776368 h 1867554"/>
                  <a:gd name="connsiteX2" fmla="*/ 691262 w 1994475"/>
                  <a:gd name="connsiteY2" fmla="*/ 1822514 h 1867554"/>
                  <a:gd name="connsiteX3" fmla="*/ 997238 w 1994475"/>
                  <a:gd name="connsiteY3" fmla="*/ 933777 h 1867554"/>
                  <a:gd name="connsiteX4" fmla="*/ 1945514 w 1994475"/>
                  <a:gd name="connsiteY4" fmla="*/ 1222769 h 1867554"/>
                  <a:gd name="connsiteX0" fmla="*/ 1247214 w 1247214"/>
                  <a:gd name="connsiteY0" fmla="*/ 288992 h 934535"/>
                  <a:gd name="connsiteX1" fmla="*/ 728755 w 1247214"/>
                  <a:gd name="connsiteY1" fmla="*/ 842591 h 934535"/>
                  <a:gd name="connsiteX2" fmla="*/ 0 w 1247214"/>
                  <a:gd name="connsiteY2" fmla="*/ 891071 h 934535"/>
                  <a:gd name="connsiteX3" fmla="*/ 298938 w 1247214"/>
                  <a:gd name="connsiteY3" fmla="*/ 0 h 934535"/>
                  <a:gd name="connsiteX4" fmla="*/ 1247214 w 1247214"/>
                  <a:gd name="connsiteY4" fmla="*/ 288992 h 934535"/>
                  <a:gd name="connsiteX0" fmla="*/ 1247214 w 1247214"/>
                  <a:gd name="connsiteY0" fmla="*/ 296029 h 941572"/>
                  <a:gd name="connsiteX1" fmla="*/ 728755 w 1247214"/>
                  <a:gd name="connsiteY1" fmla="*/ 849628 h 941572"/>
                  <a:gd name="connsiteX2" fmla="*/ 0 w 1247214"/>
                  <a:gd name="connsiteY2" fmla="*/ 898108 h 941572"/>
                  <a:gd name="connsiteX3" fmla="*/ 301271 w 1247214"/>
                  <a:gd name="connsiteY3" fmla="*/ 0 h 941572"/>
                  <a:gd name="connsiteX4" fmla="*/ 1247214 w 1247214"/>
                  <a:gd name="connsiteY4" fmla="*/ 296029 h 941572"/>
                  <a:gd name="connsiteX0" fmla="*/ 1247214 w 1247214"/>
                  <a:gd name="connsiteY0" fmla="*/ 306189 h 951732"/>
                  <a:gd name="connsiteX1" fmla="*/ 728755 w 1247214"/>
                  <a:gd name="connsiteY1" fmla="*/ 859788 h 951732"/>
                  <a:gd name="connsiteX2" fmla="*/ 0 w 1247214"/>
                  <a:gd name="connsiteY2" fmla="*/ 908268 h 951732"/>
                  <a:gd name="connsiteX3" fmla="*/ 302036 w 1247214"/>
                  <a:gd name="connsiteY3" fmla="*/ 0 h 951732"/>
                  <a:gd name="connsiteX4" fmla="*/ 1247214 w 1247214"/>
                  <a:gd name="connsiteY4" fmla="*/ 306189 h 951732"/>
                  <a:gd name="connsiteX0" fmla="*/ 1247214 w 1247214"/>
                  <a:gd name="connsiteY0" fmla="*/ 313226 h 958769"/>
                  <a:gd name="connsiteX1" fmla="*/ 728755 w 1247214"/>
                  <a:gd name="connsiteY1" fmla="*/ 866825 h 958769"/>
                  <a:gd name="connsiteX2" fmla="*/ 0 w 1247214"/>
                  <a:gd name="connsiteY2" fmla="*/ 915305 h 958769"/>
                  <a:gd name="connsiteX3" fmla="*/ 304370 w 1247214"/>
                  <a:gd name="connsiteY3" fmla="*/ 0 h 958769"/>
                  <a:gd name="connsiteX4" fmla="*/ 1247214 w 1247214"/>
                  <a:gd name="connsiteY4" fmla="*/ 313226 h 9587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47214" h="958769">
                    <a:moveTo>
                      <a:pt x="1247214" y="313226"/>
                    </a:moveTo>
                    <a:cubicBezTo>
                      <a:pt x="1162668" y="556463"/>
                      <a:pt x="936624" y="766479"/>
                      <a:pt x="728755" y="866825"/>
                    </a:cubicBezTo>
                    <a:cubicBezTo>
                      <a:pt x="520886" y="967172"/>
                      <a:pt x="242552" y="988521"/>
                      <a:pt x="0" y="915305"/>
                    </a:cubicBezTo>
                    <a:lnTo>
                      <a:pt x="304370" y="0"/>
                    </a:lnTo>
                    <a:lnTo>
                      <a:pt x="1247214" y="313226"/>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133">
                  <a:solidFill>
                    <a:schemeClr val="bg1">
                      <a:lumMod val="50000"/>
                    </a:schemeClr>
                  </a:solidFill>
                  <a:latin typeface="微软雅黑"/>
                  <a:ea typeface="微软雅黑"/>
                  <a:sym typeface="微软雅黑"/>
                </a:endParaRPr>
              </a:p>
            </p:txBody>
          </p:sp>
        </p:grpSp>
        <p:grpSp>
          <p:nvGrpSpPr>
            <p:cNvPr id="6" name="组合 75"/>
            <p:cNvGrpSpPr/>
            <p:nvPr/>
          </p:nvGrpSpPr>
          <p:grpSpPr>
            <a:xfrm>
              <a:off x="1695687" y="1985775"/>
              <a:ext cx="316108" cy="269323"/>
              <a:chOff x="6738973" y="2269078"/>
              <a:chExt cx="1114524" cy="949566"/>
            </a:xfrm>
            <a:grpFill/>
          </p:grpSpPr>
          <p:sp>
            <p:nvSpPr>
              <p:cNvPr id="77" name="矩形 76"/>
              <p:cNvSpPr/>
              <p:nvPr/>
            </p:nvSpPr>
            <p:spPr>
              <a:xfrm>
                <a:off x="6738973" y="2476583"/>
                <a:ext cx="361536" cy="53505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133">
                  <a:solidFill>
                    <a:schemeClr val="bg1">
                      <a:lumMod val="50000"/>
                    </a:schemeClr>
                  </a:solidFill>
                  <a:latin typeface="微软雅黑"/>
                  <a:ea typeface="微软雅黑"/>
                  <a:sym typeface="微软雅黑"/>
                </a:endParaRPr>
              </a:p>
            </p:txBody>
          </p:sp>
          <p:sp>
            <p:nvSpPr>
              <p:cNvPr id="78" name="流程图: 手动操作 77"/>
              <p:cNvSpPr/>
              <p:nvPr/>
            </p:nvSpPr>
            <p:spPr>
              <a:xfrm rot="16200000" flipV="1">
                <a:off x="6771938" y="2625600"/>
                <a:ext cx="893737" cy="236520"/>
              </a:xfrm>
              <a:prstGeom prst="flowChartManualOperati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133">
                  <a:solidFill>
                    <a:schemeClr val="bg1">
                      <a:lumMod val="50000"/>
                    </a:schemeClr>
                  </a:solidFill>
                  <a:latin typeface="微软雅黑"/>
                  <a:ea typeface="微软雅黑"/>
                  <a:sym typeface="微软雅黑"/>
                </a:endParaRPr>
              </a:p>
            </p:txBody>
          </p:sp>
          <p:sp>
            <p:nvSpPr>
              <p:cNvPr id="79" name="弦形 78"/>
              <p:cNvSpPr/>
              <p:nvPr/>
            </p:nvSpPr>
            <p:spPr>
              <a:xfrm rot="12166380">
                <a:off x="7225500" y="2500908"/>
                <a:ext cx="445772" cy="445772"/>
              </a:xfrm>
              <a:prstGeom prst="chor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133">
                  <a:solidFill>
                    <a:schemeClr val="bg1">
                      <a:lumMod val="50000"/>
                    </a:schemeClr>
                  </a:solidFill>
                  <a:latin typeface="微软雅黑"/>
                  <a:ea typeface="微软雅黑"/>
                  <a:sym typeface="微软雅黑"/>
                </a:endParaRPr>
              </a:p>
            </p:txBody>
          </p:sp>
          <p:sp>
            <p:nvSpPr>
              <p:cNvPr id="80" name="空心弧 79"/>
              <p:cNvSpPr/>
              <p:nvPr/>
            </p:nvSpPr>
            <p:spPr>
              <a:xfrm rot="5574077">
                <a:off x="6903931" y="2269078"/>
                <a:ext cx="949566" cy="949566"/>
              </a:xfrm>
              <a:prstGeom prst="blockArc">
                <a:avLst>
                  <a:gd name="adj1" fmla="val 10800000"/>
                  <a:gd name="adj2" fmla="val 21371602"/>
                  <a:gd name="adj3" fmla="val 8832"/>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133">
                  <a:solidFill>
                    <a:schemeClr val="bg1">
                      <a:lumMod val="50000"/>
                    </a:schemeClr>
                  </a:solidFill>
                  <a:latin typeface="微软雅黑"/>
                  <a:ea typeface="微软雅黑"/>
                  <a:sym typeface="微软雅黑"/>
                </a:endParaRPr>
              </a:p>
            </p:txBody>
          </p:sp>
        </p:grpSp>
      </p:grpSp>
      <p:grpSp>
        <p:nvGrpSpPr>
          <p:cNvPr id="9" name="组合 58"/>
          <p:cNvGrpSpPr/>
          <p:nvPr/>
        </p:nvGrpSpPr>
        <p:grpSpPr>
          <a:xfrm>
            <a:off x="6031178" y="2346017"/>
            <a:ext cx="1863862" cy="2025886"/>
            <a:chOff x="4056929" y="1923464"/>
            <a:chExt cx="1674763" cy="1820348"/>
          </a:xfrm>
          <a:solidFill>
            <a:srgbClr val="F785A0"/>
          </a:solidFill>
        </p:grpSpPr>
        <p:grpSp>
          <p:nvGrpSpPr>
            <p:cNvPr id="10" name="组合 62"/>
            <p:cNvGrpSpPr/>
            <p:nvPr/>
          </p:nvGrpSpPr>
          <p:grpSpPr>
            <a:xfrm>
              <a:off x="4056929" y="2117409"/>
              <a:ext cx="1674763" cy="1626403"/>
              <a:chOff x="6019675" y="2228402"/>
              <a:chExt cx="2233018" cy="2168536"/>
            </a:xfrm>
            <a:grpFill/>
          </p:grpSpPr>
          <p:sp>
            <p:nvSpPr>
              <p:cNvPr id="67" name="任意多边形 54"/>
              <p:cNvSpPr/>
              <p:nvPr/>
            </p:nvSpPr>
            <p:spPr>
              <a:xfrm rot="15028394">
                <a:off x="5870070" y="2378007"/>
                <a:ext cx="1239262" cy="940052"/>
              </a:xfrm>
              <a:custGeom>
                <a:avLst/>
                <a:gdLst>
                  <a:gd name="connsiteX0" fmla="*/ 1945514 w 1994475"/>
                  <a:gd name="connsiteY0" fmla="*/ 1222769 h 1867554"/>
                  <a:gd name="connsiteX1" fmla="*/ 1427055 w 1994475"/>
                  <a:gd name="connsiteY1" fmla="*/ 1776368 h 1867554"/>
                  <a:gd name="connsiteX2" fmla="*/ 691262 w 1994475"/>
                  <a:gd name="connsiteY2" fmla="*/ 1822514 h 1867554"/>
                  <a:gd name="connsiteX3" fmla="*/ 997238 w 1994475"/>
                  <a:gd name="connsiteY3" fmla="*/ 933777 h 1867554"/>
                  <a:gd name="connsiteX4" fmla="*/ 1945514 w 1994475"/>
                  <a:gd name="connsiteY4" fmla="*/ 1222769 h 1867554"/>
                  <a:gd name="connsiteX0" fmla="*/ 1247214 w 1247214"/>
                  <a:gd name="connsiteY0" fmla="*/ 288992 h 934535"/>
                  <a:gd name="connsiteX1" fmla="*/ 728755 w 1247214"/>
                  <a:gd name="connsiteY1" fmla="*/ 842591 h 934535"/>
                  <a:gd name="connsiteX2" fmla="*/ 0 w 1247214"/>
                  <a:gd name="connsiteY2" fmla="*/ 891071 h 934535"/>
                  <a:gd name="connsiteX3" fmla="*/ 298938 w 1247214"/>
                  <a:gd name="connsiteY3" fmla="*/ 0 h 934535"/>
                  <a:gd name="connsiteX4" fmla="*/ 1247214 w 1247214"/>
                  <a:gd name="connsiteY4" fmla="*/ 288992 h 934535"/>
                  <a:gd name="connsiteX0" fmla="*/ 1247214 w 1247214"/>
                  <a:gd name="connsiteY0" fmla="*/ 296029 h 941572"/>
                  <a:gd name="connsiteX1" fmla="*/ 728755 w 1247214"/>
                  <a:gd name="connsiteY1" fmla="*/ 849628 h 941572"/>
                  <a:gd name="connsiteX2" fmla="*/ 0 w 1247214"/>
                  <a:gd name="connsiteY2" fmla="*/ 898108 h 941572"/>
                  <a:gd name="connsiteX3" fmla="*/ 301271 w 1247214"/>
                  <a:gd name="connsiteY3" fmla="*/ 0 h 941572"/>
                  <a:gd name="connsiteX4" fmla="*/ 1247214 w 1247214"/>
                  <a:gd name="connsiteY4" fmla="*/ 296029 h 941572"/>
                  <a:gd name="connsiteX0" fmla="*/ 1247214 w 1247214"/>
                  <a:gd name="connsiteY0" fmla="*/ 306189 h 951732"/>
                  <a:gd name="connsiteX1" fmla="*/ 728755 w 1247214"/>
                  <a:gd name="connsiteY1" fmla="*/ 859788 h 951732"/>
                  <a:gd name="connsiteX2" fmla="*/ 0 w 1247214"/>
                  <a:gd name="connsiteY2" fmla="*/ 908268 h 951732"/>
                  <a:gd name="connsiteX3" fmla="*/ 302036 w 1247214"/>
                  <a:gd name="connsiteY3" fmla="*/ 0 h 951732"/>
                  <a:gd name="connsiteX4" fmla="*/ 1247214 w 1247214"/>
                  <a:gd name="connsiteY4" fmla="*/ 306189 h 951732"/>
                  <a:gd name="connsiteX0" fmla="*/ 1247214 w 1247214"/>
                  <a:gd name="connsiteY0" fmla="*/ 313226 h 958769"/>
                  <a:gd name="connsiteX1" fmla="*/ 728755 w 1247214"/>
                  <a:gd name="connsiteY1" fmla="*/ 866825 h 958769"/>
                  <a:gd name="connsiteX2" fmla="*/ 0 w 1247214"/>
                  <a:gd name="connsiteY2" fmla="*/ 915305 h 958769"/>
                  <a:gd name="connsiteX3" fmla="*/ 304370 w 1247214"/>
                  <a:gd name="connsiteY3" fmla="*/ 0 h 958769"/>
                  <a:gd name="connsiteX4" fmla="*/ 1247214 w 1247214"/>
                  <a:gd name="connsiteY4" fmla="*/ 313226 h 958769"/>
                  <a:gd name="connsiteX0" fmla="*/ 1247214 w 1247214"/>
                  <a:gd name="connsiteY0" fmla="*/ 294507 h 940050"/>
                  <a:gd name="connsiteX1" fmla="*/ 728755 w 1247214"/>
                  <a:gd name="connsiteY1" fmla="*/ 848106 h 940050"/>
                  <a:gd name="connsiteX2" fmla="*/ 0 w 1247214"/>
                  <a:gd name="connsiteY2" fmla="*/ 896586 h 940050"/>
                  <a:gd name="connsiteX3" fmla="*/ 332681 w 1247214"/>
                  <a:gd name="connsiteY3" fmla="*/ 0 h 940050"/>
                  <a:gd name="connsiteX4" fmla="*/ 1247214 w 1247214"/>
                  <a:gd name="connsiteY4" fmla="*/ 294507 h 9400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47214" h="940050">
                    <a:moveTo>
                      <a:pt x="1247214" y="294507"/>
                    </a:moveTo>
                    <a:cubicBezTo>
                      <a:pt x="1162668" y="537744"/>
                      <a:pt x="936624" y="747760"/>
                      <a:pt x="728755" y="848106"/>
                    </a:cubicBezTo>
                    <a:cubicBezTo>
                      <a:pt x="520886" y="948453"/>
                      <a:pt x="242552" y="969802"/>
                      <a:pt x="0" y="896586"/>
                    </a:cubicBezTo>
                    <a:lnTo>
                      <a:pt x="332681" y="0"/>
                    </a:lnTo>
                    <a:lnTo>
                      <a:pt x="1247214" y="294507"/>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133">
                  <a:solidFill>
                    <a:schemeClr val="bg1">
                      <a:lumMod val="50000"/>
                    </a:schemeClr>
                  </a:solidFill>
                  <a:latin typeface="微软雅黑"/>
                  <a:ea typeface="微软雅黑"/>
                  <a:sym typeface="微软雅黑"/>
                </a:endParaRPr>
              </a:p>
            </p:txBody>
          </p:sp>
          <p:sp>
            <p:nvSpPr>
              <p:cNvPr id="68" name="任意多边形 55"/>
              <p:cNvSpPr/>
              <p:nvPr/>
            </p:nvSpPr>
            <p:spPr>
              <a:xfrm rot="4304382">
                <a:off x="6116537" y="3293945"/>
                <a:ext cx="1247215" cy="958771"/>
              </a:xfrm>
              <a:custGeom>
                <a:avLst/>
                <a:gdLst>
                  <a:gd name="connsiteX0" fmla="*/ 1945514 w 1994475"/>
                  <a:gd name="connsiteY0" fmla="*/ 1222769 h 1867554"/>
                  <a:gd name="connsiteX1" fmla="*/ 1427055 w 1994475"/>
                  <a:gd name="connsiteY1" fmla="*/ 1776368 h 1867554"/>
                  <a:gd name="connsiteX2" fmla="*/ 691262 w 1994475"/>
                  <a:gd name="connsiteY2" fmla="*/ 1822514 h 1867554"/>
                  <a:gd name="connsiteX3" fmla="*/ 997238 w 1994475"/>
                  <a:gd name="connsiteY3" fmla="*/ 933777 h 1867554"/>
                  <a:gd name="connsiteX4" fmla="*/ 1945514 w 1994475"/>
                  <a:gd name="connsiteY4" fmla="*/ 1222769 h 1867554"/>
                  <a:gd name="connsiteX0" fmla="*/ 1247214 w 1247214"/>
                  <a:gd name="connsiteY0" fmla="*/ 288992 h 934535"/>
                  <a:gd name="connsiteX1" fmla="*/ 728755 w 1247214"/>
                  <a:gd name="connsiteY1" fmla="*/ 842591 h 934535"/>
                  <a:gd name="connsiteX2" fmla="*/ 0 w 1247214"/>
                  <a:gd name="connsiteY2" fmla="*/ 891071 h 934535"/>
                  <a:gd name="connsiteX3" fmla="*/ 298938 w 1247214"/>
                  <a:gd name="connsiteY3" fmla="*/ 0 h 934535"/>
                  <a:gd name="connsiteX4" fmla="*/ 1247214 w 1247214"/>
                  <a:gd name="connsiteY4" fmla="*/ 288992 h 934535"/>
                  <a:gd name="connsiteX0" fmla="*/ 1247214 w 1247214"/>
                  <a:gd name="connsiteY0" fmla="*/ 296029 h 941572"/>
                  <a:gd name="connsiteX1" fmla="*/ 728755 w 1247214"/>
                  <a:gd name="connsiteY1" fmla="*/ 849628 h 941572"/>
                  <a:gd name="connsiteX2" fmla="*/ 0 w 1247214"/>
                  <a:gd name="connsiteY2" fmla="*/ 898108 h 941572"/>
                  <a:gd name="connsiteX3" fmla="*/ 301271 w 1247214"/>
                  <a:gd name="connsiteY3" fmla="*/ 0 h 941572"/>
                  <a:gd name="connsiteX4" fmla="*/ 1247214 w 1247214"/>
                  <a:gd name="connsiteY4" fmla="*/ 296029 h 941572"/>
                  <a:gd name="connsiteX0" fmla="*/ 1247214 w 1247214"/>
                  <a:gd name="connsiteY0" fmla="*/ 306189 h 951732"/>
                  <a:gd name="connsiteX1" fmla="*/ 728755 w 1247214"/>
                  <a:gd name="connsiteY1" fmla="*/ 859788 h 951732"/>
                  <a:gd name="connsiteX2" fmla="*/ 0 w 1247214"/>
                  <a:gd name="connsiteY2" fmla="*/ 908268 h 951732"/>
                  <a:gd name="connsiteX3" fmla="*/ 302036 w 1247214"/>
                  <a:gd name="connsiteY3" fmla="*/ 0 h 951732"/>
                  <a:gd name="connsiteX4" fmla="*/ 1247214 w 1247214"/>
                  <a:gd name="connsiteY4" fmla="*/ 306189 h 951732"/>
                  <a:gd name="connsiteX0" fmla="*/ 1247214 w 1247214"/>
                  <a:gd name="connsiteY0" fmla="*/ 313226 h 958769"/>
                  <a:gd name="connsiteX1" fmla="*/ 728755 w 1247214"/>
                  <a:gd name="connsiteY1" fmla="*/ 866825 h 958769"/>
                  <a:gd name="connsiteX2" fmla="*/ 0 w 1247214"/>
                  <a:gd name="connsiteY2" fmla="*/ 915305 h 958769"/>
                  <a:gd name="connsiteX3" fmla="*/ 304370 w 1247214"/>
                  <a:gd name="connsiteY3" fmla="*/ 0 h 958769"/>
                  <a:gd name="connsiteX4" fmla="*/ 1247214 w 1247214"/>
                  <a:gd name="connsiteY4" fmla="*/ 313226 h 9587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47214" h="958769">
                    <a:moveTo>
                      <a:pt x="1247214" y="313226"/>
                    </a:moveTo>
                    <a:cubicBezTo>
                      <a:pt x="1162668" y="556463"/>
                      <a:pt x="936624" y="766479"/>
                      <a:pt x="728755" y="866825"/>
                    </a:cubicBezTo>
                    <a:cubicBezTo>
                      <a:pt x="520886" y="967172"/>
                      <a:pt x="242552" y="988521"/>
                      <a:pt x="0" y="915305"/>
                    </a:cubicBezTo>
                    <a:lnTo>
                      <a:pt x="304370" y="0"/>
                    </a:lnTo>
                    <a:lnTo>
                      <a:pt x="1247214" y="313226"/>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133">
                  <a:solidFill>
                    <a:schemeClr val="bg1">
                      <a:lumMod val="50000"/>
                    </a:schemeClr>
                  </a:solidFill>
                  <a:latin typeface="微软雅黑"/>
                  <a:ea typeface="微软雅黑"/>
                  <a:sym typeface="微软雅黑"/>
                </a:endParaRPr>
              </a:p>
            </p:txBody>
          </p:sp>
          <p:sp>
            <p:nvSpPr>
              <p:cNvPr id="69" name="任意多边形 56"/>
              <p:cNvSpPr/>
              <p:nvPr/>
            </p:nvSpPr>
            <p:spPr>
              <a:xfrm rot="9623180" flipH="1" flipV="1">
                <a:off x="6940465" y="3201883"/>
                <a:ext cx="1251052" cy="994445"/>
              </a:xfrm>
              <a:custGeom>
                <a:avLst/>
                <a:gdLst>
                  <a:gd name="connsiteX0" fmla="*/ 1945514 w 1994475"/>
                  <a:gd name="connsiteY0" fmla="*/ 1222769 h 1867554"/>
                  <a:gd name="connsiteX1" fmla="*/ 1427055 w 1994475"/>
                  <a:gd name="connsiteY1" fmla="*/ 1776368 h 1867554"/>
                  <a:gd name="connsiteX2" fmla="*/ 691262 w 1994475"/>
                  <a:gd name="connsiteY2" fmla="*/ 1822514 h 1867554"/>
                  <a:gd name="connsiteX3" fmla="*/ 997238 w 1994475"/>
                  <a:gd name="connsiteY3" fmla="*/ 933777 h 1867554"/>
                  <a:gd name="connsiteX4" fmla="*/ 1945514 w 1994475"/>
                  <a:gd name="connsiteY4" fmla="*/ 1222769 h 1867554"/>
                  <a:gd name="connsiteX0" fmla="*/ 1247214 w 1247214"/>
                  <a:gd name="connsiteY0" fmla="*/ 288992 h 934535"/>
                  <a:gd name="connsiteX1" fmla="*/ 728755 w 1247214"/>
                  <a:gd name="connsiteY1" fmla="*/ 842591 h 934535"/>
                  <a:gd name="connsiteX2" fmla="*/ 0 w 1247214"/>
                  <a:gd name="connsiteY2" fmla="*/ 891071 h 934535"/>
                  <a:gd name="connsiteX3" fmla="*/ 298938 w 1247214"/>
                  <a:gd name="connsiteY3" fmla="*/ 0 h 934535"/>
                  <a:gd name="connsiteX4" fmla="*/ 1247214 w 1247214"/>
                  <a:gd name="connsiteY4" fmla="*/ 288992 h 934535"/>
                  <a:gd name="connsiteX0" fmla="*/ 1247214 w 1247214"/>
                  <a:gd name="connsiteY0" fmla="*/ 296029 h 941572"/>
                  <a:gd name="connsiteX1" fmla="*/ 728755 w 1247214"/>
                  <a:gd name="connsiteY1" fmla="*/ 849628 h 941572"/>
                  <a:gd name="connsiteX2" fmla="*/ 0 w 1247214"/>
                  <a:gd name="connsiteY2" fmla="*/ 898108 h 941572"/>
                  <a:gd name="connsiteX3" fmla="*/ 301271 w 1247214"/>
                  <a:gd name="connsiteY3" fmla="*/ 0 h 941572"/>
                  <a:gd name="connsiteX4" fmla="*/ 1247214 w 1247214"/>
                  <a:gd name="connsiteY4" fmla="*/ 296029 h 941572"/>
                  <a:gd name="connsiteX0" fmla="*/ 1247214 w 1247214"/>
                  <a:gd name="connsiteY0" fmla="*/ 306189 h 951732"/>
                  <a:gd name="connsiteX1" fmla="*/ 728755 w 1247214"/>
                  <a:gd name="connsiteY1" fmla="*/ 859788 h 951732"/>
                  <a:gd name="connsiteX2" fmla="*/ 0 w 1247214"/>
                  <a:gd name="connsiteY2" fmla="*/ 908268 h 951732"/>
                  <a:gd name="connsiteX3" fmla="*/ 302036 w 1247214"/>
                  <a:gd name="connsiteY3" fmla="*/ 0 h 951732"/>
                  <a:gd name="connsiteX4" fmla="*/ 1247214 w 1247214"/>
                  <a:gd name="connsiteY4" fmla="*/ 306189 h 951732"/>
                  <a:gd name="connsiteX0" fmla="*/ 1247214 w 1247214"/>
                  <a:gd name="connsiteY0" fmla="*/ 313226 h 958769"/>
                  <a:gd name="connsiteX1" fmla="*/ 728755 w 1247214"/>
                  <a:gd name="connsiteY1" fmla="*/ 866825 h 958769"/>
                  <a:gd name="connsiteX2" fmla="*/ 0 w 1247214"/>
                  <a:gd name="connsiteY2" fmla="*/ 915305 h 958769"/>
                  <a:gd name="connsiteX3" fmla="*/ 304370 w 1247214"/>
                  <a:gd name="connsiteY3" fmla="*/ 0 h 958769"/>
                  <a:gd name="connsiteX4" fmla="*/ 1247214 w 1247214"/>
                  <a:gd name="connsiteY4" fmla="*/ 313226 h 958769"/>
                  <a:gd name="connsiteX0" fmla="*/ 1247462 w 1247462"/>
                  <a:gd name="connsiteY0" fmla="*/ 305534 h 959140"/>
                  <a:gd name="connsiteX1" fmla="*/ 728755 w 1247462"/>
                  <a:gd name="connsiteY1" fmla="*/ 866825 h 959140"/>
                  <a:gd name="connsiteX2" fmla="*/ 0 w 1247462"/>
                  <a:gd name="connsiteY2" fmla="*/ 915305 h 959140"/>
                  <a:gd name="connsiteX3" fmla="*/ 304370 w 1247462"/>
                  <a:gd name="connsiteY3" fmla="*/ 0 h 959140"/>
                  <a:gd name="connsiteX4" fmla="*/ 1247462 w 1247462"/>
                  <a:gd name="connsiteY4" fmla="*/ 305534 h 959140"/>
                  <a:gd name="connsiteX0" fmla="*/ 1294962 w 1294962"/>
                  <a:gd name="connsiteY0" fmla="*/ 305534 h 952059"/>
                  <a:gd name="connsiteX1" fmla="*/ 776255 w 1294962"/>
                  <a:gd name="connsiteY1" fmla="*/ 866825 h 952059"/>
                  <a:gd name="connsiteX2" fmla="*/ 0 w 1294962"/>
                  <a:gd name="connsiteY2" fmla="*/ 904829 h 952059"/>
                  <a:gd name="connsiteX3" fmla="*/ 351870 w 1294962"/>
                  <a:gd name="connsiteY3" fmla="*/ 0 h 952059"/>
                  <a:gd name="connsiteX4" fmla="*/ 1294962 w 1294962"/>
                  <a:gd name="connsiteY4" fmla="*/ 305534 h 9520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94962" h="952059">
                    <a:moveTo>
                      <a:pt x="1294962" y="305534"/>
                    </a:moveTo>
                    <a:cubicBezTo>
                      <a:pt x="1210416" y="548771"/>
                      <a:pt x="992082" y="766942"/>
                      <a:pt x="776255" y="866825"/>
                    </a:cubicBezTo>
                    <a:cubicBezTo>
                      <a:pt x="560428" y="966708"/>
                      <a:pt x="242552" y="978045"/>
                      <a:pt x="0" y="904829"/>
                    </a:cubicBezTo>
                    <a:lnTo>
                      <a:pt x="351870" y="0"/>
                    </a:lnTo>
                    <a:lnTo>
                      <a:pt x="1294962" y="305534"/>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133">
                  <a:solidFill>
                    <a:schemeClr val="bg1">
                      <a:lumMod val="50000"/>
                    </a:schemeClr>
                  </a:solidFill>
                  <a:latin typeface="微软雅黑"/>
                  <a:ea typeface="微软雅黑"/>
                  <a:sym typeface="微软雅黑"/>
                </a:endParaRPr>
              </a:p>
            </p:txBody>
          </p:sp>
          <p:sp>
            <p:nvSpPr>
              <p:cNvPr id="70" name="任意多边形 57"/>
              <p:cNvSpPr/>
              <p:nvPr/>
            </p:nvSpPr>
            <p:spPr>
              <a:xfrm rot="9654881">
                <a:off x="7043087" y="2458879"/>
                <a:ext cx="1209606" cy="958771"/>
              </a:xfrm>
              <a:custGeom>
                <a:avLst/>
                <a:gdLst>
                  <a:gd name="connsiteX0" fmla="*/ 1945514 w 1994475"/>
                  <a:gd name="connsiteY0" fmla="*/ 1222769 h 1867554"/>
                  <a:gd name="connsiteX1" fmla="*/ 1427055 w 1994475"/>
                  <a:gd name="connsiteY1" fmla="*/ 1776368 h 1867554"/>
                  <a:gd name="connsiteX2" fmla="*/ 691262 w 1994475"/>
                  <a:gd name="connsiteY2" fmla="*/ 1822514 h 1867554"/>
                  <a:gd name="connsiteX3" fmla="*/ 997238 w 1994475"/>
                  <a:gd name="connsiteY3" fmla="*/ 933777 h 1867554"/>
                  <a:gd name="connsiteX4" fmla="*/ 1945514 w 1994475"/>
                  <a:gd name="connsiteY4" fmla="*/ 1222769 h 1867554"/>
                  <a:gd name="connsiteX0" fmla="*/ 1247214 w 1247214"/>
                  <a:gd name="connsiteY0" fmla="*/ 288992 h 934535"/>
                  <a:gd name="connsiteX1" fmla="*/ 728755 w 1247214"/>
                  <a:gd name="connsiteY1" fmla="*/ 842591 h 934535"/>
                  <a:gd name="connsiteX2" fmla="*/ 0 w 1247214"/>
                  <a:gd name="connsiteY2" fmla="*/ 891071 h 934535"/>
                  <a:gd name="connsiteX3" fmla="*/ 298938 w 1247214"/>
                  <a:gd name="connsiteY3" fmla="*/ 0 h 934535"/>
                  <a:gd name="connsiteX4" fmla="*/ 1247214 w 1247214"/>
                  <a:gd name="connsiteY4" fmla="*/ 288992 h 934535"/>
                  <a:gd name="connsiteX0" fmla="*/ 1247214 w 1247214"/>
                  <a:gd name="connsiteY0" fmla="*/ 296029 h 941572"/>
                  <a:gd name="connsiteX1" fmla="*/ 728755 w 1247214"/>
                  <a:gd name="connsiteY1" fmla="*/ 849628 h 941572"/>
                  <a:gd name="connsiteX2" fmla="*/ 0 w 1247214"/>
                  <a:gd name="connsiteY2" fmla="*/ 898108 h 941572"/>
                  <a:gd name="connsiteX3" fmla="*/ 301271 w 1247214"/>
                  <a:gd name="connsiteY3" fmla="*/ 0 h 941572"/>
                  <a:gd name="connsiteX4" fmla="*/ 1247214 w 1247214"/>
                  <a:gd name="connsiteY4" fmla="*/ 296029 h 941572"/>
                  <a:gd name="connsiteX0" fmla="*/ 1247214 w 1247214"/>
                  <a:gd name="connsiteY0" fmla="*/ 306189 h 951732"/>
                  <a:gd name="connsiteX1" fmla="*/ 728755 w 1247214"/>
                  <a:gd name="connsiteY1" fmla="*/ 859788 h 951732"/>
                  <a:gd name="connsiteX2" fmla="*/ 0 w 1247214"/>
                  <a:gd name="connsiteY2" fmla="*/ 908268 h 951732"/>
                  <a:gd name="connsiteX3" fmla="*/ 302036 w 1247214"/>
                  <a:gd name="connsiteY3" fmla="*/ 0 h 951732"/>
                  <a:gd name="connsiteX4" fmla="*/ 1247214 w 1247214"/>
                  <a:gd name="connsiteY4" fmla="*/ 306189 h 951732"/>
                  <a:gd name="connsiteX0" fmla="*/ 1247214 w 1247214"/>
                  <a:gd name="connsiteY0" fmla="*/ 313226 h 958769"/>
                  <a:gd name="connsiteX1" fmla="*/ 728755 w 1247214"/>
                  <a:gd name="connsiteY1" fmla="*/ 866825 h 958769"/>
                  <a:gd name="connsiteX2" fmla="*/ 0 w 1247214"/>
                  <a:gd name="connsiteY2" fmla="*/ 915305 h 958769"/>
                  <a:gd name="connsiteX3" fmla="*/ 304370 w 1247214"/>
                  <a:gd name="connsiteY3" fmla="*/ 0 h 958769"/>
                  <a:gd name="connsiteX4" fmla="*/ 1247214 w 1247214"/>
                  <a:gd name="connsiteY4" fmla="*/ 313226 h 9587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47214" h="958769">
                    <a:moveTo>
                      <a:pt x="1247214" y="313226"/>
                    </a:moveTo>
                    <a:cubicBezTo>
                      <a:pt x="1162668" y="556463"/>
                      <a:pt x="936624" y="766479"/>
                      <a:pt x="728755" y="866825"/>
                    </a:cubicBezTo>
                    <a:cubicBezTo>
                      <a:pt x="520886" y="967172"/>
                      <a:pt x="242552" y="988521"/>
                      <a:pt x="0" y="915305"/>
                    </a:cubicBezTo>
                    <a:lnTo>
                      <a:pt x="304370" y="0"/>
                    </a:lnTo>
                    <a:lnTo>
                      <a:pt x="1247214" y="313226"/>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133">
                  <a:solidFill>
                    <a:schemeClr val="bg1">
                      <a:lumMod val="50000"/>
                    </a:schemeClr>
                  </a:solidFill>
                  <a:latin typeface="微软雅黑"/>
                  <a:ea typeface="微软雅黑"/>
                  <a:sym typeface="微软雅黑"/>
                </a:endParaRPr>
              </a:p>
            </p:txBody>
          </p:sp>
        </p:grpSp>
        <p:grpSp>
          <p:nvGrpSpPr>
            <p:cNvPr id="11" name="组合 63"/>
            <p:cNvGrpSpPr/>
            <p:nvPr/>
          </p:nvGrpSpPr>
          <p:grpSpPr>
            <a:xfrm>
              <a:off x="4699648" y="1923464"/>
              <a:ext cx="389330" cy="387887"/>
              <a:chOff x="5100545" y="1975558"/>
              <a:chExt cx="660280" cy="657834"/>
            </a:xfrm>
            <a:grpFill/>
          </p:grpSpPr>
          <p:sp>
            <p:nvSpPr>
              <p:cNvPr id="65" name="饼形 52"/>
              <p:cNvSpPr/>
              <p:nvPr/>
            </p:nvSpPr>
            <p:spPr>
              <a:xfrm>
                <a:off x="5100545" y="2008778"/>
                <a:ext cx="624614" cy="624614"/>
              </a:xfrm>
              <a:prstGeom prst="pi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133">
                  <a:solidFill>
                    <a:schemeClr val="bg1">
                      <a:lumMod val="50000"/>
                    </a:schemeClr>
                  </a:solidFill>
                  <a:latin typeface="微软雅黑"/>
                  <a:ea typeface="微软雅黑"/>
                  <a:sym typeface="微软雅黑"/>
                </a:endParaRPr>
              </a:p>
            </p:txBody>
          </p:sp>
          <p:sp>
            <p:nvSpPr>
              <p:cNvPr id="66" name="饼形 53"/>
              <p:cNvSpPr/>
              <p:nvPr/>
            </p:nvSpPr>
            <p:spPr>
              <a:xfrm rot="16995039">
                <a:off x="5136211" y="1975558"/>
                <a:ext cx="624614" cy="624614"/>
              </a:xfrm>
              <a:prstGeom prst="pie">
                <a:avLst>
                  <a:gd name="adj1" fmla="val 21036529"/>
                  <a:gd name="adj2" fmla="val 4417553"/>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133">
                  <a:solidFill>
                    <a:schemeClr val="bg1">
                      <a:lumMod val="50000"/>
                    </a:schemeClr>
                  </a:solidFill>
                  <a:latin typeface="微软雅黑"/>
                  <a:ea typeface="微软雅黑"/>
                  <a:sym typeface="微软雅黑"/>
                </a:endParaRPr>
              </a:p>
            </p:txBody>
          </p:sp>
        </p:grpSp>
      </p:grpSp>
      <p:grpSp>
        <p:nvGrpSpPr>
          <p:cNvPr id="21" name="组合 39"/>
          <p:cNvGrpSpPr/>
          <p:nvPr/>
        </p:nvGrpSpPr>
        <p:grpSpPr>
          <a:xfrm>
            <a:off x="4290825" y="2543472"/>
            <a:ext cx="1876143" cy="1987262"/>
            <a:chOff x="2403046" y="2099299"/>
            <a:chExt cx="1685799" cy="1785643"/>
          </a:xfrm>
          <a:solidFill>
            <a:srgbClr val="F785A0"/>
          </a:solidFill>
        </p:grpSpPr>
        <p:grpSp>
          <p:nvGrpSpPr>
            <p:cNvPr id="24" name="组合 43"/>
            <p:cNvGrpSpPr/>
            <p:nvPr/>
          </p:nvGrpSpPr>
          <p:grpSpPr>
            <a:xfrm>
              <a:off x="2403046" y="2099299"/>
              <a:ext cx="1685799" cy="1625303"/>
              <a:chOff x="3973046" y="2204258"/>
              <a:chExt cx="2247733" cy="2167070"/>
            </a:xfrm>
            <a:grpFill/>
          </p:grpSpPr>
          <p:sp>
            <p:nvSpPr>
              <p:cNvPr id="55" name="任意多边形 36"/>
              <p:cNvSpPr/>
              <p:nvPr/>
            </p:nvSpPr>
            <p:spPr>
              <a:xfrm rot="6571606" flipV="1">
                <a:off x="3823441" y="3281671"/>
                <a:ext cx="1239262" cy="940052"/>
              </a:xfrm>
              <a:custGeom>
                <a:avLst/>
                <a:gdLst>
                  <a:gd name="connsiteX0" fmla="*/ 1945514 w 1994475"/>
                  <a:gd name="connsiteY0" fmla="*/ 1222769 h 1867554"/>
                  <a:gd name="connsiteX1" fmla="*/ 1427055 w 1994475"/>
                  <a:gd name="connsiteY1" fmla="*/ 1776368 h 1867554"/>
                  <a:gd name="connsiteX2" fmla="*/ 691262 w 1994475"/>
                  <a:gd name="connsiteY2" fmla="*/ 1822514 h 1867554"/>
                  <a:gd name="connsiteX3" fmla="*/ 997238 w 1994475"/>
                  <a:gd name="connsiteY3" fmla="*/ 933777 h 1867554"/>
                  <a:gd name="connsiteX4" fmla="*/ 1945514 w 1994475"/>
                  <a:gd name="connsiteY4" fmla="*/ 1222769 h 1867554"/>
                  <a:gd name="connsiteX0" fmla="*/ 1247214 w 1247214"/>
                  <a:gd name="connsiteY0" fmla="*/ 288992 h 934535"/>
                  <a:gd name="connsiteX1" fmla="*/ 728755 w 1247214"/>
                  <a:gd name="connsiteY1" fmla="*/ 842591 h 934535"/>
                  <a:gd name="connsiteX2" fmla="*/ 0 w 1247214"/>
                  <a:gd name="connsiteY2" fmla="*/ 891071 h 934535"/>
                  <a:gd name="connsiteX3" fmla="*/ 298938 w 1247214"/>
                  <a:gd name="connsiteY3" fmla="*/ 0 h 934535"/>
                  <a:gd name="connsiteX4" fmla="*/ 1247214 w 1247214"/>
                  <a:gd name="connsiteY4" fmla="*/ 288992 h 934535"/>
                  <a:gd name="connsiteX0" fmla="*/ 1247214 w 1247214"/>
                  <a:gd name="connsiteY0" fmla="*/ 296029 h 941572"/>
                  <a:gd name="connsiteX1" fmla="*/ 728755 w 1247214"/>
                  <a:gd name="connsiteY1" fmla="*/ 849628 h 941572"/>
                  <a:gd name="connsiteX2" fmla="*/ 0 w 1247214"/>
                  <a:gd name="connsiteY2" fmla="*/ 898108 h 941572"/>
                  <a:gd name="connsiteX3" fmla="*/ 301271 w 1247214"/>
                  <a:gd name="connsiteY3" fmla="*/ 0 h 941572"/>
                  <a:gd name="connsiteX4" fmla="*/ 1247214 w 1247214"/>
                  <a:gd name="connsiteY4" fmla="*/ 296029 h 941572"/>
                  <a:gd name="connsiteX0" fmla="*/ 1247214 w 1247214"/>
                  <a:gd name="connsiteY0" fmla="*/ 306189 h 951732"/>
                  <a:gd name="connsiteX1" fmla="*/ 728755 w 1247214"/>
                  <a:gd name="connsiteY1" fmla="*/ 859788 h 951732"/>
                  <a:gd name="connsiteX2" fmla="*/ 0 w 1247214"/>
                  <a:gd name="connsiteY2" fmla="*/ 908268 h 951732"/>
                  <a:gd name="connsiteX3" fmla="*/ 302036 w 1247214"/>
                  <a:gd name="connsiteY3" fmla="*/ 0 h 951732"/>
                  <a:gd name="connsiteX4" fmla="*/ 1247214 w 1247214"/>
                  <a:gd name="connsiteY4" fmla="*/ 306189 h 951732"/>
                  <a:gd name="connsiteX0" fmla="*/ 1247214 w 1247214"/>
                  <a:gd name="connsiteY0" fmla="*/ 313226 h 958769"/>
                  <a:gd name="connsiteX1" fmla="*/ 728755 w 1247214"/>
                  <a:gd name="connsiteY1" fmla="*/ 866825 h 958769"/>
                  <a:gd name="connsiteX2" fmla="*/ 0 w 1247214"/>
                  <a:gd name="connsiteY2" fmla="*/ 915305 h 958769"/>
                  <a:gd name="connsiteX3" fmla="*/ 304370 w 1247214"/>
                  <a:gd name="connsiteY3" fmla="*/ 0 h 958769"/>
                  <a:gd name="connsiteX4" fmla="*/ 1247214 w 1247214"/>
                  <a:gd name="connsiteY4" fmla="*/ 313226 h 958769"/>
                  <a:gd name="connsiteX0" fmla="*/ 1247214 w 1247214"/>
                  <a:gd name="connsiteY0" fmla="*/ 294507 h 940050"/>
                  <a:gd name="connsiteX1" fmla="*/ 728755 w 1247214"/>
                  <a:gd name="connsiteY1" fmla="*/ 848106 h 940050"/>
                  <a:gd name="connsiteX2" fmla="*/ 0 w 1247214"/>
                  <a:gd name="connsiteY2" fmla="*/ 896586 h 940050"/>
                  <a:gd name="connsiteX3" fmla="*/ 332681 w 1247214"/>
                  <a:gd name="connsiteY3" fmla="*/ 0 h 940050"/>
                  <a:gd name="connsiteX4" fmla="*/ 1247214 w 1247214"/>
                  <a:gd name="connsiteY4" fmla="*/ 294507 h 9400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47214" h="940050">
                    <a:moveTo>
                      <a:pt x="1247214" y="294507"/>
                    </a:moveTo>
                    <a:cubicBezTo>
                      <a:pt x="1162668" y="537744"/>
                      <a:pt x="936624" y="747760"/>
                      <a:pt x="728755" y="848106"/>
                    </a:cubicBezTo>
                    <a:cubicBezTo>
                      <a:pt x="520886" y="948453"/>
                      <a:pt x="242552" y="969802"/>
                      <a:pt x="0" y="896586"/>
                    </a:cubicBezTo>
                    <a:lnTo>
                      <a:pt x="332681" y="0"/>
                    </a:lnTo>
                    <a:lnTo>
                      <a:pt x="1247214" y="294507"/>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133">
                  <a:solidFill>
                    <a:schemeClr val="bg1">
                      <a:lumMod val="50000"/>
                    </a:schemeClr>
                  </a:solidFill>
                  <a:latin typeface="微软雅黑"/>
                  <a:ea typeface="微软雅黑"/>
                  <a:sym typeface="微软雅黑"/>
                </a:endParaRPr>
              </a:p>
            </p:txBody>
          </p:sp>
          <p:sp>
            <p:nvSpPr>
              <p:cNvPr id="56" name="任意多边形 37"/>
              <p:cNvSpPr/>
              <p:nvPr/>
            </p:nvSpPr>
            <p:spPr>
              <a:xfrm rot="17295618" flipV="1">
                <a:off x="4071856" y="2348480"/>
                <a:ext cx="1247215" cy="958771"/>
              </a:xfrm>
              <a:custGeom>
                <a:avLst/>
                <a:gdLst>
                  <a:gd name="connsiteX0" fmla="*/ 1945514 w 1994475"/>
                  <a:gd name="connsiteY0" fmla="*/ 1222769 h 1867554"/>
                  <a:gd name="connsiteX1" fmla="*/ 1427055 w 1994475"/>
                  <a:gd name="connsiteY1" fmla="*/ 1776368 h 1867554"/>
                  <a:gd name="connsiteX2" fmla="*/ 691262 w 1994475"/>
                  <a:gd name="connsiteY2" fmla="*/ 1822514 h 1867554"/>
                  <a:gd name="connsiteX3" fmla="*/ 997238 w 1994475"/>
                  <a:gd name="connsiteY3" fmla="*/ 933777 h 1867554"/>
                  <a:gd name="connsiteX4" fmla="*/ 1945514 w 1994475"/>
                  <a:gd name="connsiteY4" fmla="*/ 1222769 h 1867554"/>
                  <a:gd name="connsiteX0" fmla="*/ 1247214 w 1247214"/>
                  <a:gd name="connsiteY0" fmla="*/ 288992 h 934535"/>
                  <a:gd name="connsiteX1" fmla="*/ 728755 w 1247214"/>
                  <a:gd name="connsiteY1" fmla="*/ 842591 h 934535"/>
                  <a:gd name="connsiteX2" fmla="*/ 0 w 1247214"/>
                  <a:gd name="connsiteY2" fmla="*/ 891071 h 934535"/>
                  <a:gd name="connsiteX3" fmla="*/ 298938 w 1247214"/>
                  <a:gd name="connsiteY3" fmla="*/ 0 h 934535"/>
                  <a:gd name="connsiteX4" fmla="*/ 1247214 w 1247214"/>
                  <a:gd name="connsiteY4" fmla="*/ 288992 h 934535"/>
                  <a:gd name="connsiteX0" fmla="*/ 1247214 w 1247214"/>
                  <a:gd name="connsiteY0" fmla="*/ 296029 h 941572"/>
                  <a:gd name="connsiteX1" fmla="*/ 728755 w 1247214"/>
                  <a:gd name="connsiteY1" fmla="*/ 849628 h 941572"/>
                  <a:gd name="connsiteX2" fmla="*/ 0 w 1247214"/>
                  <a:gd name="connsiteY2" fmla="*/ 898108 h 941572"/>
                  <a:gd name="connsiteX3" fmla="*/ 301271 w 1247214"/>
                  <a:gd name="connsiteY3" fmla="*/ 0 h 941572"/>
                  <a:gd name="connsiteX4" fmla="*/ 1247214 w 1247214"/>
                  <a:gd name="connsiteY4" fmla="*/ 296029 h 941572"/>
                  <a:gd name="connsiteX0" fmla="*/ 1247214 w 1247214"/>
                  <a:gd name="connsiteY0" fmla="*/ 306189 h 951732"/>
                  <a:gd name="connsiteX1" fmla="*/ 728755 w 1247214"/>
                  <a:gd name="connsiteY1" fmla="*/ 859788 h 951732"/>
                  <a:gd name="connsiteX2" fmla="*/ 0 w 1247214"/>
                  <a:gd name="connsiteY2" fmla="*/ 908268 h 951732"/>
                  <a:gd name="connsiteX3" fmla="*/ 302036 w 1247214"/>
                  <a:gd name="connsiteY3" fmla="*/ 0 h 951732"/>
                  <a:gd name="connsiteX4" fmla="*/ 1247214 w 1247214"/>
                  <a:gd name="connsiteY4" fmla="*/ 306189 h 951732"/>
                  <a:gd name="connsiteX0" fmla="*/ 1247214 w 1247214"/>
                  <a:gd name="connsiteY0" fmla="*/ 313226 h 958769"/>
                  <a:gd name="connsiteX1" fmla="*/ 728755 w 1247214"/>
                  <a:gd name="connsiteY1" fmla="*/ 866825 h 958769"/>
                  <a:gd name="connsiteX2" fmla="*/ 0 w 1247214"/>
                  <a:gd name="connsiteY2" fmla="*/ 915305 h 958769"/>
                  <a:gd name="connsiteX3" fmla="*/ 304370 w 1247214"/>
                  <a:gd name="connsiteY3" fmla="*/ 0 h 958769"/>
                  <a:gd name="connsiteX4" fmla="*/ 1247214 w 1247214"/>
                  <a:gd name="connsiteY4" fmla="*/ 313226 h 9587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47214" h="958769">
                    <a:moveTo>
                      <a:pt x="1247214" y="313226"/>
                    </a:moveTo>
                    <a:cubicBezTo>
                      <a:pt x="1162668" y="556463"/>
                      <a:pt x="936624" y="766479"/>
                      <a:pt x="728755" y="866825"/>
                    </a:cubicBezTo>
                    <a:cubicBezTo>
                      <a:pt x="520886" y="967172"/>
                      <a:pt x="242552" y="988521"/>
                      <a:pt x="0" y="915305"/>
                    </a:cubicBezTo>
                    <a:lnTo>
                      <a:pt x="304370" y="0"/>
                    </a:lnTo>
                    <a:lnTo>
                      <a:pt x="1247214" y="313226"/>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133">
                  <a:solidFill>
                    <a:schemeClr val="bg1">
                      <a:lumMod val="50000"/>
                    </a:schemeClr>
                  </a:solidFill>
                  <a:latin typeface="微软雅黑"/>
                  <a:ea typeface="微软雅黑"/>
                  <a:sym typeface="微软雅黑"/>
                </a:endParaRPr>
              </a:p>
            </p:txBody>
          </p:sp>
          <p:sp>
            <p:nvSpPr>
              <p:cNvPr id="57" name="任意多边形 38"/>
              <p:cNvSpPr/>
              <p:nvPr/>
            </p:nvSpPr>
            <p:spPr>
              <a:xfrm rot="11976820" flipH="1">
                <a:off x="4895784" y="2413562"/>
                <a:ext cx="1251052" cy="994445"/>
              </a:xfrm>
              <a:custGeom>
                <a:avLst/>
                <a:gdLst>
                  <a:gd name="connsiteX0" fmla="*/ 1945514 w 1994475"/>
                  <a:gd name="connsiteY0" fmla="*/ 1222769 h 1867554"/>
                  <a:gd name="connsiteX1" fmla="*/ 1427055 w 1994475"/>
                  <a:gd name="connsiteY1" fmla="*/ 1776368 h 1867554"/>
                  <a:gd name="connsiteX2" fmla="*/ 691262 w 1994475"/>
                  <a:gd name="connsiteY2" fmla="*/ 1822514 h 1867554"/>
                  <a:gd name="connsiteX3" fmla="*/ 997238 w 1994475"/>
                  <a:gd name="connsiteY3" fmla="*/ 933777 h 1867554"/>
                  <a:gd name="connsiteX4" fmla="*/ 1945514 w 1994475"/>
                  <a:gd name="connsiteY4" fmla="*/ 1222769 h 1867554"/>
                  <a:gd name="connsiteX0" fmla="*/ 1247214 w 1247214"/>
                  <a:gd name="connsiteY0" fmla="*/ 288992 h 934535"/>
                  <a:gd name="connsiteX1" fmla="*/ 728755 w 1247214"/>
                  <a:gd name="connsiteY1" fmla="*/ 842591 h 934535"/>
                  <a:gd name="connsiteX2" fmla="*/ 0 w 1247214"/>
                  <a:gd name="connsiteY2" fmla="*/ 891071 h 934535"/>
                  <a:gd name="connsiteX3" fmla="*/ 298938 w 1247214"/>
                  <a:gd name="connsiteY3" fmla="*/ 0 h 934535"/>
                  <a:gd name="connsiteX4" fmla="*/ 1247214 w 1247214"/>
                  <a:gd name="connsiteY4" fmla="*/ 288992 h 934535"/>
                  <a:gd name="connsiteX0" fmla="*/ 1247214 w 1247214"/>
                  <a:gd name="connsiteY0" fmla="*/ 296029 h 941572"/>
                  <a:gd name="connsiteX1" fmla="*/ 728755 w 1247214"/>
                  <a:gd name="connsiteY1" fmla="*/ 849628 h 941572"/>
                  <a:gd name="connsiteX2" fmla="*/ 0 w 1247214"/>
                  <a:gd name="connsiteY2" fmla="*/ 898108 h 941572"/>
                  <a:gd name="connsiteX3" fmla="*/ 301271 w 1247214"/>
                  <a:gd name="connsiteY3" fmla="*/ 0 h 941572"/>
                  <a:gd name="connsiteX4" fmla="*/ 1247214 w 1247214"/>
                  <a:gd name="connsiteY4" fmla="*/ 296029 h 941572"/>
                  <a:gd name="connsiteX0" fmla="*/ 1247214 w 1247214"/>
                  <a:gd name="connsiteY0" fmla="*/ 306189 h 951732"/>
                  <a:gd name="connsiteX1" fmla="*/ 728755 w 1247214"/>
                  <a:gd name="connsiteY1" fmla="*/ 859788 h 951732"/>
                  <a:gd name="connsiteX2" fmla="*/ 0 w 1247214"/>
                  <a:gd name="connsiteY2" fmla="*/ 908268 h 951732"/>
                  <a:gd name="connsiteX3" fmla="*/ 302036 w 1247214"/>
                  <a:gd name="connsiteY3" fmla="*/ 0 h 951732"/>
                  <a:gd name="connsiteX4" fmla="*/ 1247214 w 1247214"/>
                  <a:gd name="connsiteY4" fmla="*/ 306189 h 951732"/>
                  <a:gd name="connsiteX0" fmla="*/ 1247214 w 1247214"/>
                  <a:gd name="connsiteY0" fmla="*/ 313226 h 958769"/>
                  <a:gd name="connsiteX1" fmla="*/ 728755 w 1247214"/>
                  <a:gd name="connsiteY1" fmla="*/ 866825 h 958769"/>
                  <a:gd name="connsiteX2" fmla="*/ 0 w 1247214"/>
                  <a:gd name="connsiteY2" fmla="*/ 915305 h 958769"/>
                  <a:gd name="connsiteX3" fmla="*/ 304370 w 1247214"/>
                  <a:gd name="connsiteY3" fmla="*/ 0 h 958769"/>
                  <a:gd name="connsiteX4" fmla="*/ 1247214 w 1247214"/>
                  <a:gd name="connsiteY4" fmla="*/ 313226 h 958769"/>
                  <a:gd name="connsiteX0" fmla="*/ 1247462 w 1247462"/>
                  <a:gd name="connsiteY0" fmla="*/ 305534 h 959140"/>
                  <a:gd name="connsiteX1" fmla="*/ 728755 w 1247462"/>
                  <a:gd name="connsiteY1" fmla="*/ 866825 h 959140"/>
                  <a:gd name="connsiteX2" fmla="*/ 0 w 1247462"/>
                  <a:gd name="connsiteY2" fmla="*/ 915305 h 959140"/>
                  <a:gd name="connsiteX3" fmla="*/ 304370 w 1247462"/>
                  <a:gd name="connsiteY3" fmla="*/ 0 h 959140"/>
                  <a:gd name="connsiteX4" fmla="*/ 1247462 w 1247462"/>
                  <a:gd name="connsiteY4" fmla="*/ 305534 h 959140"/>
                  <a:gd name="connsiteX0" fmla="*/ 1294962 w 1294962"/>
                  <a:gd name="connsiteY0" fmla="*/ 305534 h 952059"/>
                  <a:gd name="connsiteX1" fmla="*/ 776255 w 1294962"/>
                  <a:gd name="connsiteY1" fmla="*/ 866825 h 952059"/>
                  <a:gd name="connsiteX2" fmla="*/ 0 w 1294962"/>
                  <a:gd name="connsiteY2" fmla="*/ 904829 h 952059"/>
                  <a:gd name="connsiteX3" fmla="*/ 351870 w 1294962"/>
                  <a:gd name="connsiteY3" fmla="*/ 0 h 952059"/>
                  <a:gd name="connsiteX4" fmla="*/ 1294962 w 1294962"/>
                  <a:gd name="connsiteY4" fmla="*/ 305534 h 9520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94962" h="952059">
                    <a:moveTo>
                      <a:pt x="1294962" y="305534"/>
                    </a:moveTo>
                    <a:cubicBezTo>
                      <a:pt x="1210416" y="548771"/>
                      <a:pt x="992082" y="766942"/>
                      <a:pt x="776255" y="866825"/>
                    </a:cubicBezTo>
                    <a:cubicBezTo>
                      <a:pt x="560428" y="966708"/>
                      <a:pt x="242552" y="978045"/>
                      <a:pt x="0" y="904829"/>
                    </a:cubicBezTo>
                    <a:lnTo>
                      <a:pt x="351870" y="0"/>
                    </a:lnTo>
                    <a:lnTo>
                      <a:pt x="1294962" y="305534"/>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133">
                  <a:solidFill>
                    <a:schemeClr val="bg1">
                      <a:lumMod val="50000"/>
                    </a:schemeClr>
                  </a:solidFill>
                  <a:latin typeface="微软雅黑"/>
                  <a:ea typeface="微软雅黑"/>
                  <a:sym typeface="微软雅黑"/>
                </a:endParaRPr>
              </a:p>
            </p:txBody>
          </p:sp>
          <p:sp>
            <p:nvSpPr>
              <p:cNvPr id="58" name="任意多边形 39"/>
              <p:cNvSpPr/>
              <p:nvPr/>
            </p:nvSpPr>
            <p:spPr>
              <a:xfrm rot="11904031" flipV="1">
                <a:off x="5011173" y="3187160"/>
                <a:ext cx="1209606" cy="958771"/>
              </a:xfrm>
              <a:custGeom>
                <a:avLst/>
                <a:gdLst>
                  <a:gd name="connsiteX0" fmla="*/ 1945514 w 1994475"/>
                  <a:gd name="connsiteY0" fmla="*/ 1222769 h 1867554"/>
                  <a:gd name="connsiteX1" fmla="*/ 1427055 w 1994475"/>
                  <a:gd name="connsiteY1" fmla="*/ 1776368 h 1867554"/>
                  <a:gd name="connsiteX2" fmla="*/ 691262 w 1994475"/>
                  <a:gd name="connsiteY2" fmla="*/ 1822514 h 1867554"/>
                  <a:gd name="connsiteX3" fmla="*/ 997238 w 1994475"/>
                  <a:gd name="connsiteY3" fmla="*/ 933777 h 1867554"/>
                  <a:gd name="connsiteX4" fmla="*/ 1945514 w 1994475"/>
                  <a:gd name="connsiteY4" fmla="*/ 1222769 h 1867554"/>
                  <a:gd name="connsiteX0" fmla="*/ 1247214 w 1247214"/>
                  <a:gd name="connsiteY0" fmla="*/ 288992 h 934535"/>
                  <a:gd name="connsiteX1" fmla="*/ 728755 w 1247214"/>
                  <a:gd name="connsiteY1" fmla="*/ 842591 h 934535"/>
                  <a:gd name="connsiteX2" fmla="*/ 0 w 1247214"/>
                  <a:gd name="connsiteY2" fmla="*/ 891071 h 934535"/>
                  <a:gd name="connsiteX3" fmla="*/ 298938 w 1247214"/>
                  <a:gd name="connsiteY3" fmla="*/ 0 h 934535"/>
                  <a:gd name="connsiteX4" fmla="*/ 1247214 w 1247214"/>
                  <a:gd name="connsiteY4" fmla="*/ 288992 h 934535"/>
                  <a:gd name="connsiteX0" fmla="*/ 1247214 w 1247214"/>
                  <a:gd name="connsiteY0" fmla="*/ 296029 h 941572"/>
                  <a:gd name="connsiteX1" fmla="*/ 728755 w 1247214"/>
                  <a:gd name="connsiteY1" fmla="*/ 849628 h 941572"/>
                  <a:gd name="connsiteX2" fmla="*/ 0 w 1247214"/>
                  <a:gd name="connsiteY2" fmla="*/ 898108 h 941572"/>
                  <a:gd name="connsiteX3" fmla="*/ 301271 w 1247214"/>
                  <a:gd name="connsiteY3" fmla="*/ 0 h 941572"/>
                  <a:gd name="connsiteX4" fmla="*/ 1247214 w 1247214"/>
                  <a:gd name="connsiteY4" fmla="*/ 296029 h 941572"/>
                  <a:gd name="connsiteX0" fmla="*/ 1247214 w 1247214"/>
                  <a:gd name="connsiteY0" fmla="*/ 306189 h 951732"/>
                  <a:gd name="connsiteX1" fmla="*/ 728755 w 1247214"/>
                  <a:gd name="connsiteY1" fmla="*/ 859788 h 951732"/>
                  <a:gd name="connsiteX2" fmla="*/ 0 w 1247214"/>
                  <a:gd name="connsiteY2" fmla="*/ 908268 h 951732"/>
                  <a:gd name="connsiteX3" fmla="*/ 302036 w 1247214"/>
                  <a:gd name="connsiteY3" fmla="*/ 0 h 951732"/>
                  <a:gd name="connsiteX4" fmla="*/ 1247214 w 1247214"/>
                  <a:gd name="connsiteY4" fmla="*/ 306189 h 951732"/>
                  <a:gd name="connsiteX0" fmla="*/ 1247214 w 1247214"/>
                  <a:gd name="connsiteY0" fmla="*/ 313226 h 958769"/>
                  <a:gd name="connsiteX1" fmla="*/ 728755 w 1247214"/>
                  <a:gd name="connsiteY1" fmla="*/ 866825 h 958769"/>
                  <a:gd name="connsiteX2" fmla="*/ 0 w 1247214"/>
                  <a:gd name="connsiteY2" fmla="*/ 915305 h 958769"/>
                  <a:gd name="connsiteX3" fmla="*/ 304370 w 1247214"/>
                  <a:gd name="connsiteY3" fmla="*/ 0 h 958769"/>
                  <a:gd name="connsiteX4" fmla="*/ 1247214 w 1247214"/>
                  <a:gd name="connsiteY4" fmla="*/ 313226 h 9587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47214" h="958769">
                    <a:moveTo>
                      <a:pt x="1247214" y="313226"/>
                    </a:moveTo>
                    <a:cubicBezTo>
                      <a:pt x="1162668" y="556463"/>
                      <a:pt x="936624" y="766479"/>
                      <a:pt x="728755" y="866825"/>
                    </a:cubicBezTo>
                    <a:cubicBezTo>
                      <a:pt x="520886" y="967172"/>
                      <a:pt x="242552" y="988521"/>
                      <a:pt x="0" y="915305"/>
                    </a:cubicBezTo>
                    <a:lnTo>
                      <a:pt x="304370" y="0"/>
                    </a:lnTo>
                    <a:lnTo>
                      <a:pt x="1247214" y="313226"/>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133">
                  <a:solidFill>
                    <a:schemeClr val="bg1">
                      <a:lumMod val="50000"/>
                    </a:schemeClr>
                  </a:solidFill>
                  <a:latin typeface="微软雅黑"/>
                  <a:ea typeface="微软雅黑"/>
                  <a:sym typeface="微软雅黑"/>
                </a:endParaRPr>
              </a:p>
            </p:txBody>
          </p:sp>
        </p:grpSp>
        <p:grpSp>
          <p:nvGrpSpPr>
            <p:cNvPr id="30" name="组合 44"/>
            <p:cNvGrpSpPr/>
            <p:nvPr/>
          </p:nvGrpSpPr>
          <p:grpSpPr>
            <a:xfrm>
              <a:off x="3019493" y="3487059"/>
              <a:ext cx="352105" cy="397883"/>
              <a:chOff x="3413759" y="3230880"/>
              <a:chExt cx="2065662" cy="2334217"/>
            </a:xfrm>
            <a:grpFill/>
          </p:grpSpPr>
          <p:sp>
            <p:nvSpPr>
              <p:cNvPr id="46" name="新月形 45"/>
              <p:cNvSpPr/>
              <p:nvPr/>
            </p:nvSpPr>
            <p:spPr>
              <a:xfrm rot="1328585">
                <a:off x="4071435" y="3735976"/>
                <a:ext cx="945943" cy="844732"/>
              </a:xfrm>
              <a:prstGeom prst="moon">
                <a:avLst>
                  <a:gd name="adj" fmla="val 26272"/>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133">
                  <a:solidFill>
                    <a:schemeClr val="bg1">
                      <a:lumMod val="50000"/>
                    </a:schemeClr>
                  </a:solidFill>
                  <a:latin typeface="微软雅黑"/>
                  <a:ea typeface="微软雅黑"/>
                  <a:sym typeface="微软雅黑"/>
                </a:endParaRPr>
              </a:p>
            </p:txBody>
          </p:sp>
          <p:sp>
            <p:nvSpPr>
              <p:cNvPr id="47" name="弦形 46"/>
              <p:cNvSpPr/>
              <p:nvPr/>
            </p:nvSpPr>
            <p:spPr>
              <a:xfrm rot="16956431">
                <a:off x="3413759" y="3431176"/>
                <a:ext cx="1968139" cy="1968139"/>
              </a:xfrm>
              <a:prstGeom prst="chor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133">
                  <a:solidFill>
                    <a:schemeClr val="bg1">
                      <a:lumMod val="50000"/>
                    </a:schemeClr>
                  </a:solidFill>
                  <a:latin typeface="微软雅黑"/>
                  <a:ea typeface="微软雅黑"/>
                  <a:sym typeface="微软雅黑"/>
                </a:endParaRPr>
              </a:p>
            </p:txBody>
          </p:sp>
          <p:sp>
            <p:nvSpPr>
              <p:cNvPr id="48" name="椭圆 47"/>
              <p:cNvSpPr/>
              <p:nvPr/>
            </p:nvSpPr>
            <p:spPr>
              <a:xfrm>
                <a:off x="4223657" y="3230880"/>
                <a:ext cx="1184366" cy="11843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133">
                  <a:solidFill>
                    <a:schemeClr val="bg1">
                      <a:lumMod val="50000"/>
                    </a:schemeClr>
                  </a:solidFill>
                  <a:latin typeface="微软雅黑"/>
                  <a:ea typeface="微软雅黑"/>
                  <a:sym typeface="微软雅黑"/>
                </a:endParaRPr>
              </a:p>
            </p:txBody>
          </p:sp>
          <p:sp>
            <p:nvSpPr>
              <p:cNvPr id="49" name="新月形 48"/>
              <p:cNvSpPr/>
              <p:nvPr/>
            </p:nvSpPr>
            <p:spPr>
              <a:xfrm rot="14732761">
                <a:off x="3929190" y="4152589"/>
                <a:ext cx="418950" cy="837900"/>
              </a:xfrm>
              <a:prstGeom prst="moon">
                <a:avLst>
                  <a:gd name="adj" fmla="val 71161"/>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133">
                  <a:solidFill>
                    <a:schemeClr val="bg1">
                      <a:lumMod val="50000"/>
                    </a:schemeClr>
                  </a:solidFill>
                  <a:latin typeface="微软雅黑"/>
                  <a:ea typeface="微软雅黑"/>
                  <a:sym typeface="微软雅黑"/>
                </a:endParaRPr>
              </a:p>
            </p:txBody>
          </p:sp>
          <p:sp>
            <p:nvSpPr>
              <p:cNvPr id="50" name="椭圆 49"/>
              <p:cNvSpPr/>
              <p:nvPr/>
            </p:nvSpPr>
            <p:spPr>
              <a:xfrm>
                <a:off x="4837816" y="3502691"/>
                <a:ext cx="172326" cy="17232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133">
                  <a:solidFill>
                    <a:schemeClr val="bg1">
                      <a:lumMod val="50000"/>
                    </a:schemeClr>
                  </a:solidFill>
                  <a:latin typeface="微软雅黑"/>
                  <a:ea typeface="微软雅黑"/>
                  <a:sym typeface="微软雅黑"/>
                </a:endParaRPr>
              </a:p>
            </p:txBody>
          </p:sp>
          <p:sp>
            <p:nvSpPr>
              <p:cNvPr id="51" name="新月形 50"/>
              <p:cNvSpPr/>
              <p:nvPr/>
            </p:nvSpPr>
            <p:spPr>
              <a:xfrm rot="16931003">
                <a:off x="4850996" y="3479191"/>
                <a:ext cx="418950" cy="837900"/>
              </a:xfrm>
              <a:prstGeom prst="moon">
                <a:avLst>
                  <a:gd name="adj" fmla="val 56366"/>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133">
                  <a:solidFill>
                    <a:schemeClr val="bg1">
                      <a:lumMod val="50000"/>
                    </a:schemeClr>
                  </a:solidFill>
                  <a:latin typeface="微软雅黑"/>
                  <a:ea typeface="微软雅黑"/>
                  <a:sym typeface="微软雅黑"/>
                </a:endParaRPr>
              </a:p>
            </p:txBody>
          </p:sp>
          <p:sp>
            <p:nvSpPr>
              <p:cNvPr id="52" name="新月形 51"/>
              <p:cNvSpPr/>
              <p:nvPr/>
            </p:nvSpPr>
            <p:spPr>
              <a:xfrm rot="2556512">
                <a:off x="4920253" y="3512478"/>
                <a:ext cx="418950" cy="837900"/>
              </a:xfrm>
              <a:prstGeom prst="moon">
                <a:avLst>
                  <a:gd name="adj" fmla="val 56366"/>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133">
                  <a:solidFill>
                    <a:schemeClr val="bg1">
                      <a:lumMod val="50000"/>
                    </a:schemeClr>
                  </a:solidFill>
                  <a:latin typeface="微软雅黑"/>
                  <a:ea typeface="微软雅黑"/>
                  <a:sym typeface="微软雅黑"/>
                </a:endParaRPr>
              </a:p>
            </p:txBody>
          </p:sp>
          <p:sp>
            <p:nvSpPr>
              <p:cNvPr id="53" name="矩形 52"/>
              <p:cNvSpPr/>
              <p:nvPr/>
            </p:nvSpPr>
            <p:spPr>
              <a:xfrm>
                <a:off x="4223657" y="5346401"/>
                <a:ext cx="95794" cy="21869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133">
                  <a:solidFill>
                    <a:schemeClr val="bg1">
                      <a:lumMod val="50000"/>
                    </a:schemeClr>
                  </a:solidFill>
                  <a:latin typeface="微软雅黑"/>
                  <a:ea typeface="微软雅黑"/>
                  <a:sym typeface="微软雅黑"/>
                </a:endParaRPr>
              </a:p>
            </p:txBody>
          </p:sp>
          <p:sp>
            <p:nvSpPr>
              <p:cNvPr id="54" name="矩形 53"/>
              <p:cNvSpPr/>
              <p:nvPr/>
            </p:nvSpPr>
            <p:spPr>
              <a:xfrm>
                <a:off x="4476119" y="5346401"/>
                <a:ext cx="95794" cy="21869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133">
                  <a:solidFill>
                    <a:schemeClr val="bg1">
                      <a:lumMod val="50000"/>
                    </a:schemeClr>
                  </a:solidFill>
                  <a:latin typeface="微软雅黑"/>
                  <a:ea typeface="微软雅黑"/>
                  <a:sym typeface="微软雅黑"/>
                </a:endParaRPr>
              </a:p>
            </p:txBody>
          </p:sp>
        </p:grpSp>
      </p:grpSp>
      <p:grpSp>
        <p:nvGrpSpPr>
          <p:cNvPr id="40" name="组合 29"/>
          <p:cNvGrpSpPr/>
          <p:nvPr/>
        </p:nvGrpSpPr>
        <p:grpSpPr>
          <a:xfrm>
            <a:off x="7759473" y="2539606"/>
            <a:ext cx="1875677" cy="1907190"/>
            <a:chOff x="5624406" y="2098985"/>
            <a:chExt cx="1685381" cy="1713692"/>
          </a:xfrm>
          <a:solidFill>
            <a:srgbClr val="F785A0"/>
          </a:solidFill>
        </p:grpSpPr>
        <p:sp>
          <p:nvSpPr>
            <p:cNvPr id="34" name="任意多边形 19"/>
            <p:cNvSpPr/>
            <p:nvPr/>
          </p:nvSpPr>
          <p:spPr>
            <a:xfrm>
              <a:off x="6309679" y="3541406"/>
              <a:ext cx="314834" cy="271271"/>
            </a:xfrm>
            <a:custGeom>
              <a:avLst/>
              <a:gdLst>
                <a:gd name="connsiteX0" fmla="*/ 860020 w 1730875"/>
                <a:gd name="connsiteY0" fmla="*/ 0 h 1491374"/>
                <a:gd name="connsiteX1" fmla="*/ 1147402 w 1730875"/>
                <a:gd name="connsiteY1" fmla="*/ 287382 h 1491374"/>
                <a:gd name="connsiteX2" fmla="*/ 860020 w 1730875"/>
                <a:gd name="connsiteY2" fmla="*/ 574764 h 1491374"/>
                <a:gd name="connsiteX3" fmla="*/ 802103 w 1730875"/>
                <a:gd name="connsiteY3" fmla="*/ 568925 h 1491374"/>
                <a:gd name="connsiteX4" fmla="*/ 772043 w 1730875"/>
                <a:gd name="connsiteY4" fmla="*/ 559594 h 1491374"/>
                <a:gd name="connsiteX5" fmla="*/ 493022 w 1730875"/>
                <a:gd name="connsiteY5" fmla="*/ 1006545 h 1491374"/>
                <a:gd name="connsiteX6" fmla="*/ 509140 w 1730875"/>
                <a:gd name="connsiteY6" fmla="*/ 1021190 h 1491374"/>
                <a:gd name="connsiteX7" fmla="*/ 552180 w 1730875"/>
                <a:gd name="connsiteY7" fmla="*/ 1092130 h 1491374"/>
                <a:gd name="connsiteX8" fmla="*/ 565286 w 1730875"/>
                <a:gd name="connsiteY8" fmla="*/ 1134348 h 1491374"/>
                <a:gd name="connsiteX9" fmla="*/ 1165590 w 1730875"/>
                <a:gd name="connsiteY9" fmla="*/ 1134348 h 1491374"/>
                <a:gd name="connsiteX10" fmla="*/ 1178695 w 1730875"/>
                <a:gd name="connsiteY10" fmla="*/ 1092130 h 1491374"/>
                <a:gd name="connsiteX11" fmla="*/ 1443493 w 1730875"/>
                <a:gd name="connsiteY11" fmla="*/ 916610 h 1491374"/>
                <a:gd name="connsiteX12" fmla="*/ 1730875 w 1730875"/>
                <a:gd name="connsiteY12" fmla="*/ 1203992 h 1491374"/>
                <a:gd name="connsiteX13" fmla="*/ 1443493 w 1730875"/>
                <a:gd name="connsiteY13" fmla="*/ 1491374 h 1491374"/>
                <a:gd name="connsiteX14" fmla="*/ 1178695 w 1730875"/>
                <a:gd name="connsiteY14" fmla="*/ 1315854 h 1491374"/>
                <a:gd name="connsiteX15" fmla="*/ 1165590 w 1730875"/>
                <a:gd name="connsiteY15" fmla="*/ 1273636 h 1491374"/>
                <a:gd name="connsiteX16" fmla="*/ 565286 w 1730875"/>
                <a:gd name="connsiteY16" fmla="*/ 1273636 h 1491374"/>
                <a:gd name="connsiteX17" fmla="*/ 552180 w 1730875"/>
                <a:gd name="connsiteY17" fmla="*/ 1315854 h 1491374"/>
                <a:gd name="connsiteX18" fmla="*/ 287382 w 1730875"/>
                <a:gd name="connsiteY18" fmla="*/ 1491374 h 1491374"/>
                <a:gd name="connsiteX19" fmla="*/ 0 w 1730875"/>
                <a:gd name="connsiteY19" fmla="*/ 1203992 h 1491374"/>
                <a:gd name="connsiteX20" fmla="*/ 287382 w 1730875"/>
                <a:gd name="connsiteY20" fmla="*/ 916610 h 1491374"/>
                <a:gd name="connsiteX21" fmla="*/ 372841 w 1730875"/>
                <a:gd name="connsiteY21" fmla="*/ 929530 h 1491374"/>
                <a:gd name="connsiteX22" fmla="*/ 399952 w 1730875"/>
                <a:gd name="connsiteY22" fmla="*/ 942563 h 1491374"/>
                <a:gd name="connsiteX23" fmla="*/ 673507 w 1730875"/>
                <a:gd name="connsiteY23" fmla="*/ 504368 h 1491374"/>
                <a:gd name="connsiteX24" fmla="*/ 656810 w 1730875"/>
                <a:gd name="connsiteY24" fmla="*/ 490592 h 1491374"/>
                <a:gd name="connsiteX25" fmla="*/ 572638 w 1730875"/>
                <a:gd name="connsiteY25" fmla="*/ 287382 h 1491374"/>
                <a:gd name="connsiteX26" fmla="*/ 860020 w 1730875"/>
                <a:gd name="connsiteY26" fmla="*/ 0 h 14913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730875" h="1491374">
                  <a:moveTo>
                    <a:pt x="860020" y="0"/>
                  </a:moveTo>
                  <a:cubicBezTo>
                    <a:pt x="1018737" y="0"/>
                    <a:pt x="1147402" y="128665"/>
                    <a:pt x="1147402" y="287382"/>
                  </a:cubicBezTo>
                  <a:cubicBezTo>
                    <a:pt x="1147402" y="446099"/>
                    <a:pt x="1018737" y="574764"/>
                    <a:pt x="860020" y="574764"/>
                  </a:cubicBezTo>
                  <a:cubicBezTo>
                    <a:pt x="840181" y="574764"/>
                    <a:pt x="820811" y="572754"/>
                    <a:pt x="802103" y="568925"/>
                  </a:cubicBezTo>
                  <a:lnTo>
                    <a:pt x="772043" y="559594"/>
                  </a:lnTo>
                  <a:lnTo>
                    <a:pt x="493022" y="1006545"/>
                  </a:lnTo>
                  <a:lnTo>
                    <a:pt x="509140" y="1021190"/>
                  </a:lnTo>
                  <a:cubicBezTo>
                    <a:pt x="526710" y="1042480"/>
                    <a:pt x="541274" y="1066343"/>
                    <a:pt x="552180" y="1092130"/>
                  </a:cubicBezTo>
                  <a:lnTo>
                    <a:pt x="565286" y="1134348"/>
                  </a:lnTo>
                  <a:lnTo>
                    <a:pt x="1165590" y="1134348"/>
                  </a:lnTo>
                  <a:lnTo>
                    <a:pt x="1178695" y="1092130"/>
                  </a:lnTo>
                  <a:cubicBezTo>
                    <a:pt x="1222322" y="988984"/>
                    <a:pt x="1324455" y="916610"/>
                    <a:pt x="1443493" y="916610"/>
                  </a:cubicBezTo>
                  <a:cubicBezTo>
                    <a:pt x="1602210" y="916610"/>
                    <a:pt x="1730875" y="1045275"/>
                    <a:pt x="1730875" y="1203992"/>
                  </a:cubicBezTo>
                  <a:cubicBezTo>
                    <a:pt x="1730875" y="1362709"/>
                    <a:pt x="1602210" y="1491374"/>
                    <a:pt x="1443493" y="1491374"/>
                  </a:cubicBezTo>
                  <a:cubicBezTo>
                    <a:pt x="1324455" y="1491374"/>
                    <a:pt x="1222322" y="1419000"/>
                    <a:pt x="1178695" y="1315854"/>
                  </a:cubicBezTo>
                  <a:lnTo>
                    <a:pt x="1165590" y="1273636"/>
                  </a:lnTo>
                  <a:lnTo>
                    <a:pt x="565286" y="1273636"/>
                  </a:lnTo>
                  <a:lnTo>
                    <a:pt x="552180" y="1315854"/>
                  </a:lnTo>
                  <a:cubicBezTo>
                    <a:pt x="508554" y="1419000"/>
                    <a:pt x="406420" y="1491374"/>
                    <a:pt x="287382" y="1491374"/>
                  </a:cubicBezTo>
                  <a:cubicBezTo>
                    <a:pt x="128665" y="1491374"/>
                    <a:pt x="0" y="1362709"/>
                    <a:pt x="0" y="1203992"/>
                  </a:cubicBezTo>
                  <a:cubicBezTo>
                    <a:pt x="0" y="1045275"/>
                    <a:pt x="128665" y="916610"/>
                    <a:pt x="287382" y="916610"/>
                  </a:cubicBezTo>
                  <a:cubicBezTo>
                    <a:pt x="317141" y="916610"/>
                    <a:pt x="345844" y="921133"/>
                    <a:pt x="372841" y="929530"/>
                  </a:cubicBezTo>
                  <a:lnTo>
                    <a:pt x="399952" y="942563"/>
                  </a:lnTo>
                  <a:lnTo>
                    <a:pt x="673507" y="504368"/>
                  </a:lnTo>
                  <a:lnTo>
                    <a:pt x="656810" y="490592"/>
                  </a:lnTo>
                  <a:cubicBezTo>
                    <a:pt x="604805" y="438586"/>
                    <a:pt x="572638" y="366740"/>
                    <a:pt x="572638" y="287382"/>
                  </a:cubicBezTo>
                  <a:cubicBezTo>
                    <a:pt x="572638" y="128665"/>
                    <a:pt x="701303" y="0"/>
                    <a:pt x="860020"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133">
                <a:solidFill>
                  <a:schemeClr val="bg1">
                    <a:lumMod val="50000"/>
                  </a:schemeClr>
                </a:solidFill>
                <a:latin typeface="微软雅黑"/>
                <a:ea typeface="微软雅黑"/>
                <a:sym typeface="微软雅黑"/>
              </a:endParaRPr>
            </a:p>
          </p:txBody>
        </p:sp>
        <p:grpSp>
          <p:nvGrpSpPr>
            <p:cNvPr id="41" name="组合 34"/>
            <p:cNvGrpSpPr/>
            <p:nvPr/>
          </p:nvGrpSpPr>
          <p:grpSpPr>
            <a:xfrm>
              <a:off x="5624406" y="2098985"/>
              <a:ext cx="1685381" cy="1622593"/>
              <a:chOff x="8078266" y="2223112"/>
              <a:chExt cx="2247175" cy="2163456"/>
            </a:xfrm>
            <a:grpFill/>
          </p:grpSpPr>
          <p:sp>
            <p:nvSpPr>
              <p:cNvPr id="36" name="任意多边形 21"/>
              <p:cNvSpPr/>
              <p:nvPr/>
            </p:nvSpPr>
            <p:spPr>
              <a:xfrm rot="6571606" flipV="1">
                <a:off x="7928661" y="3296911"/>
                <a:ext cx="1239262" cy="940052"/>
              </a:xfrm>
              <a:custGeom>
                <a:avLst/>
                <a:gdLst>
                  <a:gd name="connsiteX0" fmla="*/ 1945514 w 1994475"/>
                  <a:gd name="connsiteY0" fmla="*/ 1222769 h 1867554"/>
                  <a:gd name="connsiteX1" fmla="*/ 1427055 w 1994475"/>
                  <a:gd name="connsiteY1" fmla="*/ 1776368 h 1867554"/>
                  <a:gd name="connsiteX2" fmla="*/ 691262 w 1994475"/>
                  <a:gd name="connsiteY2" fmla="*/ 1822514 h 1867554"/>
                  <a:gd name="connsiteX3" fmla="*/ 997238 w 1994475"/>
                  <a:gd name="connsiteY3" fmla="*/ 933777 h 1867554"/>
                  <a:gd name="connsiteX4" fmla="*/ 1945514 w 1994475"/>
                  <a:gd name="connsiteY4" fmla="*/ 1222769 h 1867554"/>
                  <a:gd name="connsiteX0" fmla="*/ 1247214 w 1247214"/>
                  <a:gd name="connsiteY0" fmla="*/ 288992 h 934535"/>
                  <a:gd name="connsiteX1" fmla="*/ 728755 w 1247214"/>
                  <a:gd name="connsiteY1" fmla="*/ 842591 h 934535"/>
                  <a:gd name="connsiteX2" fmla="*/ 0 w 1247214"/>
                  <a:gd name="connsiteY2" fmla="*/ 891071 h 934535"/>
                  <a:gd name="connsiteX3" fmla="*/ 298938 w 1247214"/>
                  <a:gd name="connsiteY3" fmla="*/ 0 h 934535"/>
                  <a:gd name="connsiteX4" fmla="*/ 1247214 w 1247214"/>
                  <a:gd name="connsiteY4" fmla="*/ 288992 h 934535"/>
                  <a:gd name="connsiteX0" fmla="*/ 1247214 w 1247214"/>
                  <a:gd name="connsiteY0" fmla="*/ 296029 h 941572"/>
                  <a:gd name="connsiteX1" fmla="*/ 728755 w 1247214"/>
                  <a:gd name="connsiteY1" fmla="*/ 849628 h 941572"/>
                  <a:gd name="connsiteX2" fmla="*/ 0 w 1247214"/>
                  <a:gd name="connsiteY2" fmla="*/ 898108 h 941572"/>
                  <a:gd name="connsiteX3" fmla="*/ 301271 w 1247214"/>
                  <a:gd name="connsiteY3" fmla="*/ 0 h 941572"/>
                  <a:gd name="connsiteX4" fmla="*/ 1247214 w 1247214"/>
                  <a:gd name="connsiteY4" fmla="*/ 296029 h 941572"/>
                  <a:gd name="connsiteX0" fmla="*/ 1247214 w 1247214"/>
                  <a:gd name="connsiteY0" fmla="*/ 306189 h 951732"/>
                  <a:gd name="connsiteX1" fmla="*/ 728755 w 1247214"/>
                  <a:gd name="connsiteY1" fmla="*/ 859788 h 951732"/>
                  <a:gd name="connsiteX2" fmla="*/ 0 w 1247214"/>
                  <a:gd name="connsiteY2" fmla="*/ 908268 h 951732"/>
                  <a:gd name="connsiteX3" fmla="*/ 302036 w 1247214"/>
                  <a:gd name="connsiteY3" fmla="*/ 0 h 951732"/>
                  <a:gd name="connsiteX4" fmla="*/ 1247214 w 1247214"/>
                  <a:gd name="connsiteY4" fmla="*/ 306189 h 951732"/>
                  <a:gd name="connsiteX0" fmla="*/ 1247214 w 1247214"/>
                  <a:gd name="connsiteY0" fmla="*/ 313226 h 958769"/>
                  <a:gd name="connsiteX1" fmla="*/ 728755 w 1247214"/>
                  <a:gd name="connsiteY1" fmla="*/ 866825 h 958769"/>
                  <a:gd name="connsiteX2" fmla="*/ 0 w 1247214"/>
                  <a:gd name="connsiteY2" fmla="*/ 915305 h 958769"/>
                  <a:gd name="connsiteX3" fmla="*/ 304370 w 1247214"/>
                  <a:gd name="connsiteY3" fmla="*/ 0 h 958769"/>
                  <a:gd name="connsiteX4" fmla="*/ 1247214 w 1247214"/>
                  <a:gd name="connsiteY4" fmla="*/ 313226 h 958769"/>
                  <a:gd name="connsiteX0" fmla="*/ 1247214 w 1247214"/>
                  <a:gd name="connsiteY0" fmla="*/ 294507 h 940050"/>
                  <a:gd name="connsiteX1" fmla="*/ 728755 w 1247214"/>
                  <a:gd name="connsiteY1" fmla="*/ 848106 h 940050"/>
                  <a:gd name="connsiteX2" fmla="*/ 0 w 1247214"/>
                  <a:gd name="connsiteY2" fmla="*/ 896586 h 940050"/>
                  <a:gd name="connsiteX3" fmla="*/ 332681 w 1247214"/>
                  <a:gd name="connsiteY3" fmla="*/ 0 h 940050"/>
                  <a:gd name="connsiteX4" fmla="*/ 1247214 w 1247214"/>
                  <a:gd name="connsiteY4" fmla="*/ 294507 h 9400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47214" h="940050">
                    <a:moveTo>
                      <a:pt x="1247214" y="294507"/>
                    </a:moveTo>
                    <a:cubicBezTo>
                      <a:pt x="1162668" y="537744"/>
                      <a:pt x="936624" y="747760"/>
                      <a:pt x="728755" y="848106"/>
                    </a:cubicBezTo>
                    <a:cubicBezTo>
                      <a:pt x="520886" y="948453"/>
                      <a:pt x="242552" y="969802"/>
                      <a:pt x="0" y="896586"/>
                    </a:cubicBezTo>
                    <a:lnTo>
                      <a:pt x="332681" y="0"/>
                    </a:lnTo>
                    <a:lnTo>
                      <a:pt x="1247214" y="294507"/>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133">
                  <a:solidFill>
                    <a:schemeClr val="bg1">
                      <a:lumMod val="50000"/>
                    </a:schemeClr>
                  </a:solidFill>
                  <a:latin typeface="微软雅黑"/>
                  <a:ea typeface="微软雅黑"/>
                  <a:sym typeface="微软雅黑"/>
                </a:endParaRPr>
              </a:p>
            </p:txBody>
          </p:sp>
          <p:sp>
            <p:nvSpPr>
              <p:cNvPr id="37" name="任意多边形 22"/>
              <p:cNvSpPr/>
              <p:nvPr/>
            </p:nvSpPr>
            <p:spPr>
              <a:xfrm rot="11904031" flipV="1">
                <a:off x="9115835" y="3202400"/>
                <a:ext cx="1209606" cy="958771"/>
              </a:xfrm>
              <a:custGeom>
                <a:avLst/>
                <a:gdLst>
                  <a:gd name="connsiteX0" fmla="*/ 1945514 w 1994475"/>
                  <a:gd name="connsiteY0" fmla="*/ 1222769 h 1867554"/>
                  <a:gd name="connsiteX1" fmla="*/ 1427055 w 1994475"/>
                  <a:gd name="connsiteY1" fmla="*/ 1776368 h 1867554"/>
                  <a:gd name="connsiteX2" fmla="*/ 691262 w 1994475"/>
                  <a:gd name="connsiteY2" fmla="*/ 1822514 h 1867554"/>
                  <a:gd name="connsiteX3" fmla="*/ 997238 w 1994475"/>
                  <a:gd name="connsiteY3" fmla="*/ 933777 h 1867554"/>
                  <a:gd name="connsiteX4" fmla="*/ 1945514 w 1994475"/>
                  <a:gd name="connsiteY4" fmla="*/ 1222769 h 1867554"/>
                  <a:gd name="connsiteX0" fmla="*/ 1247214 w 1247214"/>
                  <a:gd name="connsiteY0" fmla="*/ 288992 h 934535"/>
                  <a:gd name="connsiteX1" fmla="*/ 728755 w 1247214"/>
                  <a:gd name="connsiteY1" fmla="*/ 842591 h 934535"/>
                  <a:gd name="connsiteX2" fmla="*/ 0 w 1247214"/>
                  <a:gd name="connsiteY2" fmla="*/ 891071 h 934535"/>
                  <a:gd name="connsiteX3" fmla="*/ 298938 w 1247214"/>
                  <a:gd name="connsiteY3" fmla="*/ 0 h 934535"/>
                  <a:gd name="connsiteX4" fmla="*/ 1247214 w 1247214"/>
                  <a:gd name="connsiteY4" fmla="*/ 288992 h 934535"/>
                  <a:gd name="connsiteX0" fmla="*/ 1247214 w 1247214"/>
                  <a:gd name="connsiteY0" fmla="*/ 296029 h 941572"/>
                  <a:gd name="connsiteX1" fmla="*/ 728755 w 1247214"/>
                  <a:gd name="connsiteY1" fmla="*/ 849628 h 941572"/>
                  <a:gd name="connsiteX2" fmla="*/ 0 w 1247214"/>
                  <a:gd name="connsiteY2" fmla="*/ 898108 h 941572"/>
                  <a:gd name="connsiteX3" fmla="*/ 301271 w 1247214"/>
                  <a:gd name="connsiteY3" fmla="*/ 0 h 941572"/>
                  <a:gd name="connsiteX4" fmla="*/ 1247214 w 1247214"/>
                  <a:gd name="connsiteY4" fmla="*/ 296029 h 941572"/>
                  <a:gd name="connsiteX0" fmla="*/ 1247214 w 1247214"/>
                  <a:gd name="connsiteY0" fmla="*/ 306189 h 951732"/>
                  <a:gd name="connsiteX1" fmla="*/ 728755 w 1247214"/>
                  <a:gd name="connsiteY1" fmla="*/ 859788 h 951732"/>
                  <a:gd name="connsiteX2" fmla="*/ 0 w 1247214"/>
                  <a:gd name="connsiteY2" fmla="*/ 908268 h 951732"/>
                  <a:gd name="connsiteX3" fmla="*/ 302036 w 1247214"/>
                  <a:gd name="connsiteY3" fmla="*/ 0 h 951732"/>
                  <a:gd name="connsiteX4" fmla="*/ 1247214 w 1247214"/>
                  <a:gd name="connsiteY4" fmla="*/ 306189 h 951732"/>
                  <a:gd name="connsiteX0" fmla="*/ 1247214 w 1247214"/>
                  <a:gd name="connsiteY0" fmla="*/ 313226 h 958769"/>
                  <a:gd name="connsiteX1" fmla="*/ 728755 w 1247214"/>
                  <a:gd name="connsiteY1" fmla="*/ 866825 h 958769"/>
                  <a:gd name="connsiteX2" fmla="*/ 0 w 1247214"/>
                  <a:gd name="connsiteY2" fmla="*/ 915305 h 958769"/>
                  <a:gd name="connsiteX3" fmla="*/ 304370 w 1247214"/>
                  <a:gd name="connsiteY3" fmla="*/ 0 h 958769"/>
                  <a:gd name="connsiteX4" fmla="*/ 1247214 w 1247214"/>
                  <a:gd name="connsiteY4" fmla="*/ 313226 h 9587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47214" h="958769">
                    <a:moveTo>
                      <a:pt x="1247214" y="313226"/>
                    </a:moveTo>
                    <a:cubicBezTo>
                      <a:pt x="1162668" y="556463"/>
                      <a:pt x="936624" y="766479"/>
                      <a:pt x="728755" y="866825"/>
                    </a:cubicBezTo>
                    <a:cubicBezTo>
                      <a:pt x="520886" y="967172"/>
                      <a:pt x="242552" y="988521"/>
                      <a:pt x="0" y="915305"/>
                    </a:cubicBezTo>
                    <a:lnTo>
                      <a:pt x="304370" y="0"/>
                    </a:lnTo>
                    <a:lnTo>
                      <a:pt x="1247214" y="313226"/>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133">
                  <a:solidFill>
                    <a:schemeClr val="bg1">
                      <a:lumMod val="50000"/>
                    </a:schemeClr>
                  </a:solidFill>
                  <a:latin typeface="微软雅黑"/>
                  <a:ea typeface="微软雅黑"/>
                  <a:sym typeface="微软雅黑"/>
                </a:endParaRPr>
              </a:p>
            </p:txBody>
          </p:sp>
          <p:sp>
            <p:nvSpPr>
              <p:cNvPr id="38" name="任意多边形 23"/>
              <p:cNvSpPr/>
              <p:nvPr/>
            </p:nvSpPr>
            <p:spPr>
              <a:xfrm rot="17295618" flipV="1">
                <a:off x="8184889" y="2367334"/>
                <a:ext cx="1247215" cy="958771"/>
              </a:xfrm>
              <a:custGeom>
                <a:avLst/>
                <a:gdLst>
                  <a:gd name="connsiteX0" fmla="*/ 1945514 w 1994475"/>
                  <a:gd name="connsiteY0" fmla="*/ 1222769 h 1867554"/>
                  <a:gd name="connsiteX1" fmla="*/ 1427055 w 1994475"/>
                  <a:gd name="connsiteY1" fmla="*/ 1776368 h 1867554"/>
                  <a:gd name="connsiteX2" fmla="*/ 691262 w 1994475"/>
                  <a:gd name="connsiteY2" fmla="*/ 1822514 h 1867554"/>
                  <a:gd name="connsiteX3" fmla="*/ 997238 w 1994475"/>
                  <a:gd name="connsiteY3" fmla="*/ 933777 h 1867554"/>
                  <a:gd name="connsiteX4" fmla="*/ 1945514 w 1994475"/>
                  <a:gd name="connsiteY4" fmla="*/ 1222769 h 1867554"/>
                  <a:gd name="connsiteX0" fmla="*/ 1247214 w 1247214"/>
                  <a:gd name="connsiteY0" fmla="*/ 288992 h 934535"/>
                  <a:gd name="connsiteX1" fmla="*/ 728755 w 1247214"/>
                  <a:gd name="connsiteY1" fmla="*/ 842591 h 934535"/>
                  <a:gd name="connsiteX2" fmla="*/ 0 w 1247214"/>
                  <a:gd name="connsiteY2" fmla="*/ 891071 h 934535"/>
                  <a:gd name="connsiteX3" fmla="*/ 298938 w 1247214"/>
                  <a:gd name="connsiteY3" fmla="*/ 0 h 934535"/>
                  <a:gd name="connsiteX4" fmla="*/ 1247214 w 1247214"/>
                  <a:gd name="connsiteY4" fmla="*/ 288992 h 934535"/>
                  <a:gd name="connsiteX0" fmla="*/ 1247214 w 1247214"/>
                  <a:gd name="connsiteY0" fmla="*/ 296029 h 941572"/>
                  <a:gd name="connsiteX1" fmla="*/ 728755 w 1247214"/>
                  <a:gd name="connsiteY1" fmla="*/ 849628 h 941572"/>
                  <a:gd name="connsiteX2" fmla="*/ 0 w 1247214"/>
                  <a:gd name="connsiteY2" fmla="*/ 898108 h 941572"/>
                  <a:gd name="connsiteX3" fmla="*/ 301271 w 1247214"/>
                  <a:gd name="connsiteY3" fmla="*/ 0 h 941572"/>
                  <a:gd name="connsiteX4" fmla="*/ 1247214 w 1247214"/>
                  <a:gd name="connsiteY4" fmla="*/ 296029 h 941572"/>
                  <a:gd name="connsiteX0" fmla="*/ 1247214 w 1247214"/>
                  <a:gd name="connsiteY0" fmla="*/ 306189 h 951732"/>
                  <a:gd name="connsiteX1" fmla="*/ 728755 w 1247214"/>
                  <a:gd name="connsiteY1" fmla="*/ 859788 h 951732"/>
                  <a:gd name="connsiteX2" fmla="*/ 0 w 1247214"/>
                  <a:gd name="connsiteY2" fmla="*/ 908268 h 951732"/>
                  <a:gd name="connsiteX3" fmla="*/ 302036 w 1247214"/>
                  <a:gd name="connsiteY3" fmla="*/ 0 h 951732"/>
                  <a:gd name="connsiteX4" fmla="*/ 1247214 w 1247214"/>
                  <a:gd name="connsiteY4" fmla="*/ 306189 h 951732"/>
                  <a:gd name="connsiteX0" fmla="*/ 1247214 w 1247214"/>
                  <a:gd name="connsiteY0" fmla="*/ 313226 h 958769"/>
                  <a:gd name="connsiteX1" fmla="*/ 728755 w 1247214"/>
                  <a:gd name="connsiteY1" fmla="*/ 866825 h 958769"/>
                  <a:gd name="connsiteX2" fmla="*/ 0 w 1247214"/>
                  <a:gd name="connsiteY2" fmla="*/ 915305 h 958769"/>
                  <a:gd name="connsiteX3" fmla="*/ 304370 w 1247214"/>
                  <a:gd name="connsiteY3" fmla="*/ 0 h 958769"/>
                  <a:gd name="connsiteX4" fmla="*/ 1247214 w 1247214"/>
                  <a:gd name="connsiteY4" fmla="*/ 313226 h 9587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47214" h="958769">
                    <a:moveTo>
                      <a:pt x="1247214" y="313226"/>
                    </a:moveTo>
                    <a:cubicBezTo>
                      <a:pt x="1162668" y="556463"/>
                      <a:pt x="936624" y="766479"/>
                      <a:pt x="728755" y="866825"/>
                    </a:cubicBezTo>
                    <a:cubicBezTo>
                      <a:pt x="520886" y="967172"/>
                      <a:pt x="242552" y="988521"/>
                      <a:pt x="0" y="915305"/>
                    </a:cubicBezTo>
                    <a:lnTo>
                      <a:pt x="304370" y="0"/>
                    </a:lnTo>
                    <a:lnTo>
                      <a:pt x="1247214" y="313226"/>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133">
                  <a:solidFill>
                    <a:schemeClr val="bg1">
                      <a:lumMod val="50000"/>
                    </a:schemeClr>
                  </a:solidFill>
                  <a:latin typeface="微软雅黑"/>
                  <a:ea typeface="微软雅黑"/>
                  <a:sym typeface="微软雅黑"/>
                </a:endParaRPr>
              </a:p>
            </p:txBody>
          </p:sp>
          <p:sp>
            <p:nvSpPr>
              <p:cNvPr id="39" name="任意多边形 24"/>
              <p:cNvSpPr/>
              <p:nvPr/>
            </p:nvSpPr>
            <p:spPr>
              <a:xfrm rot="11976820" flipH="1">
                <a:off x="9008817" y="2428802"/>
                <a:ext cx="1251052" cy="994445"/>
              </a:xfrm>
              <a:custGeom>
                <a:avLst/>
                <a:gdLst>
                  <a:gd name="connsiteX0" fmla="*/ 1945514 w 1994475"/>
                  <a:gd name="connsiteY0" fmla="*/ 1222769 h 1867554"/>
                  <a:gd name="connsiteX1" fmla="*/ 1427055 w 1994475"/>
                  <a:gd name="connsiteY1" fmla="*/ 1776368 h 1867554"/>
                  <a:gd name="connsiteX2" fmla="*/ 691262 w 1994475"/>
                  <a:gd name="connsiteY2" fmla="*/ 1822514 h 1867554"/>
                  <a:gd name="connsiteX3" fmla="*/ 997238 w 1994475"/>
                  <a:gd name="connsiteY3" fmla="*/ 933777 h 1867554"/>
                  <a:gd name="connsiteX4" fmla="*/ 1945514 w 1994475"/>
                  <a:gd name="connsiteY4" fmla="*/ 1222769 h 1867554"/>
                  <a:gd name="connsiteX0" fmla="*/ 1247214 w 1247214"/>
                  <a:gd name="connsiteY0" fmla="*/ 288992 h 934535"/>
                  <a:gd name="connsiteX1" fmla="*/ 728755 w 1247214"/>
                  <a:gd name="connsiteY1" fmla="*/ 842591 h 934535"/>
                  <a:gd name="connsiteX2" fmla="*/ 0 w 1247214"/>
                  <a:gd name="connsiteY2" fmla="*/ 891071 h 934535"/>
                  <a:gd name="connsiteX3" fmla="*/ 298938 w 1247214"/>
                  <a:gd name="connsiteY3" fmla="*/ 0 h 934535"/>
                  <a:gd name="connsiteX4" fmla="*/ 1247214 w 1247214"/>
                  <a:gd name="connsiteY4" fmla="*/ 288992 h 934535"/>
                  <a:gd name="connsiteX0" fmla="*/ 1247214 w 1247214"/>
                  <a:gd name="connsiteY0" fmla="*/ 296029 h 941572"/>
                  <a:gd name="connsiteX1" fmla="*/ 728755 w 1247214"/>
                  <a:gd name="connsiteY1" fmla="*/ 849628 h 941572"/>
                  <a:gd name="connsiteX2" fmla="*/ 0 w 1247214"/>
                  <a:gd name="connsiteY2" fmla="*/ 898108 h 941572"/>
                  <a:gd name="connsiteX3" fmla="*/ 301271 w 1247214"/>
                  <a:gd name="connsiteY3" fmla="*/ 0 h 941572"/>
                  <a:gd name="connsiteX4" fmla="*/ 1247214 w 1247214"/>
                  <a:gd name="connsiteY4" fmla="*/ 296029 h 941572"/>
                  <a:gd name="connsiteX0" fmla="*/ 1247214 w 1247214"/>
                  <a:gd name="connsiteY0" fmla="*/ 306189 h 951732"/>
                  <a:gd name="connsiteX1" fmla="*/ 728755 w 1247214"/>
                  <a:gd name="connsiteY1" fmla="*/ 859788 h 951732"/>
                  <a:gd name="connsiteX2" fmla="*/ 0 w 1247214"/>
                  <a:gd name="connsiteY2" fmla="*/ 908268 h 951732"/>
                  <a:gd name="connsiteX3" fmla="*/ 302036 w 1247214"/>
                  <a:gd name="connsiteY3" fmla="*/ 0 h 951732"/>
                  <a:gd name="connsiteX4" fmla="*/ 1247214 w 1247214"/>
                  <a:gd name="connsiteY4" fmla="*/ 306189 h 951732"/>
                  <a:gd name="connsiteX0" fmla="*/ 1247214 w 1247214"/>
                  <a:gd name="connsiteY0" fmla="*/ 313226 h 958769"/>
                  <a:gd name="connsiteX1" fmla="*/ 728755 w 1247214"/>
                  <a:gd name="connsiteY1" fmla="*/ 866825 h 958769"/>
                  <a:gd name="connsiteX2" fmla="*/ 0 w 1247214"/>
                  <a:gd name="connsiteY2" fmla="*/ 915305 h 958769"/>
                  <a:gd name="connsiteX3" fmla="*/ 304370 w 1247214"/>
                  <a:gd name="connsiteY3" fmla="*/ 0 h 958769"/>
                  <a:gd name="connsiteX4" fmla="*/ 1247214 w 1247214"/>
                  <a:gd name="connsiteY4" fmla="*/ 313226 h 958769"/>
                  <a:gd name="connsiteX0" fmla="*/ 1247462 w 1247462"/>
                  <a:gd name="connsiteY0" fmla="*/ 305534 h 959140"/>
                  <a:gd name="connsiteX1" fmla="*/ 728755 w 1247462"/>
                  <a:gd name="connsiteY1" fmla="*/ 866825 h 959140"/>
                  <a:gd name="connsiteX2" fmla="*/ 0 w 1247462"/>
                  <a:gd name="connsiteY2" fmla="*/ 915305 h 959140"/>
                  <a:gd name="connsiteX3" fmla="*/ 304370 w 1247462"/>
                  <a:gd name="connsiteY3" fmla="*/ 0 h 959140"/>
                  <a:gd name="connsiteX4" fmla="*/ 1247462 w 1247462"/>
                  <a:gd name="connsiteY4" fmla="*/ 305534 h 959140"/>
                  <a:gd name="connsiteX0" fmla="*/ 1294962 w 1294962"/>
                  <a:gd name="connsiteY0" fmla="*/ 305534 h 952059"/>
                  <a:gd name="connsiteX1" fmla="*/ 776255 w 1294962"/>
                  <a:gd name="connsiteY1" fmla="*/ 866825 h 952059"/>
                  <a:gd name="connsiteX2" fmla="*/ 0 w 1294962"/>
                  <a:gd name="connsiteY2" fmla="*/ 904829 h 952059"/>
                  <a:gd name="connsiteX3" fmla="*/ 351870 w 1294962"/>
                  <a:gd name="connsiteY3" fmla="*/ 0 h 952059"/>
                  <a:gd name="connsiteX4" fmla="*/ 1294962 w 1294962"/>
                  <a:gd name="connsiteY4" fmla="*/ 305534 h 9520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94962" h="952059">
                    <a:moveTo>
                      <a:pt x="1294962" y="305534"/>
                    </a:moveTo>
                    <a:cubicBezTo>
                      <a:pt x="1210416" y="548771"/>
                      <a:pt x="992082" y="766942"/>
                      <a:pt x="776255" y="866825"/>
                    </a:cubicBezTo>
                    <a:cubicBezTo>
                      <a:pt x="560428" y="966708"/>
                      <a:pt x="242552" y="978045"/>
                      <a:pt x="0" y="904829"/>
                    </a:cubicBezTo>
                    <a:lnTo>
                      <a:pt x="351870" y="0"/>
                    </a:lnTo>
                    <a:lnTo>
                      <a:pt x="1294962" y="305534"/>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133">
                  <a:solidFill>
                    <a:schemeClr val="bg1">
                      <a:lumMod val="50000"/>
                    </a:schemeClr>
                  </a:solidFill>
                  <a:latin typeface="微软雅黑"/>
                  <a:ea typeface="微软雅黑"/>
                  <a:sym typeface="微软雅黑"/>
                </a:endParaRPr>
              </a:p>
            </p:txBody>
          </p:sp>
        </p:grpSp>
      </p:grpSp>
      <p:sp>
        <p:nvSpPr>
          <p:cNvPr id="91" name="Rectangle 15"/>
          <p:cNvSpPr/>
          <p:nvPr/>
        </p:nvSpPr>
        <p:spPr>
          <a:xfrm>
            <a:off x="1201589" y="1207549"/>
            <a:ext cx="2742433" cy="307777"/>
          </a:xfrm>
          <a:prstGeom prst="rect">
            <a:avLst/>
          </a:prstGeom>
        </p:spPr>
        <p:txBody>
          <a:bodyPr wrap="square">
            <a:spAutoFit/>
          </a:bodyPr>
          <a:lstStyle/>
          <a:p>
            <a:r>
              <a:rPr lang="zh-CN" altLang="en-US" sz="1400" b="1" spc="-30" dirty="0">
                <a:solidFill>
                  <a:schemeClr val="tx1">
                    <a:lumMod val="50000"/>
                  </a:schemeClr>
                </a:solidFill>
                <a:latin typeface="微软雅黑"/>
                <a:ea typeface="微软雅黑"/>
                <a:sym typeface="微软雅黑"/>
              </a:rPr>
              <a:t>Click to enter text messages</a:t>
            </a:r>
            <a:endParaRPr lang="en-US" altLang="zh-CN" sz="1400" b="1" spc="-30" dirty="0">
              <a:solidFill>
                <a:schemeClr val="tx1">
                  <a:lumMod val="50000"/>
                </a:schemeClr>
              </a:solidFill>
              <a:latin typeface="微软雅黑"/>
              <a:ea typeface="微软雅黑"/>
              <a:sym typeface="微软雅黑"/>
            </a:endParaRPr>
          </a:p>
        </p:txBody>
      </p:sp>
      <p:grpSp>
        <p:nvGrpSpPr>
          <p:cNvPr id="92" name="组合 91"/>
          <p:cNvGrpSpPr/>
          <p:nvPr/>
        </p:nvGrpSpPr>
        <p:grpSpPr>
          <a:xfrm>
            <a:off x="1201589" y="1543005"/>
            <a:ext cx="2641185" cy="451406"/>
            <a:chOff x="917644" y="2758887"/>
            <a:chExt cx="2641185" cy="451406"/>
          </a:xfrm>
        </p:grpSpPr>
        <p:sp>
          <p:nvSpPr>
            <p:cNvPr id="93" name="Rectangle 20"/>
            <p:cNvSpPr/>
            <p:nvPr/>
          </p:nvSpPr>
          <p:spPr>
            <a:xfrm>
              <a:off x="2179207" y="2758887"/>
              <a:ext cx="1379622" cy="451406"/>
            </a:xfrm>
            <a:prstGeom prst="rect">
              <a:avLst/>
            </a:prstGeom>
          </p:spPr>
          <p:txBody>
            <a:bodyPr wrap="square">
              <a:spAutoFit/>
            </a:bodyPr>
            <a:lstStyle/>
            <a:p>
              <a:pPr>
                <a:lnSpc>
                  <a:spcPts val="1400"/>
                </a:lnSpc>
              </a:pPr>
              <a:r>
                <a:rPr lang="zh-CN" altLang="en-US" sz="1200" spc="-30" dirty="0">
                  <a:solidFill>
                    <a:schemeClr val="tx1">
                      <a:lumMod val="50000"/>
                    </a:schemeClr>
                  </a:solidFill>
                  <a:latin typeface="微软雅黑"/>
                  <a:ea typeface="微软雅黑"/>
                  <a:sym typeface="微软雅黑"/>
                </a:rPr>
                <a:t>Click to enter text messages  </a:t>
              </a:r>
              <a:endParaRPr lang="en-US" altLang="zh-CN" sz="1200" spc="-30" dirty="0">
                <a:solidFill>
                  <a:schemeClr val="tx1">
                    <a:lumMod val="50000"/>
                  </a:schemeClr>
                </a:solidFill>
                <a:latin typeface="微软雅黑"/>
                <a:ea typeface="微软雅黑"/>
                <a:sym typeface="微软雅黑"/>
              </a:endParaRPr>
            </a:p>
            <a:p>
              <a:pPr>
                <a:lnSpc>
                  <a:spcPts val="1400"/>
                </a:lnSpc>
              </a:pPr>
              <a:r>
                <a:rPr lang="zh-CN" altLang="en-US" sz="1200" spc="-30" dirty="0">
                  <a:solidFill>
                    <a:schemeClr val="tx1">
                      <a:lumMod val="50000"/>
                    </a:schemeClr>
                  </a:solidFill>
                  <a:latin typeface="微软雅黑"/>
                  <a:ea typeface="微软雅黑"/>
                  <a:sym typeface="微软雅黑"/>
                </a:rPr>
                <a:t>Click to enter text messages</a:t>
              </a:r>
            </a:p>
          </p:txBody>
        </p:sp>
        <p:sp>
          <p:nvSpPr>
            <p:cNvPr id="94" name="Rectangle 20"/>
            <p:cNvSpPr/>
            <p:nvPr/>
          </p:nvSpPr>
          <p:spPr>
            <a:xfrm>
              <a:off x="917644" y="2758887"/>
              <a:ext cx="1379622" cy="451406"/>
            </a:xfrm>
            <a:prstGeom prst="rect">
              <a:avLst/>
            </a:prstGeom>
          </p:spPr>
          <p:txBody>
            <a:bodyPr wrap="square">
              <a:spAutoFit/>
            </a:bodyPr>
            <a:lstStyle/>
            <a:p>
              <a:pPr>
                <a:lnSpc>
                  <a:spcPts val="1400"/>
                </a:lnSpc>
              </a:pPr>
              <a:r>
                <a:rPr lang="zh-CN" altLang="en-US" sz="1200" spc="-30" dirty="0">
                  <a:solidFill>
                    <a:schemeClr val="tx1">
                      <a:lumMod val="50000"/>
                    </a:schemeClr>
                  </a:solidFill>
                  <a:latin typeface="微软雅黑"/>
                  <a:ea typeface="微软雅黑"/>
                  <a:sym typeface="微软雅黑"/>
                </a:rPr>
                <a:t>Click to enter text messages  </a:t>
              </a:r>
              <a:endParaRPr lang="en-US" altLang="zh-CN" sz="1200" spc="-30" dirty="0">
                <a:solidFill>
                  <a:schemeClr val="tx1">
                    <a:lumMod val="50000"/>
                  </a:schemeClr>
                </a:solidFill>
                <a:latin typeface="微软雅黑"/>
                <a:ea typeface="微软雅黑"/>
                <a:sym typeface="微软雅黑"/>
              </a:endParaRPr>
            </a:p>
            <a:p>
              <a:pPr>
                <a:lnSpc>
                  <a:spcPts val="1400"/>
                </a:lnSpc>
              </a:pPr>
              <a:r>
                <a:rPr lang="zh-CN" altLang="en-US" sz="1200" spc="-30" dirty="0">
                  <a:solidFill>
                    <a:schemeClr val="tx1">
                      <a:lumMod val="50000"/>
                    </a:schemeClr>
                  </a:solidFill>
                  <a:latin typeface="微软雅黑"/>
                  <a:ea typeface="微软雅黑"/>
                  <a:sym typeface="微软雅黑"/>
                </a:rPr>
                <a:t>Click to enter text messages</a:t>
              </a:r>
            </a:p>
          </p:txBody>
        </p:sp>
      </p:grpSp>
      <p:sp>
        <p:nvSpPr>
          <p:cNvPr id="95" name="Rectangle 15"/>
          <p:cNvSpPr/>
          <p:nvPr/>
        </p:nvSpPr>
        <p:spPr>
          <a:xfrm>
            <a:off x="3231265" y="5373216"/>
            <a:ext cx="2649606" cy="307777"/>
          </a:xfrm>
          <a:prstGeom prst="rect">
            <a:avLst/>
          </a:prstGeom>
        </p:spPr>
        <p:txBody>
          <a:bodyPr wrap="square">
            <a:spAutoFit/>
          </a:bodyPr>
          <a:lstStyle/>
          <a:p>
            <a:r>
              <a:rPr lang="zh-CN" altLang="en-US" sz="1400" b="1" spc="-30" dirty="0">
                <a:solidFill>
                  <a:schemeClr val="tx1">
                    <a:lumMod val="50000"/>
                  </a:schemeClr>
                </a:solidFill>
                <a:latin typeface="微软雅黑"/>
                <a:ea typeface="微软雅黑"/>
                <a:sym typeface="微软雅黑"/>
              </a:rPr>
              <a:t>Click to enter text messages</a:t>
            </a:r>
            <a:endParaRPr lang="en-US" altLang="zh-CN" sz="1400" b="1" spc="-30" dirty="0">
              <a:solidFill>
                <a:schemeClr val="tx1">
                  <a:lumMod val="50000"/>
                </a:schemeClr>
              </a:solidFill>
              <a:latin typeface="微软雅黑"/>
              <a:ea typeface="微软雅黑"/>
              <a:sym typeface="微软雅黑"/>
            </a:endParaRPr>
          </a:p>
        </p:txBody>
      </p:sp>
      <p:grpSp>
        <p:nvGrpSpPr>
          <p:cNvPr id="96" name="组合 95"/>
          <p:cNvGrpSpPr/>
          <p:nvPr/>
        </p:nvGrpSpPr>
        <p:grpSpPr>
          <a:xfrm>
            <a:off x="3138438" y="5708672"/>
            <a:ext cx="2641185" cy="451406"/>
            <a:chOff x="917644" y="2758887"/>
            <a:chExt cx="2641185" cy="451406"/>
          </a:xfrm>
        </p:grpSpPr>
        <p:sp>
          <p:nvSpPr>
            <p:cNvPr id="97" name="Rectangle 20"/>
            <p:cNvSpPr/>
            <p:nvPr/>
          </p:nvSpPr>
          <p:spPr>
            <a:xfrm>
              <a:off x="2179207" y="2758887"/>
              <a:ext cx="1379622" cy="451406"/>
            </a:xfrm>
            <a:prstGeom prst="rect">
              <a:avLst/>
            </a:prstGeom>
          </p:spPr>
          <p:txBody>
            <a:bodyPr wrap="square">
              <a:spAutoFit/>
            </a:bodyPr>
            <a:lstStyle/>
            <a:p>
              <a:pPr>
                <a:lnSpc>
                  <a:spcPts val="1400"/>
                </a:lnSpc>
              </a:pPr>
              <a:r>
                <a:rPr lang="zh-CN" altLang="en-US" sz="1200" spc="-30" dirty="0">
                  <a:solidFill>
                    <a:schemeClr val="tx1">
                      <a:lumMod val="50000"/>
                    </a:schemeClr>
                  </a:solidFill>
                  <a:latin typeface="微软雅黑"/>
                  <a:ea typeface="微软雅黑"/>
                  <a:sym typeface="微软雅黑"/>
                </a:rPr>
                <a:t>Click to enter text messages  </a:t>
              </a:r>
              <a:endParaRPr lang="en-US" altLang="zh-CN" sz="1200" spc="-30" dirty="0">
                <a:solidFill>
                  <a:schemeClr val="tx1">
                    <a:lumMod val="50000"/>
                  </a:schemeClr>
                </a:solidFill>
                <a:latin typeface="微软雅黑"/>
                <a:ea typeface="微软雅黑"/>
                <a:sym typeface="微软雅黑"/>
              </a:endParaRPr>
            </a:p>
            <a:p>
              <a:pPr>
                <a:lnSpc>
                  <a:spcPts val="1400"/>
                </a:lnSpc>
              </a:pPr>
              <a:r>
                <a:rPr lang="zh-CN" altLang="en-US" sz="1200" spc="-30" dirty="0">
                  <a:solidFill>
                    <a:schemeClr val="tx1">
                      <a:lumMod val="50000"/>
                    </a:schemeClr>
                  </a:solidFill>
                  <a:latin typeface="微软雅黑"/>
                  <a:ea typeface="微软雅黑"/>
                  <a:sym typeface="微软雅黑"/>
                </a:rPr>
                <a:t>Click to enter text messages</a:t>
              </a:r>
            </a:p>
          </p:txBody>
        </p:sp>
        <p:sp>
          <p:nvSpPr>
            <p:cNvPr id="98" name="Rectangle 20"/>
            <p:cNvSpPr/>
            <p:nvPr/>
          </p:nvSpPr>
          <p:spPr>
            <a:xfrm>
              <a:off x="917644" y="2758887"/>
              <a:ext cx="1379622" cy="451406"/>
            </a:xfrm>
            <a:prstGeom prst="rect">
              <a:avLst/>
            </a:prstGeom>
          </p:spPr>
          <p:txBody>
            <a:bodyPr wrap="square">
              <a:spAutoFit/>
            </a:bodyPr>
            <a:lstStyle/>
            <a:p>
              <a:pPr>
                <a:lnSpc>
                  <a:spcPts val="1400"/>
                </a:lnSpc>
              </a:pPr>
              <a:r>
                <a:rPr lang="zh-CN" altLang="en-US" sz="1200" spc="-30" dirty="0">
                  <a:solidFill>
                    <a:schemeClr val="tx1">
                      <a:lumMod val="50000"/>
                    </a:schemeClr>
                  </a:solidFill>
                  <a:latin typeface="微软雅黑"/>
                  <a:ea typeface="微软雅黑"/>
                  <a:sym typeface="微软雅黑"/>
                </a:rPr>
                <a:t>Click to enter text messages  </a:t>
              </a:r>
              <a:endParaRPr lang="en-US" altLang="zh-CN" sz="1200" spc="-30" dirty="0">
                <a:solidFill>
                  <a:schemeClr val="tx1">
                    <a:lumMod val="50000"/>
                  </a:schemeClr>
                </a:solidFill>
                <a:latin typeface="微软雅黑"/>
                <a:ea typeface="微软雅黑"/>
                <a:sym typeface="微软雅黑"/>
              </a:endParaRPr>
            </a:p>
            <a:p>
              <a:pPr>
                <a:lnSpc>
                  <a:spcPts val="1400"/>
                </a:lnSpc>
              </a:pPr>
              <a:r>
                <a:rPr lang="zh-CN" altLang="en-US" sz="1200" spc="-30" dirty="0">
                  <a:solidFill>
                    <a:schemeClr val="tx1">
                      <a:lumMod val="50000"/>
                    </a:schemeClr>
                  </a:solidFill>
                  <a:latin typeface="微软雅黑"/>
                  <a:ea typeface="微软雅黑"/>
                  <a:sym typeface="微软雅黑"/>
                </a:rPr>
                <a:t>Click to enter text messages</a:t>
              </a:r>
            </a:p>
          </p:txBody>
        </p:sp>
      </p:grpSp>
      <p:sp>
        <p:nvSpPr>
          <p:cNvPr id="99" name="Rectangle 15"/>
          <p:cNvSpPr/>
          <p:nvPr/>
        </p:nvSpPr>
        <p:spPr>
          <a:xfrm>
            <a:off x="5637855" y="932304"/>
            <a:ext cx="2742433" cy="307777"/>
          </a:xfrm>
          <a:prstGeom prst="rect">
            <a:avLst/>
          </a:prstGeom>
        </p:spPr>
        <p:txBody>
          <a:bodyPr wrap="square">
            <a:spAutoFit/>
          </a:bodyPr>
          <a:lstStyle/>
          <a:p>
            <a:r>
              <a:rPr lang="zh-CN" altLang="en-US" sz="1400" b="1" spc="-30" dirty="0">
                <a:solidFill>
                  <a:schemeClr val="tx1">
                    <a:lumMod val="50000"/>
                  </a:schemeClr>
                </a:solidFill>
                <a:latin typeface="微软雅黑"/>
                <a:ea typeface="微软雅黑"/>
                <a:sym typeface="微软雅黑"/>
              </a:rPr>
              <a:t>Click to enter text messages</a:t>
            </a:r>
            <a:endParaRPr lang="en-US" altLang="zh-CN" sz="1400" b="1" spc="-30" dirty="0">
              <a:solidFill>
                <a:schemeClr val="tx1">
                  <a:lumMod val="50000"/>
                </a:schemeClr>
              </a:solidFill>
              <a:latin typeface="微软雅黑"/>
              <a:ea typeface="微软雅黑"/>
              <a:sym typeface="微软雅黑"/>
            </a:endParaRPr>
          </a:p>
        </p:txBody>
      </p:sp>
      <p:grpSp>
        <p:nvGrpSpPr>
          <p:cNvPr id="100" name="组合 99"/>
          <p:cNvGrpSpPr/>
          <p:nvPr/>
        </p:nvGrpSpPr>
        <p:grpSpPr>
          <a:xfrm>
            <a:off x="5637855" y="1267760"/>
            <a:ext cx="2641185" cy="451406"/>
            <a:chOff x="917644" y="2758887"/>
            <a:chExt cx="2641185" cy="451406"/>
          </a:xfrm>
        </p:grpSpPr>
        <p:sp>
          <p:nvSpPr>
            <p:cNvPr id="101" name="Rectangle 20"/>
            <p:cNvSpPr/>
            <p:nvPr/>
          </p:nvSpPr>
          <p:spPr>
            <a:xfrm>
              <a:off x="2179207" y="2758887"/>
              <a:ext cx="1379622" cy="451406"/>
            </a:xfrm>
            <a:prstGeom prst="rect">
              <a:avLst/>
            </a:prstGeom>
          </p:spPr>
          <p:txBody>
            <a:bodyPr wrap="square">
              <a:spAutoFit/>
            </a:bodyPr>
            <a:lstStyle/>
            <a:p>
              <a:pPr>
                <a:lnSpc>
                  <a:spcPts val="1400"/>
                </a:lnSpc>
              </a:pPr>
              <a:r>
                <a:rPr lang="zh-CN" altLang="en-US" sz="1200" spc="-30" dirty="0">
                  <a:solidFill>
                    <a:schemeClr val="tx1">
                      <a:lumMod val="50000"/>
                    </a:schemeClr>
                  </a:solidFill>
                  <a:latin typeface="微软雅黑"/>
                  <a:ea typeface="微软雅黑"/>
                  <a:sym typeface="微软雅黑"/>
                </a:rPr>
                <a:t>Click to enter text messages  </a:t>
              </a:r>
              <a:endParaRPr lang="en-US" altLang="zh-CN" sz="1200" spc="-30" dirty="0">
                <a:solidFill>
                  <a:schemeClr val="tx1">
                    <a:lumMod val="50000"/>
                  </a:schemeClr>
                </a:solidFill>
                <a:latin typeface="微软雅黑"/>
                <a:ea typeface="微软雅黑"/>
                <a:sym typeface="微软雅黑"/>
              </a:endParaRPr>
            </a:p>
            <a:p>
              <a:pPr>
                <a:lnSpc>
                  <a:spcPts val="1400"/>
                </a:lnSpc>
              </a:pPr>
              <a:r>
                <a:rPr lang="zh-CN" altLang="en-US" sz="1200" spc="-30" dirty="0">
                  <a:solidFill>
                    <a:schemeClr val="tx1">
                      <a:lumMod val="50000"/>
                    </a:schemeClr>
                  </a:solidFill>
                  <a:latin typeface="微软雅黑"/>
                  <a:ea typeface="微软雅黑"/>
                  <a:sym typeface="微软雅黑"/>
                </a:rPr>
                <a:t>Click to enter text messages</a:t>
              </a:r>
            </a:p>
          </p:txBody>
        </p:sp>
        <p:sp>
          <p:nvSpPr>
            <p:cNvPr id="102" name="Rectangle 20"/>
            <p:cNvSpPr/>
            <p:nvPr/>
          </p:nvSpPr>
          <p:spPr>
            <a:xfrm>
              <a:off x="917644" y="2758887"/>
              <a:ext cx="1379622" cy="451406"/>
            </a:xfrm>
            <a:prstGeom prst="rect">
              <a:avLst/>
            </a:prstGeom>
          </p:spPr>
          <p:txBody>
            <a:bodyPr wrap="square">
              <a:spAutoFit/>
            </a:bodyPr>
            <a:lstStyle/>
            <a:p>
              <a:pPr>
                <a:lnSpc>
                  <a:spcPts val="1400"/>
                </a:lnSpc>
              </a:pPr>
              <a:r>
                <a:rPr lang="zh-CN" altLang="en-US" sz="1200" spc="-30" dirty="0">
                  <a:solidFill>
                    <a:schemeClr val="tx1">
                      <a:lumMod val="50000"/>
                    </a:schemeClr>
                  </a:solidFill>
                  <a:latin typeface="微软雅黑"/>
                  <a:ea typeface="微软雅黑"/>
                  <a:sym typeface="微软雅黑"/>
                </a:rPr>
                <a:t>Click to enter text messages  </a:t>
              </a:r>
              <a:endParaRPr lang="en-US" altLang="zh-CN" sz="1200" spc="-30" dirty="0">
                <a:solidFill>
                  <a:schemeClr val="tx1">
                    <a:lumMod val="50000"/>
                  </a:schemeClr>
                </a:solidFill>
                <a:latin typeface="微软雅黑"/>
                <a:ea typeface="微软雅黑"/>
                <a:sym typeface="微软雅黑"/>
              </a:endParaRPr>
            </a:p>
            <a:p>
              <a:pPr>
                <a:lnSpc>
                  <a:spcPts val="1400"/>
                </a:lnSpc>
              </a:pPr>
              <a:r>
                <a:rPr lang="zh-CN" altLang="en-US" sz="1200" spc="-30" dirty="0">
                  <a:solidFill>
                    <a:schemeClr val="tx1">
                      <a:lumMod val="50000"/>
                    </a:schemeClr>
                  </a:solidFill>
                  <a:latin typeface="微软雅黑"/>
                  <a:ea typeface="微软雅黑"/>
                  <a:sym typeface="微软雅黑"/>
                </a:rPr>
                <a:t>Click to enter text messages</a:t>
              </a:r>
            </a:p>
          </p:txBody>
        </p:sp>
      </p:grpSp>
      <p:sp>
        <p:nvSpPr>
          <p:cNvPr id="103" name="Rectangle 15"/>
          <p:cNvSpPr/>
          <p:nvPr/>
        </p:nvSpPr>
        <p:spPr>
          <a:xfrm>
            <a:off x="7609165" y="5097971"/>
            <a:ext cx="2707972" cy="307777"/>
          </a:xfrm>
          <a:prstGeom prst="rect">
            <a:avLst/>
          </a:prstGeom>
        </p:spPr>
        <p:txBody>
          <a:bodyPr wrap="square">
            <a:spAutoFit/>
          </a:bodyPr>
          <a:lstStyle/>
          <a:p>
            <a:r>
              <a:rPr lang="zh-CN" altLang="en-US" sz="1400" b="1" spc="-30" dirty="0">
                <a:solidFill>
                  <a:schemeClr val="tx1">
                    <a:lumMod val="50000"/>
                  </a:schemeClr>
                </a:solidFill>
                <a:latin typeface="微软雅黑"/>
                <a:ea typeface="微软雅黑"/>
                <a:sym typeface="微软雅黑"/>
              </a:rPr>
              <a:t>Click to enter text messages</a:t>
            </a:r>
            <a:endParaRPr lang="en-US" altLang="zh-CN" sz="1400" b="1" spc="-30" dirty="0">
              <a:solidFill>
                <a:schemeClr val="tx1">
                  <a:lumMod val="50000"/>
                </a:schemeClr>
              </a:solidFill>
              <a:latin typeface="微软雅黑"/>
              <a:ea typeface="微软雅黑"/>
              <a:sym typeface="微软雅黑"/>
            </a:endParaRPr>
          </a:p>
        </p:txBody>
      </p:sp>
      <p:grpSp>
        <p:nvGrpSpPr>
          <p:cNvPr id="104" name="组合 103"/>
          <p:cNvGrpSpPr/>
          <p:nvPr/>
        </p:nvGrpSpPr>
        <p:grpSpPr>
          <a:xfrm>
            <a:off x="7574704" y="5433427"/>
            <a:ext cx="2641185" cy="451406"/>
            <a:chOff x="917644" y="2758887"/>
            <a:chExt cx="2641185" cy="451406"/>
          </a:xfrm>
        </p:grpSpPr>
        <p:sp>
          <p:nvSpPr>
            <p:cNvPr id="105" name="Rectangle 20"/>
            <p:cNvSpPr/>
            <p:nvPr/>
          </p:nvSpPr>
          <p:spPr>
            <a:xfrm>
              <a:off x="2179207" y="2758887"/>
              <a:ext cx="1379622" cy="451406"/>
            </a:xfrm>
            <a:prstGeom prst="rect">
              <a:avLst/>
            </a:prstGeom>
          </p:spPr>
          <p:txBody>
            <a:bodyPr wrap="square">
              <a:spAutoFit/>
            </a:bodyPr>
            <a:lstStyle/>
            <a:p>
              <a:pPr>
                <a:lnSpc>
                  <a:spcPts val="1400"/>
                </a:lnSpc>
              </a:pPr>
              <a:r>
                <a:rPr lang="zh-CN" altLang="en-US" sz="1200" spc="-30" dirty="0">
                  <a:solidFill>
                    <a:schemeClr val="tx1">
                      <a:lumMod val="50000"/>
                    </a:schemeClr>
                  </a:solidFill>
                  <a:latin typeface="微软雅黑"/>
                  <a:ea typeface="微软雅黑"/>
                  <a:sym typeface="微软雅黑"/>
                </a:rPr>
                <a:t>Click to enter text messages  </a:t>
              </a:r>
              <a:endParaRPr lang="en-US" altLang="zh-CN" sz="1200" spc="-30" dirty="0">
                <a:solidFill>
                  <a:schemeClr val="tx1">
                    <a:lumMod val="50000"/>
                  </a:schemeClr>
                </a:solidFill>
                <a:latin typeface="微软雅黑"/>
                <a:ea typeface="微软雅黑"/>
                <a:sym typeface="微软雅黑"/>
              </a:endParaRPr>
            </a:p>
            <a:p>
              <a:pPr>
                <a:lnSpc>
                  <a:spcPts val="1400"/>
                </a:lnSpc>
              </a:pPr>
              <a:r>
                <a:rPr lang="zh-CN" altLang="en-US" sz="1200" spc="-30" dirty="0">
                  <a:solidFill>
                    <a:schemeClr val="tx1">
                      <a:lumMod val="50000"/>
                    </a:schemeClr>
                  </a:solidFill>
                  <a:latin typeface="微软雅黑"/>
                  <a:ea typeface="微软雅黑"/>
                  <a:sym typeface="微软雅黑"/>
                </a:rPr>
                <a:t>Click to enter text messages</a:t>
              </a:r>
            </a:p>
          </p:txBody>
        </p:sp>
        <p:sp>
          <p:nvSpPr>
            <p:cNvPr id="106" name="Rectangle 20"/>
            <p:cNvSpPr/>
            <p:nvPr/>
          </p:nvSpPr>
          <p:spPr>
            <a:xfrm>
              <a:off x="917644" y="2758887"/>
              <a:ext cx="1379622" cy="451406"/>
            </a:xfrm>
            <a:prstGeom prst="rect">
              <a:avLst/>
            </a:prstGeom>
          </p:spPr>
          <p:txBody>
            <a:bodyPr wrap="square">
              <a:spAutoFit/>
            </a:bodyPr>
            <a:lstStyle/>
            <a:p>
              <a:pPr>
                <a:lnSpc>
                  <a:spcPts val="1400"/>
                </a:lnSpc>
              </a:pPr>
              <a:r>
                <a:rPr lang="zh-CN" altLang="en-US" sz="1200" spc="-30" dirty="0">
                  <a:solidFill>
                    <a:schemeClr val="tx1">
                      <a:lumMod val="50000"/>
                    </a:schemeClr>
                  </a:solidFill>
                  <a:latin typeface="微软雅黑"/>
                  <a:ea typeface="微软雅黑"/>
                  <a:sym typeface="微软雅黑"/>
                </a:rPr>
                <a:t>Click to enter text messages  </a:t>
              </a:r>
              <a:endParaRPr lang="en-US" altLang="zh-CN" sz="1200" spc="-30" dirty="0">
                <a:solidFill>
                  <a:schemeClr val="tx1">
                    <a:lumMod val="50000"/>
                  </a:schemeClr>
                </a:solidFill>
                <a:latin typeface="微软雅黑"/>
                <a:ea typeface="微软雅黑"/>
                <a:sym typeface="微软雅黑"/>
              </a:endParaRPr>
            </a:p>
            <a:p>
              <a:pPr>
                <a:lnSpc>
                  <a:spcPts val="1400"/>
                </a:lnSpc>
              </a:pPr>
              <a:r>
                <a:rPr lang="zh-CN" altLang="en-US" sz="1200" spc="-30" dirty="0">
                  <a:solidFill>
                    <a:schemeClr val="tx1">
                      <a:lumMod val="50000"/>
                    </a:schemeClr>
                  </a:solidFill>
                  <a:latin typeface="微软雅黑"/>
                  <a:ea typeface="微软雅黑"/>
                  <a:sym typeface="微软雅黑"/>
                </a:rPr>
                <a:t>Click to enter text messages</a:t>
              </a:r>
            </a:p>
          </p:txBody>
        </p:sp>
      </p:grpSp>
      <p:sp>
        <p:nvSpPr>
          <p:cNvPr id="63" name="矩形 62"/>
          <p:cNvSpPr/>
          <p:nvPr/>
        </p:nvSpPr>
        <p:spPr>
          <a:xfrm>
            <a:off x="1124189" y="258996"/>
            <a:ext cx="2339102" cy="523220"/>
          </a:xfrm>
          <a:prstGeom prst="rect">
            <a:avLst/>
          </a:prstGeom>
        </p:spPr>
        <p:txBody>
          <a:bodyPr wrap="none">
            <a:spAutoFit/>
          </a:bodyPr>
          <a:lstStyle/>
          <a:p>
            <a:pPr algn="ctr"/>
            <a:r>
              <a:rPr lang="zh-CN" altLang="en-US" sz="2800" dirty="0">
                <a:solidFill>
                  <a:schemeClr val="tx1">
                    <a:lumMod val="85000"/>
                    <a:lumOff val="15000"/>
                  </a:schemeClr>
                </a:solidFill>
                <a:latin typeface="微软雅黑"/>
                <a:ea typeface="微软雅黑"/>
                <a:cs typeface="Arial" panose="020B0604020202020204" pitchFamily="34" charset="0"/>
                <a:sym typeface="微软雅黑"/>
              </a:rPr>
              <a:t>Add title information</a:t>
            </a:r>
            <a:endParaRPr lang="en-US" altLang="zh-CN" sz="2800" dirty="0">
              <a:solidFill>
                <a:schemeClr val="tx1">
                  <a:lumMod val="85000"/>
                  <a:lumOff val="15000"/>
                </a:schemeClr>
              </a:solidFill>
              <a:latin typeface="微软雅黑"/>
              <a:ea typeface="微软雅黑"/>
              <a:cs typeface="Arial" panose="020B0604020202020204" pitchFamily="34" charset="0"/>
              <a:sym typeface="微软雅黑"/>
            </a:endParaRPr>
          </a:p>
        </p:txBody>
      </p:sp>
    </p:spTree>
    <p:extLst>
      <p:ext uri="{BB962C8B-B14F-4D97-AF65-F5344CB8AC3E}">
        <p14:creationId xmlns:p14="http://schemas.microsoft.com/office/powerpoint/2010/main" val="2982713377"/>
      </p:ext>
    </p:extLst>
  </p:cSld>
  <p:clrMapOvr>
    <a:masterClrMapping/>
  </p:clrMapOvr>
  <mc:AlternateContent xmlns:mc="http://schemas.openxmlformats.org/markup-compatibility/2006" xmlns:p14="http://schemas.microsoft.com/office/powerpoint/2010/main">
    <mc:Choice Requires="p14">
      <p:transition spd="slow" p14:dur="1200" advClick="0" advTm="3000">
        <p14:prism/>
      </p:transition>
    </mc:Choice>
    <mc:Fallback xmlns="">
      <p:transition spd="slow" advClick="0" advTm="3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par>
                                <p:cTn id="8" presetID="22" presetClass="entr" presetSubtype="4" fill="hold"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wipe(down)">
                                      <p:cBhvr>
                                        <p:cTn id="10" dur="500"/>
                                        <p:tgtEl>
                                          <p:spTgt spid="9"/>
                                        </p:tgtEl>
                                      </p:cBhvr>
                                    </p:animEffect>
                                  </p:childTnLst>
                                </p:cTn>
                              </p:par>
                              <p:par>
                                <p:cTn id="11" presetID="22" presetClass="entr" presetSubtype="4"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Effect transition="in" filter="wipe(down)">
                                      <p:cBhvr>
                                        <p:cTn id="13" dur="500"/>
                                        <p:tgtEl>
                                          <p:spTgt spid="21"/>
                                        </p:tgtEl>
                                      </p:cBhvr>
                                    </p:animEffect>
                                  </p:childTnLst>
                                </p:cTn>
                              </p:par>
                              <p:par>
                                <p:cTn id="14" presetID="22" presetClass="entr" presetSubtype="4" fill="hold" nodeType="withEffect">
                                  <p:stCondLst>
                                    <p:cond delay="0"/>
                                  </p:stCondLst>
                                  <p:childTnLst>
                                    <p:set>
                                      <p:cBhvr>
                                        <p:cTn id="15" dur="1" fill="hold">
                                          <p:stCondLst>
                                            <p:cond delay="0"/>
                                          </p:stCondLst>
                                        </p:cTn>
                                        <p:tgtEl>
                                          <p:spTgt spid="40"/>
                                        </p:tgtEl>
                                        <p:attrNameLst>
                                          <p:attrName>style.visibility</p:attrName>
                                        </p:attrNameLst>
                                      </p:cBhvr>
                                      <p:to>
                                        <p:strVal val="visible"/>
                                      </p:to>
                                    </p:set>
                                    <p:animEffect transition="in" filter="wipe(down)">
                                      <p:cBhvr>
                                        <p:cTn id="16" dur="500"/>
                                        <p:tgtEl>
                                          <p:spTgt spid="40"/>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91"/>
                                        </p:tgtEl>
                                        <p:attrNameLst>
                                          <p:attrName>style.visibility</p:attrName>
                                        </p:attrNameLst>
                                      </p:cBhvr>
                                      <p:to>
                                        <p:strVal val="visible"/>
                                      </p:to>
                                    </p:set>
                                    <p:animEffect transition="in" filter="wipe(down)">
                                      <p:cBhvr>
                                        <p:cTn id="19" dur="500"/>
                                        <p:tgtEl>
                                          <p:spTgt spid="91"/>
                                        </p:tgtEl>
                                      </p:cBhvr>
                                    </p:animEffect>
                                  </p:childTnLst>
                                </p:cTn>
                              </p:par>
                              <p:par>
                                <p:cTn id="20" presetID="22" presetClass="entr" presetSubtype="4" fill="hold" nodeType="withEffect">
                                  <p:stCondLst>
                                    <p:cond delay="0"/>
                                  </p:stCondLst>
                                  <p:childTnLst>
                                    <p:set>
                                      <p:cBhvr>
                                        <p:cTn id="21" dur="1" fill="hold">
                                          <p:stCondLst>
                                            <p:cond delay="0"/>
                                          </p:stCondLst>
                                        </p:cTn>
                                        <p:tgtEl>
                                          <p:spTgt spid="92"/>
                                        </p:tgtEl>
                                        <p:attrNameLst>
                                          <p:attrName>style.visibility</p:attrName>
                                        </p:attrNameLst>
                                      </p:cBhvr>
                                      <p:to>
                                        <p:strVal val="visible"/>
                                      </p:to>
                                    </p:set>
                                    <p:animEffect transition="in" filter="wipe(down)">
                                      <p:cBhvr>
                                        <p:cTn id="22" dur="500"/>
                                        <p:tgtEl>
                                          <p:spTgt spid="92"/>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95"/>
                                        </p:tgtEl>
                                        <p:attrNameLst>
                                          <p:attrName>style.visibility</p:attrName>
                                        </p:attrNameLst>
                                      </p:cBhvr>
                                      <p:to>
                                        <p:strVal val="visible"/>
                                      </p:to>
                                    </p:set>
                                    <p:animEffect transition="in" filter="wipe(down)">
                                      <p:cBhvr>
                                        <p:cTn id="25" dur="500"/>
                                        <p:tgtEl>
                                          <p:spTgt spid="95"/>
                                        </p:tgtEl>
                                      </p:cBhvr>
                                    </p:animEffect>
                                  </p:childTnLst>
                                </p:cTn>
                              </p:par>
                              <p:par>
                                <p:cTn id="26" presetID="22" presetClass="entr" presetSubtype="4" fill="hold" nodeType="withEffect">
                                  <p:stCondLst>
                                    <p:cond delay="0"/>
                                  </p:stCondLst>
                                  <p:childTnLst>
                                    <p:set>
                                      <p:cBhvr>
                                        <p:cTn id="27" dur="1" fill="hold">
                                          <p:stCondLst>
                                            <p:cond delay="0"/>
                                          </p:stCondLst>
                                        </p:cTn>
                                        <p:tgtEl>
                                          <p:spTgt spid="96"/>
                                        </p:tgtEl>
                                        <p:attrNameLst>
                                          <p:attrName>style.visibility</p:attrName>
                                        </p:attrNameLst>
                                      </p:cBhvr>
                                      <p:to>
                                        <p:strVal val="visible"/>
                                      </p:to>
                                    </p:set>
                                    <p:animEffect transition="in" filter="wipe(down)">
                                      <p:cBhvr>
                                        <p:cTn id="28" dur="500"/>
                                        <p:tgtEl>
                                          <p:spTgt spid="96"/>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99"/>
                                        </p:tgtEl>
                                        <p:attrNameLst>
                                          <p:attrName>style.visibility</p:attrName>
                                        </p:attrNameLst>
                                      </p:cBhvr>
                                      <p:to>
                                        <p:strVal val="visible"/>
                                      </p:to>
                                    </p:set>
                                    <p:animEffect transition="in" filter="wipe(down)">
                                      <p:cBhvr>
                                        <p:cTn id="31" dur="500"/>
                                        <p:tgtEl>
                                          <p:spTgt spid="99"/>
                                        </p:tgtEl>
                                      </p:cBhvr>
                                    </p:animEffect>
                                  </p:childTnLst>
                                </p:cTn>
                              </p:par>
                              <p:par>
                                <p:cTn id="32" presetID="22" presetClass="entr" presetSubtype="4" fill="hold" nodeType="withEffect">
                                  <p:stCondLst>
                                    <p:cond delay="0"/>
                                  </p:stCondLst>
                                  <p:childTnLst>
                                    <p:set>
                                      <p:cBhvr>
                                        <p:cTn id="33" dur="1" fill="hold">
                                          <p:stCondLst>
                                            <p:cond delay="0"/>
                                          </p:stCondLst>
                                        </p:cTn>
                                        <p:tgtEl>
                                          <p:spTgt spid="100"/>
                                        </p:tgtEl>
                                        <p:attrNameLst>
                                          <p:attrName>style.visibility</p:attrName>
                                        </p:attrNameLst>
                                      </p:cBhvr>
                                      <p:to>
                                        <p:strVal val="visible"/>
                                      </p:to>
                                    </p:set>
                                    <p:animEffect transition="in" filter="wipe(down)">
                                      <p:cBhvr>
                                        <p:cTn id="34" dur="500"/>
                                        <p:tgtEl>
                                          <p:spTgt spid="100"/>
                                        </p:tgtEl>
                                      </p:cBhvr>
                                    </p:animEffect>
                                  </p:childTnLst>
                                </p:cTn>
                              </p:par>
                              <p:par>
                                <p:cTn id="35" presetID="22" presetClass="entr" presetSubtype="4" fill="hold" grpId="0" nodeType="withEffect">
                                  <p:stCondLst>
                                    <p:cond delay="0"/>
                                  </p:stCondLst>
                                  <p:childTnLst>
                                    <p:set>
                                      <p:cBhvr>
                                        <p:cTn id="36" dur="1" fill="hold">
                                          <p:stCondLst>
                                            <p:cond delay="0"/>
                                          </p:stCondLst>
                                        </p:cTn>
                                        <p:tgtEl>
                                          <p:spTgt spid="103"/>
                                        </p:tgtEl>
                                        <p:attrNameLst>
                                          <p:attrName>style.visibility</p:attrName>
                                        </p:attrNameLst>
                                      </p:cBhvr>
                                      <p:to>
                                        <p:strVal val="visible"/>
                                      </p:to>
                                    </p:set>
                                    <p:animEffect transition="in" filter="wipe(down)">
                                      <p:cBhvr>
                                        <p:cTn id="37" dur="500"/>
                                        <p:tgtEl>
                                          <p:spTgt spid="103"/>
                                        </p:tgtEl>
                                      </p:cBhvr>
                                    </p:animEffect>
                                  </p:childTnLst>
                                </p:cTn>
                              </p:par>
                              <p:par>
                                <p:cTn id="38" presetID="22" presetClass="entr" presetSubtype="4" fill="hold" nodeType="withEffect">
                                  <p:stCondLst>
                                    <p:cond delay="0"/>
                                  </p:stCondLst>
                                  <p:childTnLst>
                                    <p:set>
                                      <p:cBhvr>
                                        <p:cTn id="39" dur="1" fill="hold">
                                          <p:stCondLst>
                                            <p:cond delay="0"/>
                                          </p:stCondLst>
                                        </p:cTn>
                                        <p:tgtEl>
                                          <p:spTgt spid="104"/>
                                        </p:tgtEl>
                                        <p:attrNameLst>
                                          <p:attrName>style.visibility</p:attrName>
                                        </p:attrNameLst>
                                      </p:cBhvr>
                                      <p:to>
                                        <p:strVal val="visible"/>
                                      </p:to>
                                    </p:set>
                                    <p:animEffect transition="in" filter="wipe(down)">
                                      <p:cBhvr>
                                        <p:cTn id="40" dur="500"/>
                                        <p:tgtEl>
                                          <p:spTgt spid="1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 grpId="0"/>
      <p:bldP spid="95" grpId="0"/>
      <p:bldP spid="99" grpId="0"/>
      <p:bldP spid="10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p:cNvCxnSpPr/>
          <p:nvPr/>
        </p:nvCxnSpPr>
        <p:spPr>
          <a:xfrm flipV="1">
            <a:off x="7956980" y="4301277"/>
            <a:ext cx="444563" cy="653667"/>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 name="Straight Connector 2"/>
          <p:cNvCxnSpPr/>
          <p:nvPr/>
        </p:nvCxnSpPr>
        <p:spPr>
          <a:xfrm flipV="1">
            <a:off x="3090691" y="4020860"/>
            <a:ext cx="475187" cy="354503"/>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5743520" y="3712399"/>
            <a:ext cx="479391" cy="386527"/>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8" name="Group 17"/>
          <p:cNvGrpSpPr/>
          <p:nvPr/>
        </p:nvGrpSpPr>
        <p:grpSpPr>
          <a:xfrm>
            <a:off x="6030624" y="3886779"/>
            <a:ext cx="1951907" cy="1843895"/>
            <a:chOff x="6456293" y="3811660"/>
            <a:chExt cx="1951907" cy="1843895"/>
          </a:xfrm>
          <a:solidFill>
            <a:srgbClr val="F785A0"/>
          </a:solidFill>
        </p:grpSpPr>
        <p:sp>
          <p:nvSpPr>
            <p:cNvPr id="19" name="椭圆 24"/>
            <p:cNvSpPr/>
            <p:nvPr/>
          </p:nvSpPr>
          <p:spPr>
            <a:xfrm>
              <a:off x="8192176" y="4784771"/>
              <a:ext cx="216024" cy="222712"/>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grpSp>
          <p:nvGrpSpPr>
            <p:cNvPr id="20" name="Group 19"/>
            <p:cNvGrpSpPr/>
            <p:nvPr/>
          </p:nvGrpSpPr>
          <p:grpSpPr>
            <a:xfrm>
              <a:off x="6456293" y="3811660"/>
              <a:ext cx="1843895" cy="1843895"/>
              <a:chOff x="6456293" y="3811660"/>
              <a:chExt cx="1843895" cy="1843895"/>
            </a:xfrm>
            <a:grpFill/>
          </p:grpSpPr>
          <p:grpSp>
            <p:nvGrpSpPr>
              <p:cNvPr id="21" name="Group 20"/>
              <p:cNvGrpSpPr/>
              <p:nvPr/>
            </p:nvGrpSpPr>
            <p:grpSpPr>
              <a:xfrm>
                <a:off x="6456293" y="3811660"/>
                <a:ext cx="1843895" cy="1843895"/>
                <a:chOff x="6456293" y="3602110"/>
                <a:chExt cx="1843895" cy="1843895"/>
              </a:xfrm>
              <a:grpFill/>
            </p:grpSpPr>
            <p:sp>
              <p:nvSpPr>
                <p:cNvPr id="23" name="椭圆 11"/>
                <p:cNvSpPr/>
                <p:nvPr/>
              </p:nvSpPr>
              <p:spPr>
                <a:xfrm>
                  <a:off x="6456293" y="3602110"/>
                  <a:ext cx="1843895" cy="1843895"/>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25" name="椭圆 23"/>
                <p:cNvSpPr/>
                <p:nvPr/>
              </p:nvSpPr>
              <p:spPr>
                <a:xfrm>
                  <a:off x="6616944" y="3769737"/>
                  <a:ext cx="216024" cy="222712"/>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grpSp>
          <p:sp>
            <p:nvSpPr>
              <p:cNvPr id="22" name="Shape 3659"/>
              <p:cNvSpPr/>
              <p:nvPr/>
            </p:nvSpPr>
            <p:spPr>
              <a:xfrm>
                <a:off x="7049179" y="4255247"/>
                <a:ext cx="683576" cy="640880"/>
              </a:xfrm>
              <a:custGeom>
                <a:avLst/>
                <a:gdLst/>
                <a:ahLst/>
                <a:cxnLst>
                  <a:cxn ang="0">
                    <a:pos x="wd2" y="hd2"/>
                  </a:cxn>
                  <a:cxn ang="5400000">
                    <a:pos x="wd2" y="hd2"/>
                  </a:cxn>
                  <a:cxn ang="10800000">
                    <a:pos x="wd2" y="hd2"/>
                  </a:cxn>
                  <a:cxn ang="16200000">
                    <a:pos x="wd2" y="hd2"/>
                  </a:cxn>
                </a:cxnLst>
                <a:rect l="0" t="0" r="r" b="b"/>
                <a:pathLst>
                  <a:path w="20993" h="21440" extrusionOk="0">
                    <a:moveTo>
                      <a:pt x="20097" y="14373"/>
                    </a:moveTo>
                    <a:lnTo>
                      <a:pt x="15990" y="12571"/>
                    </a:lnTo>
                    <a:lnTo>
                      <a:pt x="16463" y="14008"/>
                    </a:lnTo>
                    <a:cubicBezTo>
                      <a:pt x="16439" y="15532"/>
                      <a:pt x="13726" y="16745"/>
                      <a:pt x="10496" y="16745"/>
                    </a:cubicBezTo>
                    <a:cubicBezTo>
                      <a:pt x="7268" y="16745"/>
                      <a:pt x="4553" y="15532"/>
                      <a:pt x="4529" y="14008"/>
                    </a:cubicBezTo>
                    <a:lnTo>
                      <a:pt x="5002" y="12571"/>
                    </a:lnTo>
                    <a:lnTo>
                      <a:pt x="895" y="14373"/>
                    </a:lnTo>
                    <a:cubicBezTo>
                      <a:pt x="-255" y="14878"/>
                      <a:pt x="-304" y="15814"/>
                      <a:pt x="789" y="16451"/>
                    </a:cubicBezTo>
                    <a:lnTo>
                      <a:pt x="8511" y="20962"/>
                    </a:lnTo>
                    <a:cubicBezTo>
                      <a:pt x="9602" y="21600"/>
                      <a:pt x="11390" y="21600"/>
                      <a:pt x="12481" y="20962"/>
                    </a:cubicBezTo>
                    <a:lnTo>
                      <a:pt x="20205" y="16451"/>
                    </a:lnTo>
                    <a:cubicBezTo>
                      <a:pt x="21296" y="15814"/>
                      <a:pt x="21247" y="14878"/>
                      <a:pt x="20097" y="14373"/>
                    </a:cubicBezTo>
                    <a:close/>
                    <a:moveTo>
                      <a:pt x="10496" y="5209"/>
                    </a:moveTo>
                    <a:cubicBezTo>
                      <a:pt x="11724" y="5209"/>
                      <a:pt x="12866" y="4796"/>
                      <a:pt x="13199" y="4152"/>
                    </a:cubicBezTo>
                    <a:cubicBezTo>
                      <a:pt x="12739" y="2744"/>
                      <a:pt x="12343" y="1535"/>
                      <a:pt x="12094" y="773"/>
                    </a:cubicBezTo>
                    <a:cubicBezTo>
                      <a:pt x="11927" y="264"/>
                      <a:pt x="11175" y="0"/>
                      <a:pt x="10496" y="0"/>
                    </a:cubicBezTo>
                    <a:cubicBezTo>
                      <a:pt x="9817" y="0"/>
                      <a:pt x="9065" y="264"/>
                      <a:pt x="8898" y="773"/>
                    </a:cubicBezTo>
                    <a:cubicBezTo>
                      <a:pt x="8649" y="1535"/>
                      <a:pt x="8253" y="2744"/>
                      <a:pt x="7792" y="4152"/>
                    </a:cubicBezTo>
                    <a:cubicBezTo>
                      <a:pt x="8126" y="4796"/>
                      <a:pt x="9268" y="5209"/>
                      <a:pt x="10496" y="5209"/>
                    </a:cubicBezTo>
                    <a:close/>
                    <a:moveTo>
                      <a:pt x="10496" y="13197"/>
                    </a:moveTo>
                    <a:cubicBezTo>
                      <a:pt x="13109" y="13197"/>
                      <a:pt x="15296" y="12229"/>
                      <a:pt x="15429" y="10966"/>
                    </a:cubicBezTo>
                    <a:cubicBezTo>
                      <a:pt x="15041" y="9779"/>
                      <a:pt x="14617" y="8484"/>
                      <a:pt x="14201" y="7211"/>
                    </a:cubicBezTo>
                    <a:cubicBezTo>
                      <a:pt x="13911" y="8118"/>
                      <a:pt x="12316" y="8759"/>
                      <a:pt x="10496" y="8759"/>
                    </a:cubicBezTo>
                    <a:cubicBezTo>
                      <a:pt x="8678" y="8759"/>
                      <a:pt x="7081" y="8118"/>
                      <a:pt x="6791" y="7211"/>
                    </a:cubicBezTo>
                    <a:cubicBezTo>
                      <a:pt x="6375" y="8484"/>
                      <a:pt x="5951" y="9779"/>
                      <a:pt x="5563" y="10966"/>
                    </a:cubicBezTo>
                    <a:cubicBezTo>
                      <a:pt x="5696" y="12229"/>
                      <a:pt x="7883" y="13197"/>
                      <a:pt x="10496" y="13197"/>
                    </a:cubicBezTo>
                    <a:close/>
                  </a:path>
                </a:pathLst>
              </a:custGeom>
              <a:grpFill/>
              <a:ln w="12700" cap="flat">
                <a:noFill/>
                <a:miter lim="400000"/>
              </a:ln>
              <a:effectLst/>
            </p:spPr>
            <p:txBody>
              <a:bodyPr wrap="square" lIns="38100" tIns="38100" rIns="38100" bIns="38100" numCol="1" anchor="ctr">
                <a:noAutofit/>
              </a:bodyPr>
              <a:lstStyle/>
              <a:p>
                <a:pPr lvl="0">
                  <a:defRPr sz="3200">
                    <a:solidFill>
                      <a:srgbClr val="FFFFFF"/>
                    </a:solidFill>
                    <a:latin typeface="Helvetica Light"/>
                    <a:ea typeface="Helvetica Light"/>
                    <a:cs typeface="Helvetica Light"/>
                    <a:sym typeface="Helvetica Light"/>
                  </a:defRPr>
                </a:pPr>
                <a:endParaRPr>
                  <a:latin typeface="微软雅黑"/>
                  <a:ea typeface="微软雅黑"/>
                  <a:sym typeface="微软雅黑"/>
                </a:endParaRPr>
              </a:p>
            </p:txBody>
          </p:sp>
        </p:grpSp>
      </p:grpSp>
      <p:grpSp>
        <p:nvGrpSpPr>
          <p:cNvPr id="7" name="Group 6"/>
          <p:cNvGrpSpPr/>
          <p:nvPr/>
        </p:nvGrpSpPr>
        <p:grpSpPr>
          <a:xfrm>
            <a:off x="8280877" y="3026849"/>
            <a:ext cx="1557396" cy="1475508"/>
            <a:chOff x="8706546" y="2790366"/>
            <a:chExt cx="1557396" cy="1475508"/>
          </a:xfrm>
          <a:solidFill>
            <a:srgbClr val="F785A0"/>
          </a:solidFill>
        </p:grpSpPr>
        <p:sp>
          <p:nvSpPr>
            <p:cNvPr id="42" name="椭圆 25"/>
            <p:cNvSpPr/>
            <p:nvPr/>
          </p:nvSpPr>
          <p:spPr>
            <a:xfrm>
              <a:off x="8788433" y="3900888"/>
              <a:ext cx="216024" cy="222712"/>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44" name="椭圆 26"/>
            <p:cNvSpPr/>
            <p:nvPr/>
          </p:nvSpPr>
          <p:spPr>
            <a:xfrm>
              <a:off x="10047918" y="3086912"/>
              <a:ext cx="216024" cy="222712"/>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grpSp>
          <p:nvGrpSpPr>
            <p:cNvPr id="45" name="Group 44"/>
            <p:cNvGrpSpPr/>
            <p:nvPr/>
          </p:nvGrpSpPr>
          <p:grpSpPr>
            <a:xfrm>
              <a:off x="8706546" y="2790366"/>
              <a:ext cx="1475508" cy="1475508"/>
              <a:chOff x="8706546" y="2742180"/>
              <a:chExt cx="1475508" cy="1475508"/>
            </a:xfrm>
            <a:grpFill/>
          </p:grpSpPr>
          <p:sp>
            <p:nvSpPr>
              <p:cNvPr id="47" name="椭圆 15"/>
              <p:cNvSpPr/>
              <p:nvPr/>
            </p:nvSpPr>
            <p:spPr>
              <a:xfrm>
                <a:off x="8706546" y="2742180"/>
                <a:ext cx="1475508" cy="1475508"/>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48" name="椭圆 16"/>
              <p:cNvSpPr/>
              <p:nvPr/>
            </p:nvSpPr>
            <p:spPr>
              <a:xfrm>
                <a:off x="8840683" y="2876317"/>
                <a:ext cx="1207234" cy="120723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grpSp>
      </p:grpSp>
      <p:grpSp>
        <p:nvGrpSpPr>
          <p:cNvPr id="34" name="Group 33"/>
          <p:cNvGrpSpPr/>
          <p:nvPr/>
        </p:nvGrpSpPr>
        <p:grpSpPr>
          <a:xfrm>
            <a:off x="3413849" y="2130273"/>
            <a:ext cx="2356626" cy="2304256"/>
            <a:chOff x="3839518" y="2055154"/>
            <a:chExt cx="2356626" cy="2304256"/>
          </a:xfrm>
          <a:solidFill>
            <a:srgbClr val="F785A0"/>
          </a:solidFill>
        </p:grpSpPr>
        <p:sp>
          <p:nvSpPr>
            <p:cNvPr id="36" name="椭圆 21"/>
            <p:cNvSpPr/>
            <p:nvPr/>
          </p:nvSpPr>
          <p:spPr>
            <a:xfrm>
              <a:off x="3940985" y="3781028"/>
              <a:ext cx="216024" cy="222712"/>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grpSp>
          <p:nvGrpSpPr>
            <p:cNvPr id="37" name="Group 36"/>
            <p:cNvGrpSpPr/>
            <p:nvPr/>
          </p:nvGrpSpPr>
          <p:grpSpPr>
            <a:xfrm>
              <a:off x="3839518" y="2055154"/>
              <a:ext cx="2304256" cy="2304256"/>
              <a:chOff x="3839518" y="2055154"/>
              <a:chExt cx="2304256" cy="2304256"/>
            </a:xfrm>
            <a:grpFill/>
          </p:grpSpPr>
          <p:sp>
            <p:nvSpPr>
              <p:cNvPr id="39" name="椭圆 7"/>
              <p:cNvSpPr/>
              <p:nvPr/>
            </p:nvSpPr>
            <p:spPr>
              <a:xfrm>
                <a:off x="3839518" y="2055154"/>
                <a:ext cx="2304256" cy="230425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40" name="椭圆 8"/>
              <p:cNvSpPr/>
              <p:nvPr/>
            </p:nvSpPr>
            <p:spPr>
              <a:xfrm>
                <a:off x="4048996" y="2264632"/>
                <a:ext cx="1885300" cy="18853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grpSp>
        <p:sp>
          <p:nvSpPr>
            <p:cNvPr id="38" name="椭圆 22"/>
            <p:cNvSpPr/>
            <p:nvPr/>
          </p:nvSpPr>
          <p:spPr>
            <a:xfrm>
              <a:off x="5980120" y="3458804"/>
              <a:ext cx="216024" cy="222712"/>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grpSp>
      <p:grpSp>
        <p:nvGrpSpPr>
          <p:cNvPr id="4" name="Group 3"/>
          <p:cNvGrpSpPr/>
          <p:nvPr/>
        </p:nvGrpSpPr>
        <p:grpSpPr>
          <a:xfrm>
            <a:off x="1802420" y="4221088"/>
            <a:ext cx="1584176" cy="1584176"/>
            <a:chOff x="2228089" y="4054030"/>
            <a:chExt cx="1584176" cy="1584176"/>
          </a:xfrm>
          <a:solidFill>
            <a:srgbClr val="F785A0"/>
          </a:solidFill>
        </p:grpSpPr>
        <p:grpSp>
          <p:nvGrpSpPr>
            <p:cNvPr id="26" name="Group 25"/>
            <p:cNvGrpSpPr/>
            <p:nvPr/>
          </p:nvGrpSpPr>
          <p:grpSpPr>
            <a:xfrm>
              <a:off x="2228089" y="4054030"/>
              <a:ext cx="1584176" cy="1584176"/>
              <a:chOff x="2228089" y="4215394"/>
              <a:chExt cx="1584176" cy="1584176"/>
            </a:xfrm>
            <a:grpFill/>
          </p:grpSpPr>
          <p:sp>
            <p:nvSpPr>
              <p:cNvPr id="27" name="椭圆 22"/>
              <p:cNvSpPr/>
              <p:nvPr/>
            </p:nvSpPr>
            <p:spPr>
              <a:xfrm>
                <a:off x="2502044" y="5559056"/>
                <a:ext cx="216024" cy="222712"/>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grpSp>
            <p:nvGrpSpPr>
              <p:cNvPr id="29" name="Group 28"/>
              <p:cNvGrpSpPr/>
              <p:nvPr/>
            </p:nvGrpSpPr>
            <p:grpSpPr>
              <a:xfrm>
                <a:off x="2228089" y="4215394"/>
                <a:ext cx="1584176" cy="1584176"/>
                <a:chOff x="2228089" y="4005844"/>
                <a:chExt cx="1584176" cy="1584176"/>
              </a:xfrm>
              <a:grpFill/>
            </p:grpSpPr>
            <p:sp>
              <p:nvSpPr>
                <p:cNvPr id="31" name="椭圆 19"/>
                <p:cNvSpPr/>
                <p:nvPr/>
              </p:nvSpPr>
              <p:spPr>
                <a:xfrm>
                  <a:off x="2228089" y="4005844"/>
                  <a:ext cx="1584176" cy="1584176"/>
                </a:xfrm>
                <a:custGeom>
                  <a:avLst/>
                  <a:gdLst/>
                  <a:ahLst/>
                  <a:cxnLst/>
                  <a:rect l="l" t="t" r="r" b="b"/>
                  <a:pathLst>
                    <a:path w="1584176" h="1584176">
                      <a:moveTo>
                        <a:pt x="792088" y="0"/>
                      </a:moveTo>
                      <a:cubicBezTo>
                        <a:pt x="916154" y="0"/>
                        <a:pt x="1033558" y="28524"/>
                        <a:pt x="1136816" y="82010"/>
                      </a:cubicBezTo>
                      <a:cubicBezTo>
                        <a:pt x="1154624" y="51757"/>
                        <a:pt x="1187217" y="32660"/>
                        <a:pt x="1224136" y="32660"/>
                      </a:cubicBezTo>
                      <a:cubicBezTo>
                        <a:pt x="1283789" y="32660"/>
                        <a:pt x="1332148" y="82516"/>
                        <a:pt x="1332148" y="144016"/>
                      </a:cubicBezTo>
                      <a:cubicBezTo>
                        <a:pt x="1332148" y="165278"/>
                        <a:pt x="1326368" y="185147"/>
                        <a:pt x="1314694" y="201070"/>
                      </a:cubicBezTo>
                      <a:cubicBezTo>
                        <a:pt x="1480785" y="343825"/>
                        <a:pt x="1584176" y="555882"/>
                        <a:pt x="1584176" y="792088"/>
                      </a:cubicBezTo>
                      <a:cubicBezTo>
                        <a:pt x="1584176" y="1229546"/>
                        <a:pt x="1229546" y="1584176"/>
                        <a:pt x="792088" y="1584176"/>
                      </a:cubicBezTo>
                      <a:cubicBezTo>
                        <a:pt x="354630" y="1584176"/>
                        <a:pt x="0" y="1229546"/>
                        <a:pt x="0" y="792088"/>
                      </a:cubicBezTo>
                      <a:cubicBezTo>
                        <a:pt x="0" y="354630"/>
                        <a:pt x="354630" y="0"/>
                        <a:pt x="792088"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32" name="椭圆 3"/>
                <p:cNvSpPr/>
                <p:nvPr/>
              </p:nvSpPr>
              <p:spPr>
                <a:xfrm>
                  <a:off x="2372105" y="4149860"/>
                  <a:ext cx="1296144" cy="129614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grpSp>
        </p:grpSp>
        <p:sp>
          <p:nvSpPr>
            <p:cNvPr id="64" name="Freeform 30"/>
            <p:cNvSpPr>
              <a:spLocks/>
            </p:cNvSpPr>
            <p:nvPr/>
          </p:nvSpPr>
          <p:spPr bwMode="auto">
            <a:xfrm>
              <a:off x="3148586" y="4467130"/>
              <a:ext cx="196991" cy="190960"/>
            </a:xfrm>
            <a:custGeom>
              <a:avLst/>
              <a:gdLst>
                <a:gd name="T0" fmla="*/ 24 w 21600"/>
                <a:gd name="T1" fmla="*/ 0 h 21600"/>
                <a:gd name="T2" fmla="*/ 196 w 21600"/>
                <a:gd name="T3" fmla="*/ 167 h 21600"/>
                <a:gd name="T4" fmla="*/ 172 w 21600"/>
                <a:gd name="T5" fmla="*/ 190 h 21600"/>
                <a:gd name="T6" fmla="*/ 0 w 21600"/>
                <a:gd name="T7" fmla="*/ 23 h 21600"/>
                <a:gd name="T8" fmla="*/ 24 w 21600"/>
                <a:gd name="T9" fmla="*/ 0 h 21600"/>
                <a:gd name="T10" fmla="*/ 24 w 21600"/>
                <a:gd name="T11" fmla="*/ 0 h 216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1600" h="21600">
                  <a:moveTo>
                    <a:pt x="2667" y="0"/>
                  </a:moveTo>
                  <a:lnTo>
                    <a:pt x="21600" y="18933"/>
                  </a:lnTo>
                  <a:lnTo>
                    <a:pt x="18933" y="21600"/>
                  </a:lnTo>
                  <a:lnTo>
                    <a:pt x="0" y="2667"/>
                  </a:lnTo>
                  <a:lnTo>
                    <a:pt x="2667" y="0"/>
                  </a:lnTo>
                  <a:close/>
                  <a:moveTo>
                    <a:pt x="2667" y="0"/>
                  </a:moveTo>
                </a:path>
              </a:pathLst>
            </a:custGeom>
            <a:grpFill/>
            <a:ln>
              <a:noFill/>
            </a:ln>
          </p:spPr>
          <p:txBody>
            <a:bodyPr lIns="0" tIns="0" rIns="0" bIns="0"/>
            <a:lstStyle/>
            <a:p>
              <a:endParaRPr lang="en-US">
                <a:latin typeface="微软雅黑"/>
                <a:ea typeface="微软雅黑"/>
                <a:sym typeface="微软雅黑"/>
              </a:endParaRPr>
            </a:p>
          </p:txBody>
        </p:sp>
      </p:grpSp>
      <p:sp>
        <p:nvSpPr>
          <p:cNvPr id="70" name="Rectangle 20"/>
          <p:cNvSpPr/>
          <p:nvPr/>
        </p:nvSpPr>
        <p:spPr>
          <a:xfrm>
            <a:off x="6061359" y="2784970"/>
            <a:ext cx="2416680" cy="810478"/>
          </a:xfrm>
          <a:prstGeom prst="rect">
            <a:avLst/>
          </a:prstGeom>
        </p:spPr>
        <p:txBody>
          <a:bodyPr wrap="square">
            <a:spAutoFit/>
          </a:bodyPr>
          <a:lstStyle/>
          <a:p>
            <a:pPr>
              <a:lnSpc>
                <a:spcPts val="1400"/>
              </a:lnSpc>
            </a:pPr>
            <a:r>
              <a:rPr lang="zh-CN" altLang="en-US" sz="1200" spc="-30" dirty="0">
                <a:solidFill>
                  <a:schemeClr val="tx1">
                    <a:lumMod val="50000"/>
                  </a:schemeClr>
                </a:solidFill>
                <a:latin typeface="微软雅黑"/>
                <a:ea typeface="微软雅黑"/>
                <a:sym typeface="微软雅黑"/>
              </a:rPr>
              <a:t>Click to enter text messages  </a:t>
            </a:r>
            <a:endParaRPr lang="en-US" altLang="zh-CN" sz="1200" spc="-30" dirty="0">
              <a:solidFill>
                <a:schemeClr val="tx1">
                  <a:lumMod val="50000"/>
                </a:schemeClr>
              </a:solidFill>
              <a:latin typeface="微软雅黑"/>
              <a:ea typeface="微软雅黑"/>
              <a:sym typeface="微软雅黑"/>
            </a:endParaRPr>
          </a:p>
          <a:p>
            <a:pPr>
              <a:lnSpc>
                <a:spcPts val="1400"/>
              </a:lnSpc>
            </a:pPr>
            <a:r>
              <a:rPr lang="zh-CN" altLang="en-US" sz="1200" spc="-30" dirty="0">
                <a:solidFill>
                  <a:schemeClr val="tx1">
                    <a:lumMod val="50000"/>
                  </a:schemeClr>
                </a:solidFill>
                <a:latin typeface="微软雅黑"/>
                <a:ea typeface="微软雅黑"/>
                <a:sym typeface="微软雅黑"/>
              </a:rPr>
              <a:t>Click on the input text message Click to enter the text message  </a:t>
            </a:r>
            <a:endParaRPr lang="en-US" altLang="zh-CN" sz="1200" spc="-30" dirty="0">
              <a:solidFill>
                <a:schemeClr val="tx1">
                  <a:lumMod val="50000"/>
                </a:schemeClr>
              </a:solidFill>
              <a:latin typeface="微软雅黑"/>
              <a:ea typeface="微软雅黑"/>
              <a:sym typeface="微软雅黑"/>
            </a:endParaRPr>
          </a:p>
          <a:p>
            <a:pPr>
              <a:lnSpc>
                <a:spcPts val="1400"/>
              </a:lnSpc>
            </a:pPr>
            <a:r>
              <a:rPr lang="zh-CN" altLang="en-US" sz="1200" spc="-30" dirty="0">
                <a:solidFill>
                  <a:schemeClr val="tx1">
                    <a:lumMod val="50000"/>
                  </a:schemeClr>
                </a:solidFill>
                <a:latin typeface="微软雅黑"/>
                <a:ea typeface="微软雅黑"/>
                <a:sym typeface="微软雅黑"/>
              </a:rPr>
              <a:t>Click to enter text messages</a:t>
            </a:r>
          </a:p>
        </p:txBody>
      </p:sp>
      <p:sp>
        <p:nvSpPr>
          <p:cNvPr id="71" name="Rectangle 20"/>
          <p:cNvSpPr/>
          <p:nvPr/>
        </p:nvSpPr>
        <p:spPr>
          <a:xfrm>
            <a:off x="721740" y="3222753"/>
            <a:ext cx="2460302" cy="810478"/>
          </a:xfrm>
          <a:prstGeom prst="rect">
            <a:avLst/>
          </a:prstGeom>
        </p:spPr>
        <p:txBody>
          <a:bodyPr wrap="square">
            <a:spAutoFit/>
          </a:bodyPr>
          <a:lstStyle/>
          <a:p>
            <a:pPr>
              <a:lnSpc>
                <a:spcPts val="1400"/>
              </a:lnSpc>
            </a:pPr>
            <a:r>
              <a:rPr lang="zh-CN" altLang="en-US" sz="1200" spc="-30" dirty="0">
                <a:solidFill>
                  <a:schemeClr val="tx1">
                    <a:lumMod val="50000"/>
                  </a:schemeClr>
                </a:solidFill>
                <a:latin typeface="微软雅黑"/>
                <a:ea typeface="微软雅黑"/>
                <a:sym typeface="微软雅黑"/>
              </a:rPr>
              <a:t>Click to enter text messages  </a:t>
            </a:r>
            <a:endParaRPr lang="en-US" altLang="zh-CN" sz="1200" spc="-30" dirty="0">
              <a:solidFill>
                <a:schemeClr val="tx1">
                  <a:lumMod val="50000"/>
                </a:schemeClr>
              </a:solidFill>
              <a:latin typeface="微软雅黑"/>
              <a:ea typeface="微软雅黑"/>
              <a:sym typeface="微软雅黑"/>
            </a:endParaRPr>
          </a:p>
          <a:p>
            <a:pPr>
              <a:lnSpc>
                <a:spcPts val="1400"/>
              </a:lnSpc>
            </a:pPr>
            <a:r>
              <a:rPr lang="zh-CN" altLang="en-US" sz="1200" spc="-30" dirty="0">
                <a:solidFill>
                  <a:schemeClr val="tx1">
                    <a:lumMod val="50000"/>
                  </a:schemeClr>
                </a:solidFill>
                <a:latin typeface="微软雅黑"/>
                <a:ea typeface="微软雅黑"/>
                <a:sym typeface="微软雅黑"/>
              </a:rPr>
              <a:t>Click on the input text message Click to enter the text message  </a:t>
            </a:r>
            <a:endParaRPr lang="en-US" altLang="zh-CN" sz="1200" spc="-30" dirty="0">
              <a:solidFill>
                <a:schemeClr val="tx1">
                  <a:lumMod val="50000"/>
                </a:schemeClr>
              </a:solidFill>
              <a:latin typeface="微软雅黑"/>
              <a:ea typeface="微软雅黑"/>
              <a:sym typeface="微软雅黑"/>
            </a:endParaRPr>
          </a:p>
          <a:p>
            <a:pPr>
              <a:lnSpc>
                <a:spcPts val="1400"/>
              </a:lnSpc>
            </a:pPr>
            <a:r>
              <a:rPr lang="zh-CN" altLang="en-US" sz="1200" spc="-30" dirty="0">
                <a:solidFill>
                  <a:schemeClr val="tx1">
                    <a:lumMod val="50000"/>
                  </a:schemeClr>
                </a:solidFill>
                <a:latin typeface="微软雅黑"/>
                <a:ea typeface="微软雅黑"/>
                <a:sym typeface="微软雅黑"/>
              </a:rPr>
              <a:t>Click to enter text messages</a:t>
            </a:r>
          </a:p>
        </p:txBody>
      </p:sp>
      <p:sp>
        <p:nvSpPr>
          <p:cNvPr id="72" name="Rectangle 20"/>
          <p:cNvSpPr/>
          <p:nvPr/>
        </p:nvSpPr>
        <p:spPr>
          <a:xfrm>
            <a:off x="3563381" y="5048695"/>
            <a:ext cx="3198118" cy="810478"/>
          </a:xfrm>
          <a:prstGeom prst="rect">
            <a:avLst/>
          </a:prstGeom>
        </p:spPr>
        <p:txBody>
          <a:bodyPr wrap="square">
            <a:spAutoFit/>
          </a:bodyPr>
          <a:lstStyle/>
          <a:p>
            <a:pPr>
              <a:lnSpc>
                <a:spcPts val="1400"/>
              </a:lnSpc>
            </a:pPr>
            <a:r>
              <a:rPr lang="zh-CN" altLang="en-US" sz="1200" spc="-30" dirty="0">
                <a:solidFill>
                  <a:schemeClr val="tx1">
                    <a:lumMod val="50000"/>
                  </a:schemeClr>
                </a:solidFill>
                <a:latin typeface="微软雅黑"/>
                <a:ea typeface="微软雅黑"/>
                <a:sym typeface="微软雅黑"/>
              </a:rPr>
              <a:t>Click to enter text messages  </a:t>
            </a:r>
            <a:endParaRPr lang="en-US" altLang="zh-CN" sz="1200" spc="-30" dirty="0">
              <a:solidFill>
                <a:schemeClr val="tx1">
                  <a:lumMod val="50000"/>
                </a:schemeClr>
              </a:solidFill>
              <a:latin typeface="微软雅黑"/>
              <a:ea typeface="微软雅黑"/>
              <a:sym typeface="微软雅黑"/>
            </a:endParaRPr>
          </a:p>
          <a:p>
            <a:pPr>
              <a:lnSpc>
                <a:spcPts val="1400"/>
              </a:lnSpc>
            </a:pPr>
            <a:r>
              <a:rPr lang="zh-CN" altLang="en-US" sz="1200" spc="-30" dirty="0">
                <a:solidFill>
                  <a:schemeClr val="tx1">
                    <a:lumMod val="50000"/>
                  </a:schemeClr>
                </a:solidFill>
                <a:latin typeface="微软雅黑"/>
                <a:ea typeface="微软雅黑"/>
                <a:sym typeface="微软雅黑"/>
              </a:rPr>
              <a:t>Click on the input text message Click to enter the text message  </a:t>
            </a:r>
            <a:endParaRPr lang="en-US" altLang="zh-CN" sz="1200" spc="-30" dirty="0">
              <a:solidFill>
                <a:schemeClr val="tx1">
                  <a:lumMod val="50000"/>
                </a:schemeClr>
              </a:solidFill>
              <a:latin typeface="微软雅黑"/>
              <a:ea typeface="微软雅黑"/>
              <a:sym typeface="微软雅黑"/>
            </a:endParaRPr>
          </a:p>
          <a:p>
            <a:pPr>
              <a:lnSpc>
                <a:spcPts val="1400"/>
              </a:lnSpc>
            </a:pPr>
            <a:r>
              <a:rPr lang="zh-CN" altLang="en-US" sz="1200" spc="-30" dirty="0">
                <a:solidFill>
                  <a:schemeClr val="tx1">
                    <a:lumMod val="50000"/>
                  </a:schemeClr>
                </a:solidFill>
                <a:latin typeface="微软雅黑"/>
                <a:ea typeface="微软雅黑"/>
                <a:sym typeface="微软雅黑"/>
              </a:rPr>
              <a:t>Click to enter text messages</a:t>
            </a:r>
          </a:p>
        </p:txBody>
      </p:sp>
      <p:sp>
        <p:nvSpPr>
          <p:cNvPr id="73" name="Rectangle 20"/>
          <p:cNvSpPr/>
          <p:nvPr/>
        </p:nvSpPr>
        <p:spPr>
          <a:xfrm>
            <a:off x="9804432" y="4476238"/>
            <a:ext cx="2215026" cy="990015"/>
          </a:xfrm>
          <a:prstGeom prst="rect">
            <a:avLst/>
          </a:prstGeom>
        </p:spPr>
        <p:txBody>
          <a:bodyPr wrap="square">
            <a:spAutoFit/>
          </a:bodyPr>
          <a:lstStyle/>
          <a:p>
            <a:pPr>
              <a:lnSpc>
                <a:spcPts val="1400"/>
              </a:lnSpc>
            </a:pPr>
            <a:r>
              <a:rPr lang="zh-CN" altLang="en-US" sz="1200" spc="-30" dirty="0">
                <a:solidFill>
                  <a:schemeClr val="tx1">
                    <a:lumMod val="50000"/>
                  </a:schemeClr>
                </a:solidFill>
                <a:latin typeface="微软雅黑"/>
                <a:ea typeface="微软雅黑"/>
                <a:sym typeface="微软雅黑"/>
              </a:rPr>
              <a:t>Click to enter text messages  </a:t>
            </a:r>
            <a:endParaRPr lang="en-US" altLang="zh-CN" sz="1200" spc="-30" dirty="0">
              <a:solidFill>
                <a:schemeClr val="tx1">
                  <a:lumMod val="50000"/>
                </a:schemeClr>
              </a:solidFill>
              <a:latin typeface="微软雅黑"/>
              <a:ea typeface="微软雅黑"/>
              <a:sym typeface="微软雅黑"/>
            </a:endParaRPr>
          </a:p>
          <a:p>
            <a:pPr>
              <a:lnSpc>
                <a:spcPts val="1400"/>
              </a:lnSpc>
            </a:pPr>
            <a:r>
              <a:rPr lang="zh-CN" altLang="en-US" sz="1200" spc="-30" dirty="0">
                <a:solidFill>
                  <a:schemeClr val="tx1">
                    <a:lumMod val="50000"/>
                  </a:schemeClr>
                </a:solidFill>
                <a:latin typeface="微软雅黑"/>
                <a:ea typeface="微软雅黑"/>
                <a:sym typeface="微软雅黑"/>
              </a:rPr>
              <a:t>Click on the input text message Click to enter the text message  </a:t>
            </a:r>
            <a:endParaRPr lang="en-US" altLang="zh-CN" sz="1200" spc="-30" dirty="0">
              <a:solidFill>
                <a:schemeClr val="tx1">
                  <a:lumMod val="50000"/>
                </a:schemeClr>
              </a:solidFill>
              <a:latin typeface="微软雅黑"/>
              <a:ea typeface="微软雅黑"/>
              <a:sym typeface="微软雅黑"/>
            </a:endParaRPr>
          </a:p>
          <a:p>
            <a:pPr>
              <a:lnSpc>
                <a:spcPts val="1400"/>
              </a:lnSpc>
            </a:pPr>
            <a:r>
              <a:rPr lang="zh-CN" altLang="en-US" sz="1200" spc="-30" dirty="0">
                <a:solidFill>
                  <a:schemeClr val="tx1">
                    <a:lumMod val="50000"/>
                  </a:schemeClr>
                </a:solidFill>
                <a:latin typeface="微软雅黑"/>
                <a:ea typeface="微软雅黑"/>
                <a:sym typeface="微软雅黑"/>
              </a:rPr>
              <a:t>Click to enter text messages</a:t>
            </a:r>
          </a:p>
        </p:txBody>
      </p:sp>
      <p:sp>
        <p:nvSpPr>
          <p:cNvPr id="74" name="Rectangle 15"/>
          <p:cNvSpPr/>
          <p:nvPr/>
        </p:nvSpPr>
        <p:spPr>
          <a:xfrm>
            <a:off x="10227957" y="3697935"/>
            <a:ext cx="1242303" cy="307777"/>
          </a:xfrm>
          <a:prstGeom prst="rect">
            <a:avLst/>
          </a:prstGeom>
        </p:spPr>
        <p:txBody>
          <a:bodyPr wrap="square">
            <a:spAutoFit/>
          </a:bodyPr>
          <a:lstStyle/>
          <a:p>
            <a:r>
              <a:rPr lang="zh-CN" altLang="en-US" sz="1400" b="1" spc="-30" dirty="0">
                <a:solidFill>
                  <a:schemeClr val="tx1">
                    <a:lumMod val="50000"/>
                  </a:schemeClr>
                </a:solidFill>
                <a:latin typeface="微软雅黑"/>
                <a:ea typeface="微软雅黑"/>
                <a:sym typeface="微软雅黑"/>
              </a:rPr>
              <a:t>Enter text messages</a:t>
            </a:r>
            <a:endParaRPr lang="en-US" altLang="zh-CN" sz="1400" b="1" spc="-30" dirty="0">
              <a:solidFill>
                <a:schemeClr val="tx1">
                  <a:lumMod val="50000"/>
                </a:schemeClr>
              </a:solidFill>
              <a:latin typeface="微软雅黑"/>
              <a:ea typeface="微软雅黑"/>
              <a:sym typeface="微软雅黑"/>
            </a:endParaRPr>
          </a:p>
        </p:txBody>
      </p:sp>
      <p:sp>
        <p:nvSpPr>
          <p:cNvPr id="75" name="Rectangle 15"/>
          <p:cNvSpPr/>
          <p:nvPr/>
        </p:nvSpPr>
        <p:spPr>
          <a:xfrm>
            <a:off x="3987701" y="4431153"/>
            <a:ext cx="1242303" cy="307777"/>
          </a:xfrm>
          <a:prstGeom prst="rect">
            <a:avLst/>
          </a:prstGeom>
        </p:spPr>
        <p:txBody>
          <a:bodyPr wrap="square">
            <a:spAutoFit/>
          </a:bodyPr>
          <a:lstStyle/>
          <a:p>
            <a:r>
              <a:rPr lang="zh-CN" altLang="en-US" sz="1400" b="1" spc="-30" dirty="0">
                <a:solidFill>
                  <a:schemeClr val="tx1">
                    <a:lumMod val="50000"/>
                  </a:schemeClr>
                </a:solidFill>
                <a:latin typeface="微软雅黑"/>
                <a:ea typeface="微软雅黑"/>
                <a:sym typeface="微软雅黑"/>
              </a:rPr>
              <a:t>Enter text messages</a:t>
            </a:r>
            <a:endParaRPr lang="en-US" altLang="zh-CN" sz="1400" b="1" spc="-30" dirty="0">
              <a:solidFill>
                <a:schemeClr val="tx1">
                  <a:lumMod val="50000"/>
                </a:schemeClr>
              </a:solidFill>
              <a:latin typeface="微软雅黑"/>
              <a:ea typeface="微软雅黑"/>
              <a:sym typeface="微软雅黑"/>
            </a:endParaRPr>
          </a:p>
        </p:txBody>
      </p:sp>
      <p:sp>
        <p:nvSpPr>
          <p:cNvPr id="76" name="Rectangle 15"/>
          <p:cNvSpPr/>
          <p:nvPr/>
        </p:nvSpPr>
        <p:spPr>
          <a:xfrm>
            <a:off x="6309214" y="2185862"/>
            <a:ext cx="1242303" cy="307777"/>
          </a:xfrm>
          <a:prstGeom prst="rect">
            <a:avLst/>
          </a:prstGeom>
        </p:spPr>
        <p:txBody>
          <a:bodyPr wrap="square">
            <a:spAutoFit/>
          </a:bodyPr>
          <a:lstStyle/>
          <a:p>
            <a:r>
              <a:rPr lang="zh-CN" altLang="en-US" sz="1400" b="1" spc="-30" dirty="0">
                <a:solidFill>
                  <a:schemeClr val="tx1">
                    <a:lumMod val="50000"/>
                  </a:schemeClr>
                </a:solidFill>
                <a:latin typeface="微软雅黑"/>
                <a:ea typeface="微软雅黑"/>
                <a:sym typeface="微软雅黑"/>
              </a:rPr>
              <a:t>Enter text messages</a:t>
            </a:r>
            <a:endParaRPr lang="en-US" altLang="zh-CN" sz="1400" b="1" spc="-30" dirty="0">
              <a:solidFill>
                <a:schemeClr val="tx1">
                  <a:lumMod val="50000"/>
                </a:schemeClr>
              </a:solidFill>
              <a:latin typeface="微软雅黑"/>
              <a:ea typeface="微软雅黑"/>
              <a:sym typeface="微软雅黑"/>
            </a:endParaRPr>
          </a:p>
        </p:txBody>
      </p:sp>
      <p:sp>
        <p:nvSpPr>
          <p:cNvPr id="77" name="Rectangle 15"/>
          <p:cNvSpPr/>
          <p:nvPr/>
        </p:nvSpPr>
        <p:spPr>
          <a:xfrm>
            <a:off x="1923822" y="2573120"/>
            <a:ext cx="1242303" cy="307777"/>
          </a:xfrm>
          <a:prstGeom prst="rect">
            <a:avLst/>
          </a:prstGeom>
        </p:spPr>
        <p:txBody>
          <a:bodyPr wrap="square">
            <a:spAutoFit/>
          </a:bodyPr>
          <a:lstStyle/>
          <a:p>
            <a:r>
              <a:rPr lang="zh-CN" altLang="en-US" sz="1400" b="1" spc="-30" dirty="0">
                <a:solidFill>
                  <a:schemeClr val="tx1">
                    <a:lumMod val="50000"/>
                  </a:schemeClr>
                </a:solidFill>
                <a:latin typeface="微软雅黑"/>
                <a:ea typeface="微软雅黑"/>
                <a:sym typeface="微软雅黑"/>
              </a:rPr>
              <a:t>Enter text messages</a:t>
            </a:r>
            <a:endParaRPr lang="en-US" altLang="zh-CN" sz="1400" b="1" spc="-30" dirty="0">
              <a:solidFill>
                <a:schemeClr val="tx1">
                  <a:lumMod val="50000"/>
                </a:schemeClr>
              </a:solidFill>
              <a:latin typeface="微软雅黑"/>
              <a:ea typeface="微软雅黑"/>
              <a:sym typeface="微软雅黑"/>
            </a:endParaRPr>
          </a:p>
        </p:txBody>
      </p:sp>
      <p:sp>
        <p:nvSpPr>
          <p:cNvPr id="50" name="Rectangle 15"/>
          <p:cNvSpPr/>
          <p:nvPr/>
        </p:nvSpPr>
        <p:spPr>
          <a:xfrm>
            <a:off x="1997587" y="4621876"/>
            <a:ext cx="1689562" cy="830997"/>
          </a:xfrm>
          <a:prstGeom prst="rect">
            <a:avLst/>
          </a:prstGeom>
        </p:spPr>
        <p:txBody>
          <a:bodyPr wrap="square">
            <a:spAutoFit/>
          </a:bodyPr>
          <a:lstStyle/>
          <a:p>
            <a:r>
              <a:rPr lang="zh-CN" altLang="en-US" sz="2400" b="1" spc="-30" dirty="0">
                <a:solidFill>
                  <a:schemeClr val="bg1"/>
                </a:solidFill>
                <a:latin typeface="微软雅黑"/>
                <a:ea typeface="微软雅黑"/>
                <a:sym typeface="微软雅黑"/>
              </a:rPr>
              <a:t>First</a:t>
            </a:r>
            <a:endParaRPr lang="en-US" altLang="zh-CN" sz="2400" b="1" spc="-30" dirty="0">
              <a:solidFill>
                <a:schemeClr val="bg1"/>
              </a:solidFill>
              <a:latin typeface="微软雅黑"/>
              <a:ea typeface="微软雅黑"/>
              <a:sym typeface="微软雅黑"/>
            </a:endParaRPr>
          </a:p>
          <a:p>
            <a:r>
              <a:rPr lang="zh-CN" altLang="en-US" sz="2400" b="1" spc="-30" dirty="0">
                <a:solidFill>
                  <a:schemeClr val="bg1"/>
                </a:solidFill>
                <a:latin typeface="微软雅黑"/>
                <a:ea typeface="微软雅黑"/>
                <a:sym typeface="微软雅黑"/>
              </a:rPr>
              <a:t>Quarter</a:t>
            </a:r>
            <a:endParaRPr lang="en-US" altLang="zh-CN" sz="2400" b="1" spc="-30" dirty="0">
              <a:solidFill>
                <a:schemeClr val="bg1"/>
              </a:solidFill>
              <a:latin typeface="微软雅黑"/>
              <a:ea typeface="微软雅黑"/>
              <a:sym typeface="微软雅黑"/>
            </a:endParaRPr>
          </a:p>
        </p:txBody>
      </p:sp>
      <p:sp>
        <p:nvSpPr>
          <p:cNvPr id="51" name="Rectangle 15"/>
          <p:cNvSpPr/>
          <p:nvPr/>
        </p:nvSpPr>
        <p:spPr>
          <a:xfrm>
            <a:off x="3881007" y="2790817"/>
            <a:ext cx="1689562" cy="830997"/>
          </a:xfrm>
          <a:prstGeom prst="rect">
            <a:avLst/>
          </a:prstGeom>
        </p:spPr>
        <p:txBody>
          <a:bodyPr wrap="square">
            <a:spAutoFit/>
          </a:bodyPr>
          <a:lstStyle/>
          <a:p>
            <a:r>
              <a:rPr lang="zh-CN" altLang="en-US" sz="2400" b="1" spc="-30" dirty="0">
                <a:solidFill>
                  <a:schemeClr val="bg1"/>
                </a:solidFill>
                <a:latin typeface="微软雅黑"/>
                <a:ea typeface="微软雅黑"/>
                <a:sym typeface="微软雅黑"/>
              </a:rPr>
              <a:t>Second</a:t>
            </a:r>
            <a:endParaRPr lang="en-US" altLang="zh-CN" sz="2400" b="1" spc="-30" dirty="0">
              <a:solidFill>
                <a:schemeClr val="bg1"/>
              </a:solidFill>
              <a:latin typeface="微软雅黑"/>
              <a:ea typeface="微软雅黑"/>
              <a:sym typeface="微软雅黑"/>
            </a:endParaRPr>
          </a:p>
          <a:p>
            <a:r>
              <a:rPr lang="zh-CN" altLang="en-US" sz="2400" b="1" spc="-30" dirty="0">
                <a:solidFill>
                  <a:schemeClr val="bg1"/>
                </a:solidFill>
                <a:latin typeface="微软雅黑"/>
                <a:ea typeface="微软雅黑"/>
                <a:sym typeface="微软雅黑"/>
              </a:rPr>
              <a:t>Quarter</a:t>
            </a:r>
            <a:endParaRPr lang="en-US" altLang="zh-CN" sz="2400" b="1" spc="-30" dirty="0">
              <a:solidFill>
                <a:schemeClr val="bg1"/>
              </a:solidFill>
              <a:latin typeface="微软雅黑"/>
              <a:ea typeface="微软雅黑"/>
              <a:sym typeface="微软雅黑"/>
            </a:endParaRPr>
          </a:p>
        </p:txBody>
      </p:sp>
      <p:sp>
        <p:nvSpPr>
          <p:cNvPr id="52" name="Rectangle 15"/>
          <p:cNvSpPr/>
          <p:nvPr/>
        </p:nvSpPr>
        <p:spPr>
          <a:xfrm>
            <a:off x="6308796" y="4396421"/>
            <a:ext cx="1689562" cy="830997"/>
          </a:xfrm>
          <a:prstGeom prst="rect">
            <a:avLst/>
          </a:prstGeom>
        </p:spPr>
        <p:txBody>
          <a:bodyPr wrap="square">
            <a:spAutoFit/>
          </a:bodyPr>
          <a:lstStyle/>
          <a:p>
            <a:r>
              <a:rPr lang="zh-CN" altLang="en-US" sz="2400" b="1" spc="-30" dirty="0">
                <a:solidFill>
                  <a:schemeClr val="bg1"/>
                </a:solidFill>
                <a:latin typeface="微软雅黑"/>
                <a:ea typeface="微软雅黑"/>
                <a:sym typeface="微软雅黑"/>
              </a:rPr>
              <a:t>Third</a:t>
            </a:r>
            <a:endParaRPr lang="en-US" altLang="zh-CN" sz="2400" b="1" spc="-30" dirty="0">
              <a:solidFill>
                <a:schemeClr val="bg1"/>
              </a:solidFill>
              <a:latin typeface="微软雅黑"/>
              <a:ea typeface="微软雅黑"/>
              <a:sym typeface="微软雅黑"/>
            </a:endParaRPr>
          </a:p>
          <a:p>
            <a:r>
              <a:rPr lang="zh-CN" altLang="en-US" sz="2400" b="1" spc="-30" dirty="0">
                <a:solidFill>
                  <a:schemeClr val="bg1"/>
                </a:solidFill>
                <a:latin typeface="微软雅黑"/>
                <a:ea typeface="微软雅黑"/>
                <a:sym typeface="微软雅黑"/>
              </a:rPr>
              <a:t>Quarter</a:t>
            </a:r>
            <a:endParaRPr lang="en-US" altLang="zh-CN" sz="2400" b="1" spc="-30" dirty="0">
              <a:solidFill>
                <a:schemeClr val="bg1"/>
              </a:solidFill>
              <a:latin typeface="微软雅黑"/>
              <a:ea typeface="微软雅黑"/>
              <a:sym typeface="微软雅黑"/>
            </a:endParaRPr>
          </a:p>
        </p:txBody>
      </p:sp>
      <p:sp>
        <p:nvSpPr>
          <p:cNvPr id="53" name="Rectangle 15"/>
          <p:cNvSpPr/>
          <p:nvPr/>
        </p:nvSpPr>
        <p:spPr>
          <a:xfrm>
            <a:off x="7995910" y="2576610"/>
            <a:ext cx="1689562" cy="646331"/>
          </a:xfrm>
          <a:prstGeom prst="rect">
            <a:avLst/>
          </a:prstGeom>
        </p:spPr>
        <p:txBody>
          <a:bodyPr wrap="square">
            <a:spAutoFit/>
          </a:bodyPr>
          <a:lstStyle/>
          <a:p>
            <a:r>
              <a:rPr lang="en-US" altLang="zh-CN" sz="3600" b="1" spc="-30" dirty="0">
                <a:solidFill>
                  <a:schemeClr val="bg1"/>
                </a:solidFill>
                <a:latin typeface="微软雅黑"/>
                <a:ea typeface="微软雅黑"/>
                <a:sym typeface="微软雅黑"/>
              </a:rPr>
              <a:t>2015</a:t>
            </a:r>
          </a:p>
        </p:txBody>
      </p:sp>
      <p:sp>
        <p:nvSpPr>
          <p:cNvPr id="54" name="Rectangle 15"/>
          <p:cNvSpPr/>
          <p:nvPr/>
        </p:nvSpPr>
        <p:spPr>
          <a:xfrm>
            <a:off x="8384573" y="3293439"/>
            <a:ext cx="1689562" cy="830997"/>
          </a:xfrm>
          <a:prstGeom prst="rect">
            <a:avLst/>
          </a:prstGeom>
        </p:spPr>
        <p:txBody>
          <a:bodyPr wrap="square">
            <a:spAutoFit/>
          </a:bodyPr>
          <a:lstStyle/>
          <a:p>
            <a:r>
              <a:rPr lang="zh-CN" altLang="en-US" sz="2400" b="1" spc="-30" dirty="0">
                <a:solidFill>
                  <a:schemeClr val="bg1"/>
                </a:solidFill>
                <a:latin typeface="微软雅黑"/>
                <a:ea typeface="微软雅黑"/>
                <a:sym typeface="微软雅黑"/>
              </a:rPr>
              <a:t>Fourth</a:t>
            </a:r>
            <a:endParaRPr lang="en-US" altLang="zh-CN" sz="2400" b="1" spc="-30" dirty="0">
              <a:solidFill>
                <a:schemeClr val="bg1"/>
              </a:solidFill>
              <a:latin typeface="微软雅黑"/>
              <a:ea typeface="微软雅黑"/>
              <a:sym typeface="微软雅黑"/>
            </a:endParaRPr>
          </a:p>
          <a:p>
            <a:r>
              <a:rPr lang="zh-CN" altLang="en-US" sz="2400" b="1" spc="-30" dirty="0">
                <a:solidFill>
                  <a:schemeClr val="bg1"/>
                </a:solidFill>
                <a:latin typeface="微软雅黑"/>
                <a:ea typeface="微软雅黑"/>
                <a:sym typeface="微软雅黑"/>
              </a:rPr>
              <a:t>Quarter</a:t>
            </a:r>
            <a:endParaRPr lang="en-US" altLang="zh-CN" sz="2400" b="1" spc="-30" dirty="0">
              <a:solidFill>
                <a:schemeClr val="bg1"/>
              </a:solidFill>
              <a:latin typeface="微软雅黑"/>
              <a:ea typeface="微软雅黑"/>
              <a:sym typeface="微软雅黑"/>
            </a:endParaRPr>
          </a:p>
        </p:txBody>
      </p:sp>
      <p:sp>
        <p:nvSpPr>
          <p:cNvPr id="46" name="矩形 45"/>
          <p:cNvSpPr/>
          <p:nvPr/>
        </p:nvSpPr>
        <p:spPr>
          <a:xfrm>
            <a:off x="1122848" y="400150"/>
            <a:ext cx="2339102" cy="523220"/>
          </a:xfrm>
          <a:prstGeom prst="rect">
            <a:avLst/>
          </a:prstGeom>
        </p:spPr>
        <p:txBody>
          <a:bodyPr wrap="none">
            <a:spAutoFit/>
          </a:bodyPr>
          <a:lstStyle/>
          <a:p>
            <a:pPr algn="ctr"/>
            <a:r>
              <a:rPr lang="zh-CN" altLang="en-US" sz="2800" dirty="0">
                <a:solidFill>
                  <a:schemeClr val="tx1">
                    <a:lumMod val="85000"/>
                    <a:lumOff val="15000"/>
                  </a:schemeClr>
                </a:solidFill>
                <a:latin typeface="微软雅黑"/>
                <a:ea typeface="微软雅黑"/>
                <a:cs typeface="Arial" panose="020B0604020202020204" pitchFamily="34" charset="0"/>
                <a:sym typeface="微软雅黑"/>
              </a:rPr>
              <a:t>Add title information</a:t>
            </a:r>
            <a:endParaRPr lang="en-US" altLang="zh-CN" sz="2800" dirty="0">
              <a:solidFill>
                <a:schemeClr val="tx1">
                  <a:lumMod val="85000"/>
                  <a:lumOff val="15000"/>
                </a:schemeClr>
              </a:solidFill>
              <a:latin typeface="微软雅黑"/>
              <a:ea typeface="微软雅黑"/>
              <a:cs typeface="Arial" panose="020B0604020202020204" pitchFamily="34" charset="0"/>
              <a:sym typeface="微软雅黑"/>
            </a:endParaRPr>
          </a:p>
        </p:txBody>
      </p:sp>
    </p:spTree>
    <p:extLst>
      <p:ext uri="{BB962C8B-B14F-4D97-AF65-F5344CB8AC3E}">
        <p14:creationId xmlns:p14="http://schemas.microsoft.com/office/powerpoint/2010/main" val="3624040274"/>
      </p:ext>
    </p:extLst>
  </p:cSld>
  <p:clrMapOvr>
    <a:masterClrMapping/>
  </p:clrMapOvr>
  <mc:AlternateContent xmlns:mc="http://schemas.openxmlformats.org/markup-compatibility/2006" xmlns:p14="http://schemas.microsoft.com/office/powerpoint/2010/main">
    <mc:Choice Requires="p14">
      <p:transition spd="slow" p14:dur="1200" advTm="3000">
        <p14:prism/>
      </p:transition>
    </mc:Choice>
    <mc:Fallback xmlns="">
      <p:transition spd="slow" advTm="3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inVertical)">
                                      <p:cBhvr>
                                        <p:cTn id="10" dur="500"/>
                                        <p:tgtEl>
                                          <p:spTgt spid="3"/>
                                        </p:tgtEl>
                                      </p:cBhvr>
                                    </p:animEffect>
                                  </p:childTnLst>
                                </p:cTn>
                              </p:par>
                              <p:par>
                                <p:cTn id="11" presetID="16" presetClass="entr" presetSubtype="21" fill="hold" nodeType="withEffect">
                                  <p:stCondLst>
                                    <p:cond delay="0"/>
                                  </p:stCondLst>
                                  <p:childTnLst>
                                    <p:set>
                                      <p:cBhvr>
                                        <p:cTn id="12" dur="1" fill="hold">
                                          <p:stCondLst>
                                            <p:cond delay="0"/>
                                          </p:stCondLst>
                                        </p:cTn>
                                        <p:tgtEl>
                                          <p:spTgt spid="49"/>
                                        </p:tgtEl>
                                        <p:attrNameLst>
                                          <p:attrName>style.visibility</p:attrName>
                                        </p:attrNameLst>
                                      </p:cBhvr>
                                      <p:to>
                                        <p:strVal val="visible"/>
                                      </p:to>
                                    </p:set>
                                    <p:animEffect transition="in" filter="barn(inVertical)">
                                      <p:cBhvr>
                                        <p:cTn id="13" dur="500"/>
                                        <p:tgtEl>
                                          <p:spTgt spid="49"/>
                                        </p:tgtEl>
                                      </p:cBhvr>
                                    </p:animEffect>
                                  </p:childTnLst>
                                </p:cTn>
                              </p:par>
                              <p:par>
                                <p:cTn id="14" presetID="16" presetClass="entr" presetSubtype="21" fill="hold" nodeType="with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barn(inVertical)">
                                      <p:cBhvr>
                                        <p:cTn id="16" dur="500"/>
                                        <p:tgtEl>
                                          <p:spTgt spid="2"/>
                                        </p:tgtEl>
                                      </p:cBhvr>
                                    </p:animEffect>
                                  </p:childTnLst>
                                </p:cTn>
                              </p:par>
                              <p:par>
                                <p:cTn id="17" presetID="16" presetClass="entr" presetSubtype="21" fill="hold" nodeType="with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barn(inVertical)">
                                      <p:cBhvr>
                                        <p:cTn id="19" dur="500"/>
                                        <p:tgtEl>
                                          <p:spTgt spid="7"/>
                                        </p:tgtEl>
                                      </p:cBhvr>
                                    </p:animEffect>
                                  </p:childTnLst>
                                </p:cTn>
                              </p:par>
                              <p:par>
                                <p:cTn id="20" presetID="16" presetClass="entr" presetSubtype="21" fill="hold" grpId="0" nodeType="withEffect">
                                  <p:stCondLst>
                                    <p:cond delay="0"/>
                                  </p:stCondLst>
                                  <p:childTnLst>
                                    <p:set>
                                      <p:cBhvr>
                                        <p:cTn id="21" dur="1" fill="hold">
                                          <p:stCondLst>
                                            <p:cond delay="0"/>
                                          </p:stCondLst>
                                        </p:cTn>
                                        <p:tgtEl>
                                          <p:spTgt spid="74"/>
                                        </p:tgtEl>
                                        <p:attrNameLst>
                                          <p:attrName>style.visibility</p:attrName>
                                        </p:attrNameLst>
                                      </p:cBhvr>
                                      <p:to>
                                        <p:strVal val="visible"/>
                                      </p:to>
                                    </p:set>
                                    <p:animEffect transition="in" filter="barn(inVertical)">
                                      <p:cBhvr>
                                        <p:cTn id="22" dur="500"/>
                                        <p:tgtEl>
                                          <p:spTgt spid="74"/>
                                        </p:tgtEl>
                                      </p:cBhvr>
                                    </p:animEffect>
                                  </p:childTnLst>
                                </p:cTn>
                              </p:par>
                              <p:par>
                                <p:cTn id="23" presetID="16" presetClass="entr" presetSubtype="21" fill="hold" grpId="0" nodeType="withEffect">
                                  <p:stCondLst>
                                    <p:cond delay="0"/>
                                  </p:stCondLst>
                                  <p:childTnLst>
                                    <p:set>
                                      <p:cBhvr>
                                        <p:cTn id="24" dur="1" fill="hold">
                                          <p:stCondLst>
                                            <p:cond delay="0"/>
                                          </p:stCondLst>
                                        </p:cTn>
                                        <p:tgtEl>
                                          <p:spTgt spid="75"/>
                                        </p:tgtEl>
                                        <p:attrNameLst>
                                          <p:attrName>style.visibility</p:attrName>
                                        </p:attrNameLst>
                                      </p:cBhvr>
                                      <p:to>
                                        <p:strVal val="visible"/>
                                      </p:to>
                                    </p:set>
                                    <p:animEffect transition="in" filter="barn(inVertical)">
                                      <p:cBhvr>
                                        <p:cTn id="25" dur="500"/>
                                        <p:tgtEl>
                                          <p:spTgt spid="75"/>
                                        </p:tgtEl>
                                      </p:cBhvr>
                                    </p:animEffect>
                                  </p:childTnLst>
                                </p:cTn>
                              </p:par>
                              <p:par>
                                <p:cTn id="26" presetID="16" presetClass="entr" presetSubtype="21" fill="hold" grpId="0" nodeType="withEffect">
                                  <p:stCondLst>
                                    <p:cond delay="0"/>
                                  </p:stCondLst>
                                  <p:childTnLst>
                                    <p:set>
                                      <p:cBhvr>
                                        <p:cTn id="27" dur="1" fill="hold">
                                          <p:stCondLst>
                                            <p:cond delay="0"/>
                                          </p:stCondLst>
                                        </p:cTn>
                                        <p:tgtEl>
                                          <p:spTgt spid="76"/>
                                        </p:tgtEl>
                                        <p:attrNameLst>
                                          <p:attrName>style.visibility</p:attrName>
                                        </p:attrNameLst>
                                      </p:cBhvr>
                                      <p:to>
                                        <p:strVal val="visible"/>
                                      </p:to>
                                    </p:set>
                                    <p:animEffect transition="in" filter="barn(inVertical)">
                                      <p:cBhvr>
                                        <p:cTn id="28" dur="500"/>
                                        <p:tgtEl>
                                          <p:spTgt spid="76"/>
                                        </p:tgtEl>
                                      </p:cBhvr>
                                    </p:animEffect>
                                  </p:childTnLst>
                                </p:cTn>
                              </p:par>
                              <p:par>
                                <p:cTn id="29" presetID="16" presetClass="entr" presetSubtype="21" fill="hold" grpId="0" nodeType="withEffect">
                                  <p:stCondLst>
                                    <p:cond delay="0"/>
                                  </p:stCondLst>
                                  <p:childTnLst>
                                    <p:set>
                                      <p:cBhvr>
                                        <p:cTn id="30" dur="1" fill="hold">
                                          <p:stCondLst>
                                            <p:cond delay="0"/>
                                          </p:stCondLst>
                                        </p:cTn>
                                        <p:tgtEl>
                                          <p:spTgt spid="77"/>
                                        </p:tgtEl>
                                        <p:attrNameLst>
                                          <p:attrName>style.visibility</p:attrName>
                                        </p:attrNameLst>
                                      </p:cBhvr>
                                      <p:to>
                                        <p:strVal val="visible"/>
                                      </p:to>
                                    </p:set>
                                    <p:animEffect transition="in" filter="barn(inVertical)">
                                      <p:cBhvr>
                                        <p:cTn id="31" dur="500"/>
                                        <p:tgtEl>
                                          <p:spTgt spid="77"/>
                                        </p:tgtEl>
                                      </p:cBhvr>
                                    </p:animEffect>
                                  </p:childTnLst>
                                </p:cTn>
                              </p:par>
                              <p:par>
                                <p:cTn id="32" presetID="16" presetClass="entr" presetSubtype="21" fill="hold" grpId="0" nodeType="withEffect">
                                  <p:stCondLst>
                                    <p:cond delay="0"/>
                                  </p:stCondLst>
                                  <p:childTnLst>
                                    <p:set>
                                      <p:cBhvr>
                                        <p:cTn id="33" dur="1" fill="hold">
                                          <p:stCondLst>
                                            <p:cond delay="0"/>
                                          </p:stCondLst>
                                        </p:cTn>
                                        <p:tgtEl>
                                          <p:spTgt spid="50"/>
                                        </p:tgtEl>
                                        <p:attrNameLst>
                                          <p:attrName>style.visibility</p:attrName>
                                        </p:attrNameLst>
                                      </p:cBhvr>
                                      <p:to>
                                        <p:strVal val="visible"/>
                                      </p:to>
                                    </p:set>
                                    <p:animEffect transition="in" filter="barn(inVertical)">
                                      <p:cBhvr>
                                        <p:cTn id="34" dur="500"/>
                                        <p:tgtEl>
                                          <p:spTgt spid="50"/>
                                        </p:tgtEl>
                                      </p:cBhvr>
                                    </p:animEffect>
                                  </p:childTnLst>
                                </p:cTn>
                              </p:par>
                              <p:par>
                                <p:cTn id="35" presetID="16" presetClass="entr" presetSubtype="21" fill="hold" grpId="0" nodeType="withEffect">
                                  <p:stCondLst>
                                    <p:cond delay="0"/>
                                  </p:stCondLst>
                                  <p:childTnLst>
                                    <p:set>
                                      <p:cBhvr>
                                        <p:cTn id="36" dur="1" fill="hold">
                                          <p:stCondLst>
                                            <p:cond delay="0"/>
                                          </p:stCondLst>
                                        </p:cTn>
                                        <p:tgtEl>
                                          <p:spTgt spid="51"/>
                                        </p:tgtEl>
                                        <p:attrNameLst>
                                          <p:attrName>style.visibility</p:attrName>
                                        </p:attrNameLst>
                                      </p:cBhvr>
                                      <p:to>
                                        <p:strVal val="visible"/>
                                      </p:to>
                                    </p:set>
                                    <p:animEffect transition="in" filter="barn(inVertical)">
                                      <p:cBhvr>
                                        <p:cTn id="37" dur="500"/>
                                        <p:tgtEl>
                                          <p:spTgt spid="51"/>
                                        </p:tgtEl>
                                      </p:cBhvr>
                                    </p:animEffect>
                                  </p:childTnLst>
                                </p:cTn>
                              </p:par>
                              <p:par>
                                <p:cTn id="38" presetID="16" presetClass="entr" presetSubtype="21" fill="hold" grpId="0" nodeType="withEffect">
                                  <p:stCondLst>
                                    <p:cond delay="0"/>
                                  </p:stCondLst>
                                  <p:childTnLst>
                                    <p:set>
                                      <p:cBhvr>
                                        <p:cTn id="39" dur="1" fill="hold">
                                          <p:stCondLst>
                                            <p:cond delay="0"/>
                                          </p:stCondLst>
                                        </p:cTn>
                                        <p:tgtEl>
                                          <p:spTgt spid="52"/>
                                        </p:tgtEl>
                                        <p:attrNameLst>
                                          <p:attrName>style.visibility</p:attrName>
                                        </p:attrNameLst>
                                      </p:cBhvr>
                                      <p:to>
                                        <p:strVal val="visible"/>
                                      </p:to>
                                    </p:set>
                                    <p:animEffect transition="in" filter="barn(inVertical)">
                                      <p:cBhvr>
                                        <p:cTn id="40" dur="500"/>
                                        <p:tgtEl>
                                          <p:spTgt spid="52"/>
                                        </p:tgtEl>
                                      </p:cBhvr>
                                    </p:animEffect>
                                  </p:childTnLst>
                                </p:cTn>
                              </p:par>
                              <p:par>
                                <p:cTn id="41" presetID="16" presetClass="entr" presetSubtype="21" fill="hold" grpId="0" nodeType="withEffect">
                                  <p:stCondLst>
                                    <p:cond delay="0"/>
                                  </p:stCondLst>
                                  <p:childTnLst>
                                    <p:set>
                                      <p:cBhvr>
                                        <p:cTn id="42" dur="1" fill="hold">
                                          <p:stCondLst>
                                            <p:cond delay="0"/>
                                          </p:stCondLst>
                                        </p:cTn>
                                        <p:tgtEl>
                                          <p:spTgt spid="53"/>
                                        </p:tgtEl>
                                        <p:attrNameLst>
                                          <p:attrName>style.visibility</p:attrName>
                                        </p:attrNameLst>
                                      </p:cBhvr>
                                      <p:to>
                                        <p:strVal val="visible"/>
                                      </p:to>
                                    </p:set>
                                    <p:animEffect transition="in" filter="barn(inVertical)">
                                      <p:cBhvr>
                                        <p:cTn id="43" dur="500"/>
                                        <p:tgtEl>
                                          <p:spTgt spid="53"/>
                                        </p:tgtEl>
                                      </p:cBhvr>
                                    </p:animEffect>
                                  </p:childTnLst>
                                </p:cTn>
                              </p:par>
                              <p:par>
                                <p:cTn id="44" presetID="16" presetClass="entr" presetSubtype="21" fill="hold" grpId="0" nodeType="withEffect">
                                  <p:stCondLst>
                                    <p:cond delay="0"/>
                                  </p:stCondLst>
                                  <p:childTnLst>
                                    <p:set>
                                      <p:cBhvr>
                                        <p:cTn id="45" dur="1" fill="hold">
                                          <p:stCondLst>
                                            <p:cond delay="0"/>
                                          </p:stCondLst>
                                        </p:cTn>
                                        <p:tgtEl>
                                          <p:spTgt spid="54"/>
                                        </p:tgtEl>
                                        <p:attrNameLst>
                                          <p:attrName>style.visibility</p:attrName>
                                        </p:attrNameLst>
                                      </p:cBhvr>
                                      <p:to>
                                        <p:strVal val="visible"/>
                                      </p:to>
                                    </p:set>
                                    <p:animEffect transition="in" filter="barn(inVertical)">
                                      <p:cBhvr>
                                        <p:cTn id="46" dur="500"/>
                                        <p:tgtEl>
                                          <p:spTgt spid="54"/>
                                        </p:tgtEl>
                                      </p:cBhvr>
                                    </p:animEffect>
                                  </p:childTnLst>
                                </p:cTn>
                              </p:par>
                              <p:par>
                                <p:cTn id="47" presetID="16" presetClass="entr" presetSubtype="21" fill="hold" nodeType="withEffect">
                                  <p:stCondLst>
                                    <p:cond delay="0"/>
                                  </p:stCondLst>
                                  <p:childTnLst>
                                    <p:set>
                                      <p:cBhvr>
                                        <p:cTn id="48" dur="1" fill="hold">
                                          <p:stCondLst>
                                            <p:cond delay="0"/>
                                          </p:stCondLst>
                                        </p:cTn>
                                        <p:tgtEl>
                                          <p:spTgt spid="18"/>
                                        </p:tgtEl>
                                        <p:attrNameLst>
                                          <p:attrName>style.visibility</p:attrName>
                                        </p:attrNameLst>
                                      </p:cBhvr>
                                      <p:to>
                                        <p:strVal val="visible"/>
                                      </p:to>
                                    </p:set>
                                    <p:animEffect transition="in" filter="barn(inVertical)">
                                      <p:cBhvr>
                                        <p:cTn id="49" dur="500"/>
                                        <p:tgtEl>
                                          <p:spTgt spid="18"/>
                                        </p:tgtEl>
                                      </p:cBhvr>
                                    </p:animEffect>
                                  </p:childTnLst>
                                </p:cTn>
                              </p:par>
                              <p:par>
                                <p:cTn id="50" presetID="16" presetClass="entr" presetSubtype="21" fill="hold" nodeType="withEffect">
                                  <p:stCondLst>
                                    <p:cond delay="0"/>
                                  </p:stCondLst>
                                  <p:childTnLst>
                                    <p:set>
                                      <p:cBhvr>
                                        <p:cTn id="51" dur="1" fill="hold">
                                          <p:stCondLst>
                                            <p:cond delay="0"/>
                                          </p:stCondLst>
                                        </p:cTn>
                                        <p:tgtEl>
                                          <p:spTgt spid="34"/>
                                        </p:tgtEl>
                                        <p:attrNameLst>
                                          <p:attrName>style.visibility</p:attrName>
                                        </p:attrNameLst>
                                      </p:cBhvr>
                                      <p:to>
                                        <p:strVal val="visible"/>
                                      </p:to>
                                    </p:set>
                                    <p:animEffect transition="in" filter="barn(inVertical)">
                                      <p:cBhvr>
                                        <p:cTn id="52" dur="500"/>
                                        <p:tgtEl>
                                          <p:spTgt spid="34"/>
                                        </p:tgtEl>
                                      </p:cBhvr>
                                    </p:animEffect>
                                  </p:childTnLst>
                                </p:cTn>
                              </p:par>
                              <p:par>
                                <p:cTn id="53" presetID="16" presetClass="entr" presetSubtype="21" fill="hold" grpId="0" nodeType="withEffect">
                                  <p:stCondLst>
                                    <p:cond delay="0"/>
                                  </p:stCondLst>
                                  <p:childTnLst>
                                    <p:set>
                                      <p:cBhvr>
                                        <p:cTn id="54" dur="1" fill="hold">
                                          <p:stCondLst>
                                            <p:cond delay="0"/>
                                          </p:stCondLst>
                                        </p:cTn>
                                        <p:tgtEl>
                                          <p:spTgt spid="70"/>
                                        </p:tgtEl>
                                        <p:attrNameLst>
                                          <p:attrName>style.visibility</p:attrName>
                                        </p:attrNameLst>
                                      </p:cBhvr>
                                      <p:to>
                                        <p:strVal val="visible"/>
                                      </p:to>
                                    </p:set>
                                    <p:animEffect transition="in" filter="barn(inVertical)">
                                      <p:cBhvr>
                                        <p:cTn id="55" dur="500"/>
                                        <p:tgtEl>
                                          <p:spTgt spid="70"/>
                                        </p:tgtEl>
                                      </p:cBhvr>
                                    </p:animEffect>
                                  </p:childTnLst>
                                </p:cTn>
                              </p:par>
                              <p:par>
                                <p:cTn id="56" presetID="16" presetClass="entr" presetSubtype="21" fill="hold" grpId="0" nodeType="withEffect">
                                  <p:stCondLst>
                                    <p:cond delay="0"/>
                                  </p:stCondLst>
                                  <p:childTnLst>
                                    <p:set>
                                      <p:cBhvr>
                                        <p:cTn id="57" dur="1" fill="hold">
                                          <p:stCondLst>
                                            <p:cond delay="0"/>
                                          </p:stCondLst>
                                        </p:cTn>
                                        <p:tgtEl>
                                          <p:spTgt spid="71"/>
                                        </p:tgtEl>
                                        <p:attrNameLst>
                                          <p:attrName>style.visibility</p:attrName>
                                        </p:attrNameLst>
                                      </p:cBhvr>
                                      <p:to>
                                        <p:strVal val="visible"/>
                                      </p:to>
                                    </p:set>
                                    <p:animEffect transition="in" filter="barn(inVertical)">
                                      <p:cBhvr>
                                        <p:cTn id="58" dur="500"/>
                                        <p:tgtEl>
                                          <p:spTgt spid="71"/>
                                        </p:tgtEl>
                                      </p:cBhvr>
                                    </p:animEffect>
                                  </p:childTnLst>
                                </p:cTn>
                              </p:par>
                              <p:par>
                                <p:cTn id="59" presetID="16" presetClass="entr" presetSubtype="21" fill="hold" grpId="0" nodeType="withEffect">
                                  <p:stCondLst>
                                    <p:cond delay="0"/>
                                  </p:stCondLst>
                                  <p:childTnLst>
                                    <p:set>
                                      <p:cBhvr>
                                        <p:cTn id="60" dur="1" fill="hold">
                                          <p:stCondLst>
                                            <p:cond delay="0"/>
                                          </p:stCondLst>
                                        </p:cTn>
                                        <p:tgtEl>
                                          <p:spTgt spid="72"/>
                                        </p:tgtEl>
                                        <p:attrNameLst>
                                          <p:attrName>style.visibility</p:attrName>
                                        </p:attrNameLst>
                                      </p:cBhvr>
                                      <p:to>
                                        <p:strVal val="visible"/>
                                      </p:to>
                                    </p:set>
                                    <p:animEffect transition="in" filter="barn(inVertical)">
                                      <p:cBhvr>
                                        <p:cTn id="61" dur="500"/>
                                        <p:tgtEl>
                                          <p:spTgt spid="72"/>
                                        </p:tgtEl>
                                      </p:cBhvr>
                                    </p:animEffect>
                                  </p:childTnLst>
                                </p:cTn>
                              </p:par>
                              <p:par>
                                <p:cTn id="62" presetID="16" presetClass="entr" presetSubtype="21" fill="hold" grpId="0" nodeType="withEffect">
                                  <p:stCondLst>
                                    <p:cond delay="0"/>
                                  </p:stCondLst>
                                  <p:childTnLst>
                                    <p:set>
                                      <p:cBhvr>
                                        <p:cTn id="63" dur="1" fill="hold">
                                          <p:stCondLst>
                                            <p:cond delay="0"/>
                                          </p:stCondLst>
                                        </p:cTn>
                                        <p:tgtEl>
                                          <p:spTgt spid="73"/>
                                        </p:tgtEl>
                                        <p:attrNameLst>
                                          <p:attrName>style.visibility</p:attrName>
                                        </p:attrNameLst>
                                      </p:cBhvr>
                                      <p:to>
                                        <p:strVal val="visible"/>
                                      </p:to>
                                    </p:set>
                                    <p:animEffect transition="in" filter="barn(inVertical)">
                                      <p:cBhvr>
                                        <p:cTn id="64" dur="500"/>
                                        <p:tgtEl>
                                          <p:spTgt spid="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 grpId="0"/>
      <p:bldP spid="71" grpId="0"/>
      <p:bldP spid="72" grpId="0"/>
      <p:bldP spid="73" grpId="0"/>
      <p:bldP spid="74" grpId="0"/>
      <p:bldP spid="75" grpId="0"/>
      <p:bldP spid="76" grpId="0"/>
      <p:bldP spid="77" grpId="0"/>
      <p:bldP spid="50" grpId="0"/>
      <p:bldP spid="51" grpId="0"/>
      <p:bldP spid="52" grpId="0"/>
      <p:bldP spid="53" grpId="0"/>
      <p:bldP spid="5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rotWithShape="1">
          <a:blip r:embed="rId4">
            <a:extLst>
              <a:ext uri="{28A0092B-C50C-407E-A947-70E740481C1C}">
                <a14:useLocalDpi xmlns:a14="http://schemas.microsoft.com/office/drawing/2010/main" val="0"/>
              </a:ext>
            </a:extLst>
          </a:blip>
          <a:srcRect t="15403"/>
          <a:stretch/>
        </p:blipFill>
        <p:spPr>
          <a:xfrm>
            <a:off x="0" y="-1"/>
            <a:ext cx="12192000" cy="6876005"/>
          </a:xfrm>
          <a:prstGeom prst="rect">
            <a:avLst/>
          </a:prstGeom>
        </p:spPr>
      </p:pic>
      <p:sp>
        <p:nvSpPr>
          <p:cNvPr id="9" name="矩形 8"/>
          <p:cNvSpPr/>
          <p:nvPr/>
        </p:nvSpPr>
        <p:spPr>
          <a:xfrm>
            <a:off x="2989943" y="-72571"/>
            <a:ext cx="6241143" cy="6995887"/>
          </a:xfrm>
          <a:prstGeom prst="rect">
            <a:avLst/>
          </a:prstGeom>
          <a:solidFill>
            <a:srgbClr val="F785A0"/>
          </a:solidFill>
          <a:ln>
            <a:solidFill>
              <a:srgbClr val="FFFFF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文本框 3080"/>
          <p:cNvSpPr txBox="1">
            <a:spLocks noChangeArrowheads="1"/>
          </p:cNvSpPr>
          <p:nvPr/>
        </p:nvSpPr>
        <p:spPr bwMode="auto">
          <a:xfrm>
            <a:off x="4183154" y="1884097"/>
            <a:ext cx="4209143" cy="13185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6693" tIns="43346" rIns="86693" bIns="43346">
            <a:spAutoFit/>
          </a:bodyPr>
          <a:lstStyle/>
          <a:p>
            <a:pPr algn="ctr" defTabSz="866943" fontAlgn="base">
              <a:spcBef>
                <a:spcPct val="0"/>
              </a:spcBef>
              <a:spcAft>
                <a:spcPct val="0"/>
              </a:spcAft>
            </a:pPr>
            <a:r>
              <a:rPr lang="en-US" altLang="zh-CN" sz="7999" b="1" dirty="0">
                <a:solidFill>
                  <a:schemeClr val="bg1"/>
                </a:solidFill>
                <a:latin typeface="微软雅黑"/>
                <a:ea typeface="微软雅黑"/>
                <a:sym typeface="微软雅黑"/>
              </a:rPr>
              <a:t>THREE</a:t>
            </a:r>
          </a:p>
        </p:txBody>
      </p:sp>
      <p:sp>
        <p:nvSpPr>
          <p:cNvPr id="41" name="矩形 40"/>
          <p:cNvSpPr/>
          <p:nvPr/>
        </p:nvSpPr>
        <p:spPr>
          <a:xfrm>
            <a:off x="4932531" y="3495814"/>
            <a:ext cx="4420507" cy="820481"/>
          </a:xfrm>
          <a:prstGeom prst="rect">
            <a:avLst/>
          </a:prstGeom>
        </p:spPr>
        <p:txBody>
          <a:bodyPr wrap="square" lIns="0" tIns="0" rIns="0" bIns="0">
            <a:spAutoFit/>
          </a:bodyPr>
          <a:lstStyle/>
          <a:p>
            <a:pPr defTabSz="866943" fontAlgn="base">
              <a:spcBef>
                <a:spcPct val="0"/>
              </a:spcBef>
              <a:spcAft>
                <a:spcPct val="0"/>
              </a:spcAft>
            </a:pPr>
            <a:r>
              <a:rPr lang="zh-CN" altLang="en-US" sz="2666" b="1" dirty="0">
                <a:solidFill>
                  <a:schemeClr val="bg1"/>
                </a:solidFill>
                <a:latin typeface="微软雅黑"/>
                <a:sym typeface="微软雅黑"/>
              </a:rPr>
              <a:t>Work Summary and Reflection</a:t>
            </a:r>
          </a:p>
        </p:txBody>
      </p:sp>
      <p:sp>
        <p:nvSpPr>
          <p:cNvPr id="42" name="文本框 41"/>
          <p:cNvSpPr txBox="1"/>
          <p:nvPr/>
        </p:nvSpPr>
        <p:spPr>
          <a:xfrm>
            <a:off x="4932531" y="4316295"/>
            <a:ext cx="3772185" cy="405432"/>
          </a:xfrm>
          <a:prstGeom prst="rect">
            <a:avLst/>
          </a:prstGeom>
          <a:noFill/>
        </p:spPr>
        <p:txBody>
          <a:bodyPr wrap="square" lIns="0" tIns="0" rIns="0" bIns="0" rtlCol="0">
            <a:spAutoFit/>
          </a:bodyPr>
          <a:lstStyle/>
          <a:p>
            <a:pPr algn="just" defTabSz="866943" fontAlgn="base">
              <a:lnSpc>
                <a:spcPct val="150000"/>
              </a:lnSpc>
              <a:spcBef>
                <a:spcPct val="0"/>
              </a:spcBef>
              <a:spcAft>
                <a:spcPct val="0"/>
              </a:spcAft>
            </a:pPr>
            <a:r>
              <a:rPr lang="zh-CN" altLang="en-US" sz="933" b="1" dirty="0">
                <a:solidFill>
                  <a:schemeClr val="bg1"/>
                </a:solidFill>
                <a:latin typeface="微软雅黑"/>
                <a:ea typeface="微软雅黑"/>
                <a:cs typeface="+mn-ea"/>
                <a:sym typeface="微软雅黑"/>
              </a:rPr>
              <a:t>Please replace the text content, modify the text content, or copy your content directly to this. Please replace the text content, modify the text content, or copy your content directly to this.</a:t>
            </a:r>
          </a:p>
        </p:txBody>
      </p:sp>
      <p:sp>
        <p:nvSpPr>
          <p:cNvPr id="14" name="MH_Other_2"/>
          <p:cNvSpPr/>
          <p:nvPr>
            <p:custDataLst>
              <p:tags r:id="rId1"/>
            </p:custDataLst>
          </p:nvPr>
        </p:nvSpPr>
        <p:spPr>
          <a:xfrm>
            <a:off x="6196784" y="3202614"/>
            <a:ext cx="504857" cy="230246"/>
          </a:xfrm>
          <a:custGeom>
            <a:avLst/>
            <a:gdLst>
              <a:gd name="connsiteX0" fmla="*/ 0 w 928918"/>
              <a:gd name="connsiteY0" fmla="*/ 0 h 459023"/>
              <a:gd name="connsiteX1" fmla="*/ 928918 w 928918"/>
              <a:gd name="connsiteY1" fmla="*/ 0 h 459023"/>
              <a:gd name="connsiteX2" fmla="*/ 464459 w 928918"/>
              <a:gd name="connsiteY2" fmla="*/ 459023 h 459023"/>
            </a:gdLst>
            <a:ahLst/>
            <a:cxnLst>
              <a:cxn ang="0">
                <a:pos x="connsiteX0" y="connsiteY0"/>
              </a:cxn>
              <a:cxn ang="0">
                <a:pos x="connsiteX1" y="connsiteY1"/>
              </a:cxn>
              <a:cxn ang="0">
                <a:pos x="connsiteX2" y="connsiteY2"/>
              </a:cxn>
            </a:cxnLst>
            <a:rect l="l" t="t" r="r" b="b"/>
            <a:pathLst>
              <a:path w="928918" h="459023">
                <a:moveTo>
                  <a:pt x="0" y="0"/>
                </a:moveTo>
                <a:lnTo>
                  <a:pt x="928918" y="0"/>
                </a:lnTo>
                <a:lnTo>
                  <a:pt x="464459" y="459023"/>
                </a:lnTo>
                <a:close/>
              </a:path>
            </a:pathLst>
          </a:custGeom>
          <a:solidFill>
            <a:srgbClr val="FFFFFE"/>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101239" anchor="ctr">
            <a:normAutofit fontScale="77500" lnSpcReduction="20000"/>
          </a:bodyPr>
          <a:lstStyle/>
          <a:p>
            <a:pPr algn="ctr" defTabSz="866943" fontAlgn="base">
              <a:spcBef>
                <a:spcPct val="0"/>
              </a:spcBef>
              <a:spcAft>
                <a:spcPct val="0"/>
              </a:spcAft>
              <a:defRPr/>
            </a:pPr>
            <a:endParaRPr lang="zh-CN" altLang="en-US" sz="1333" b="1" dirty="0">
              <a:solidFill>
                <a:schemeClr val="bg1"/>
              </a:solidFill>
              <a:latin typeface="微软雅黑"/>
              <a:ea typeface="微软雅黑"/>
              <a:sym typeface="微软雅黑"/>
            </a:endParaRPr>
          </a:p>
        </p:txBody>
      </p:sp>
    </p:spTree>
    <p:extLst>
      <p:ext uri="{BB962C8B-B14F-4D97-AF65-F5344CB8AC3E}">
        <p14:creationId xmlns:p14="http://schemas.microsoft.com/office/powerpoint/2010/main" val="2024791718"/>
      </p:ext>
    </p:extLst>
  </p:cSld>
  <p:clrMapOvr>
    <a:masterClrMapping/>
  </p:clrMapOvr>
  <mc:AlternateContent xmlns:mc="http://schemas.openxmlformats.org/markup-compatibility/2006" xmlns:p14="http://schemas.microsoft.com/office/powerpoint/2010/main">
    <mc:Choice Requires="p14">
      <p:transition spd="slow" p14:dur="1200" advTm="3000">
        <p14:prism/>
      </p:transition>
    </mc:Choice>
    <mc:Fallback xmlns:a14="http://schemas.microsoft.com/office/drawing/2010/main" xmlns="">
      <p:transition spd="slow"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 calcmode="lin" valueType="num">
                                      <p:cBhvr>
                                        <p:cTn id="7" dur="500" fill="hold"/>
                                        <p:tgtEl>
                                          <p:spTgt spid="38"/>
                                        </p:tgtEl>
                                        <p:attrNameLst>
                                          <p:attrName>ppt_w</p:attrName>
                                        </p:attrNameLst>
                                      </p:cBhvr>
                                      <p:tavLst>
                                        <p:tav tm="0">
                                          <p:val>
                                            <p:fltVal val="0"/>
                                          </p:val>
                                        </p:tav>
                                        <p:tav tm="100000">
                                          <p:val>
                                            <p:strVal val="#ppt_w"/>
                                          </p:val>
                                        </p:tav>
                                      </p:tavLst>
                                    </p:anim>
                                    <p:anim calcmode="lin" valueType="num">
                                      <p:cBhvr>
                                        <p:cTn id="8" dur="500" fill="hold"/>
                                        <p:tgtEl>
                                          <p:spTgt spid="38"/>
                                        </p:tgtEl>
                                        <p:attrNameLst>
                                          <p:attrName>ppt_h</p:attrName>
                                        </p:attrNameLst>
                                      </p:cBhvr>
                                      <p:tavLst>
                                        <p:tav tm="0">
                                          <p:val>
                                            <p:fltVal val="0"/>
                                          </p:val>
                                        </p:tav>
                                        <p:tav tm="100000">
                                          <p:val>
                                            <p:strVal val="#ppt_h"/>
                                          </p:val>
                                        </p:tav>
                                      </p:tavLst>
                                    </p:anim>
                                    <p:animEffect transition="in" filter="fade">
                                      <p:cBhvr>
                                        <p:cTn id="9" dur="500"/>
                                        <p:tgtEl>
                                          <p:spTgt spid="38"/>
                                        </p:tgtEl>
                                      </p:cBhvr>
                                    </p:animEffect>
                                  </p:childTnLst>
                                </p:cTn>
                              </p:par>
                              <p:par>
                                <p:cTn id="10" presetID="42" presetClass="entr" presetSubtype="0" fill="hold" grpId="0" nodeType="with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fade">
                                      <p:cBhvr>
                                        <p:cTn id="12" dur="1000"/>
                                        <p:tgtEl>
                                          <p:spTgt spid="14"/>
                                        </p:tgtEl>
                                      </p:cBhvr>
                                    </p:animEffect>
                                    <p:anim calcmode="lin" valueType="num">
                                      <p:cBhvr>
                                        <p:cTn id="13" dur="1000" fill="hold"/>
                                        <p:tgtEl>
                                          <p:spTgt spid="14"/>
                                        </p:tgtEl>
                                        <p:attrNameLst>
                                          <p:attrName>ppt_x</p:attrName>
                                        </p:attrNameLst>
                                      </p:cBhvr>
                                      <p:tavLst>
                                        <p:tav tm="0">
                                          <p:val>
                                            <p:strVal val="#ppt_x"/>
                                          </p:val>
                                        </p:tav>
                                        <p:tav tm="100000">
                                          <p:val>
                                            <p:strVal val="#ppt_x"/>
                                          </p:val>
                                        </p:tav>
                                      </p:tavLst>
                                    </p:anim>
                                    <p:anim calcmode="lin" valueType="num">
                                      <p:cBhvr>
                                        <p:cTn id="14"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32" fill="hold" grpId="0" nodeType="clickEffect">
                                  <p:stCondLst>
                                    <p:cond delay="0"/>
                                  </p:stCondLst>
                                  <p:childTnLst>
                                    <p:set>
                                      <p:cBhvr>
                                        <p:cTn id="18" dur="1" fill="hold">
                                          <p:stCondLst>
                                            <p:cond delay="0"/>
                                          </p:stCondLst>
                                        </p:cTn>
                                        <p:tgtEl>
                                          <p:spTgt spid="41"/>
                                        </p:tgtEl>
                                        <p:attrNameLst>
                                          <p:attrName>style.visibility</p:attrName>
                                        </p:attrNameLst>
                                      </p:cBhvr>
                                      <p:to>
                                        <p:strVal val="visible"/>
                                      </p:to>
                                    </p:set>
                                    <p:anim calcmode="lin" valueType="num">
                                      <p:cBhvr>
                                        <p:cTn id="19" dur="500" fill="hold"/>
                                        <p:tgtEl>
                                          <p:spTgt spid="41"/>
                                        </p:tgtEl>
                                        <p:attrNameLst>
                                          <p:attrName>ppt_w</p:attrName>
                                        </p:attrNameLst>
                                      </p:cBhvr>
                                      <p:tavLst>
                                        <p:tav tm="0">
                                          <p:val>
                                            <p:strVal val="4*#ppt_w"/>
                                          </p:val>
                                        </p:tav>
                                        <p:tav tm="100000">
                                          <p:val>
                                            <p:strVal val="#ppt_w"/>
                                          </p:val>
                                        </p:tav>
                                      </p:tavLst>
                                    </p:anim>
                                    <p:anim calcmode="lin" valueType="num">
                                      <p:cBhvr>
                                        <p:cTn id="20" dur="500" fill="hold"/>
                                        <p:tgtEl>
                                          <p:spTgt spid="41"/>
                                        </p:tgtEl>
                                        <p:attrNameLst>
                                          <p:attrName>ppt_h</p:attrName>
                                        </p:attrNameLst>
                                      </p:cBhvr>
                                      <p:tavLst>
                                        <p:tav tm="0">
                                          <p:val>
                                            <p:strVal val="4*#ppt_h"/>
                                          </p:val>
                                        </p:tav>
                                        <p:tav tm="100000">
                                          <p:val>
                                            <p:strVal val="#ppt_h"/>
                                          </p:val>
                                        </p:tav>
                                      </p:tavLst>
                                    </p:anim>
                                  </p:childTnLst>
                                </p:cTn>
                              </p:par>
                              <p:par>
                                <p:cTn id="21" presetID="2" presetClass="entr" presetSubtype="4" fill="hold" grpId="0" nodeType="withEffect">
                                  <p:stCondLst>
                                    <p:cond delay="0"/>
                                  </p:stCondLst>
                                  <p:childTnLst>
                                    <p:set>
                                      <p:cBhvr>
                                        <p:cTn id="22" dur="1" fill="hold">
                                          <p:stCondLst>
                                            <p:cond delay="0"/>
                                          </p:stCondLst>
                                        </p:cTn>
                                        <p:tgtEl>
                                          <p:spTgt spid="42"/>
                                        </p:tgtEl>
                                        <p:attrNameLst>
                                          <p:attrName>style.visibility</p:attrName>
                                        </p:attrNameLst>
                                      </p:cBhvr>
                                      <p:to>
                                        <p:strVal val="visible"/>
                                      </p:to>
                                    </p:set>
                                    <p:anim calcmode="lin" valueType="num">
                                      <p:cBhvr additive="base">
                                        <p:cTn id="23" dur="500" fill="hold"/>
                                        <p:tgtEl>
                                          <p:spTgt spid="42"/>
                                        </p:tgtEl>
                                        <p:attrNameLst>
                                          <p:attrName>ppt_x</p:attrName>
                                        </p:attrNameLst>
                                      </p:cBhvr>
                                      <p:tavLst>
                                        <p:tav tm="0">
                                          <p:val>
                                            <p:strVal val="#ppt_x"/>
                                          </p:val>
                                        </p:tav>
                                        <p:tav tm="100000">
                                          <p:val>
                                            <p:strVal val="#ppt_x"/>
                                          </p:val>
                                        </p:tav>
                                      </p:tavLst>
                                    </p:anim>
                                    <p:anim calcmode="lin" valueType="num">
                                      <p:cBhvr additive="base">
                                        <p:cTn id="24" dur="500" fill="hold"/>
                                        <p:tgtEl>
                                          <p:spTgt spid="4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P spid="41" grpId="0"/>
      <p:bldP spid="42" grpId="0"/>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8" name="Group 4"/>
          <p:cNvGrpSpPr>
            <a:grpSpLocks noChangeAspect="1"/>
          </p:cNvGrpSpPr>
          <p:nvPr/>
        </p:nvGrpSpPr>
        <p:grpSpPr bwMode="auto">
          <a:xfrm>
            <a:off x="2014997" y="4079701"/>
            <a:ext cx="1851982" cy="1048228"/>
            <a:chOff x="2814" y="1405"/>
            <a:chExt cx="2052" cy="1510"/>
          </a:xfrm>
          <a:noFill/>
        </p:grpSpPr>
        <p:sp>
          <p:nvSpPr>
            <p:cNvPr id="59" name="Freeform 5"/>
            <p:cNvSpPr>
              <a:spLocks/>
            </p:cNvSpPr>
            <p:nvPr/>
          </p:nvSpPr>
          <p:spPr bwMode="auto">
            <a:xfrm>
              <a:off x="2814" y="1405"/>
              <a:ext cx="2052" cy="1510"/>
            </a:xfrm>
            <a:custGeom>
              <a:avLst/>
              <a:gdLst>
                <a:gd name="T0" fmla="*/ 433 w 866"/>
                <a:gd name="T1" fmla="*/ 0 h 636"/>
                <a:gd name="T2" fmla="*/ 0 w 866"/>
                <a:gd name="T3" fmla="*/ 636 h 636"/>
                <a:gd name="T4" fmla="*/ 433 w 866"/>
                <a:gd name="T5" fmla="*/ 636 h 636"/>
                <a:gd name="T6" fmla="*/ 866 w 866"/>
                <a:gd name="T7" fmla="*/ 636 h 636"/>
                <a:gd name="T8" fmla="*/ 433 w 866"/>
                <a:gd name="T9" fmla="*/ 0 h 636"/>
              </a:gdLst>
              <a:ahLst/>
              <a:cxnLst>
                <a:cxn ang="0">
                  <a:pos x="T0" y="T1"/>
                </a:cxn>
                <a:cxn ang="0">
                  <a:pos x="T2" y="T3"/>
                </a:cxn>
                <a:cxn ang="0">
                  <a:pos x="T4" y="T5"/>
                </a:cxn>
                <a:cxn ang="0">
                  <a:pos x="T6" y="T7"/>
                </a:cxn>
                <a:cxn ang="0">
                  <a:pos x="T8" y="T9"/>
                </a:cxn>
              </a:cxnLst>
              <a:rect l="0" t="0" r="r" b="b"/>
              <a:pathLst>
                <a:path w="866" h="636">
                  <a:moveTo>
                    <a:pt x="433" y="0"/>
                  </a:moveTo>
                  <a:cubicBezTo>
                    <a:pt x="235" y="0"/>
                    <a:pt x="229" y="546"/>
                    <a:pt x="0" y="636"/>
                  </a:cubicBezTo>
                  <a:cubicBezTo>
                    <a:pt x="433" y="636"/>
                    <a:pt x="433" y="636"/>
                    <a:pt x="433" y="636"/>
                  </a:cubicBezTo>
                  <a:cubicBezTo>
                    <a:pt x="866" y="636"/>
                    <a:pt x="866" y="636"/>
                    <a:pt x="866" y="636"/>
                  </a:cubicBezTo>
                  <a:cubicBezTo>
                    <a:pt x="637" y="546"/>
                    <a:pt x="631" y="0"/>
                    <a:pt x="433" y="0"/>
                  </a:cubicBezTo>
                  <a:close/>
                </a:path>
              </a:pathLst>
            </a:custGeom>
            <a:grpFill/>
            <a:ln w="9525">
              <a:solidFill>
                <a:schemeClr val="tx1">
                  <a:lumMod val="50000"/>
                  <a:lumOff val="50000"/>
                </a:schemeClr>
              </a:solidFill>
              <a:round/>
              <a:headEnd/>
              <a:tailEnd/>
            </a:ln>
          </p:spPr>
          <p:txBody>
            <a:bodyPr vert="horz" wrap="square" lIns="41874" tIns="20937" rIns="41874" bIns="20937" numCol="1" anchor="t" anchorCtr="0" compatLnSpc="1">
              <a:prstTxWarp prst="textNoShape">
                <a:avLst/>
              </a:prstTxWarp>
            </a:bodyPr>
            <a:lstStyle/>
            <a:p>
              <a:pPr algn="just">
                <a:lnSpc>
                  <a:spcPct val="120000"/>
                </a:lnSpc>
              </a:pPr>
              <a:endParaRPr lang="en-US" sz="700">
                <a:latin typeface="微软雅黑"/>
                <a:ea typeface="微软雅黑"/>
                <a:cs typeface="+mn-ea"/>
                <a:sym typeface="微软雅黑"/>
              </a:endParaRPr>
            </a:p>
          </p:txBody>
        </p:sp>
        <p:sp>
          <p:nvSpPr>
            <p:cNvPr id="60" name="Freeform 6"/>
            <p:cNvSpPr>
              <a:spLocks/>
            </p:cNvSpPr>
            <p:nvPr/>
          </p:nvSpPr>
          <p:spPr bwMode="auto">
            <a:xfrm>
              <a:off x="3840" y="1405"/>
              <a:ext cx="1026" cy="1510"/>
            </a:xfrm>
            <a:custGeom>
              <a:avLst/>
              <a:gdLst>
                <a:gd name="T0" fmla="*/ 433 w 433"/>
                <a:gd name="T1" fmla="*/ 636 h 636"/>
                <a:gd name="T2" fmla="*/ 0 w 433"/>
                <a:gd name="T3" fmla="*/ 0 h 636"/>
                <a:gd name="T4" fmla="*/ 0 w 433"/>
                <a:gd name="T5" fmla="*/ 636 h 636"/>
                <a:gd name="T6" fmla="*/ 433 w 433"/>
                <a:gd name="T7" fmla="*/ 636 h 636"/>
              </a:gdLst>
              <a:ahLst/>
              <a:cxnLst>
                <a:cxn ang="0">
                  <a:pos x="T0" y="T1"/>
                </a:cxn>
                <a:cxn ang="0">
                  <a:pos x="T2" y="T3"/>
                </a:cxn>
                <a:cxn ang="0">
                  <a:pos x="T4" y="T5"/>
                </a:cxn>
                <a:cxn ang="0">
                  <a:pos x="T6" y="T7"/>
                </a:cxn>
              </a:cxnLst>
              <a:rect l="0" t="0" r="r" b="b"/>
              <a:pathLst>
                <a:path w="433" h="636">
                  <a:moveTo>
                    <a:pt x="433" y="636"/>
                  </a:moveTo>
                  <a:cubicBezTo>
                    <a:pt x="204" y="546"/>
                    <a:pt x="198" y="0"/>
                    <a:pt x="0" y="0"/>
                  </a:cubicBezTo>
                  <a:cubicBezTo>
                    <a:pt x="0" y="636"/>
                    <a:pt x="0" y="636"/>
                    <a:pt x="0" y="636"/>
                  </a:cubicBezTo>
                  <a:lnTo>
                    <a:pt x="433" y="636"/>
                  </a:lnTo>
                  <a:close/>
                </a:path>
              </a:pathLst>
            </a:custGeom>
            <a:grpFill/>
            <a:ln w="9525">
              <a:solidFill>
                <a:schemeClr val="tx1">
                  <a:lumMod val="50000"/>
                  <a:lumOff val="50000"/>
                </a:schemeClr>
              </a:solidFill>
              <a:round/>
              <a:headEnd/>
              <a:tailEnd/>
            </a:ln>
          </p:spPr>
          <p:txBody>
            <a:bodyPr vert="horz" wrap="square" lIns="41874" tIns="20937" rIns="41874" bIns="20937" numCol="1" anchor="t" anchorCtr="0" compatLnSpc="1">
              <a:prstTxWarp prst="textNoShape">
                <a:avLst/>
              </a:prstTxWarp>
            </a:bodyPr>
            <a:lstStyle/>
            <a:p>
              <a:pPr algn="just">
                <a:lnSpc>
                  <a:spcPct val="120000"/>
                </a:lnSpc>
              </a:pPr>
              <a:endParaRPr lang="en-US" sz="700">
                <a:latin typeface="微软雅黑"/>
                <a:ea typeface="微软雅黑"/>
                <a:cs typeface="+mn-ea"/>
                <a:sym typeface="微软雅黑"/>
              </a:endParaRPr>
            </a:p>
          </p:txBody>
        </p:sp>
      </p:grpSp>
      <p:grpSp>
        <p:nvGrpSpPr>
          <p:cNvPr id="61" name="Group 4"/>
          <p:cNvGrpSpPr>
            <a:grpSpLocks noChangeAspect="1"/>
          </p:cNvGrpSpPr>
          <p:nvPr/>
        </p:nvGrpSpPr>
        <p:grpSpPr bwMode="auto">
          <a:xfrm>
            <a:off x="3262514" y="3764686"/>
            <a:ext cx="1851982" cy="1363244"/>
            <a:chOff x="2814" y="1405"/>
            <a:chExt cx="2052" cy="1510"/>
          </a:xfrm>
          <a:solidFill>
            <a:srgbClr val="F785A0"/>
          </a:solidFill>
        </p:grpSpPr>
        <p:sp>
          <p:nvSpPr>
            <p:cNvPr id="62" name="Freeform 5"/>
            <p:cNvSpPr>
              <a:spLocks/>
            </p:cNvSpPr>
            <p:nvPr/>
          </p:nvSpPr>
          <p:spPr bwMode="auto">
            <a:xfrm>
              <a:off x="2814" y="1405"/>
              <a:ext cx="2052" cy="1510"/>
            </a:xfrm>
            <a:custGeom>
              <a:avLst/>
              <a:gdLst>
                <a:gd name="T0" fmla="*/ 433 w 866"/>
                <a:gd name="T1" fmla="*/ 0 h 636"/>
                <a:gd name="T2" fmla="*/ 0 w 866"/>
                <a:gd name="T3" fmla="*/ 636 h 636"/>
                <a:gd name="T4" fmla="*/ 433 w 866"/>
                <a:gd name="T5" fmla="*/ 636 h 636"/>
                <a:gd name="T6" fmla="*/ 866 w 866"/>
                <a:gd name="T7" fmla="*/ 636 h 636"/>
                <a:gd name="T8" fmla="*/ 433 w 866"/>
                <a:gd name="T9" fmla="*/ 0 h 636"/>
              </a:gdLst>
              <a:ahLst/>
              <a:cxnLst>
                <a:cxn ang="0">
                  <a:pos x="T0" y="T1"/>
                </a:cxn>
                <a:cxn ang="0">
                  <a:pos x="T2" y="T3"/>
                </a:cxn>
                <a:cxn ang="0">
                  <a:pos x="T4" y="T5"/>
                </a:cxn>
                <a:cxn ang="0">
                  <a:pos x="T6" y="T7"/>
                </a:cxn>
                <a:cxn ang="0">
                  <a:pos x="T8" y="T9"/>
                </a:cxn>
              </a:cxnLst>
              <a:rect l="0" t="0" r="r" b="b"/>
              <a:pathLst>
                <a:path w="866" h="636">
                  <a:moveTo>
                    <a:pt x="433" y="0"/>
                  </a:moveTo>
                  <a:cubicBezTo>
                    <a:pt x="235" y="0"/>
                    <a:pt x="229" y="546"/>
                    <a:pt x="0" y="636"/>
                  </a:cubicBezTo>
                  <a:cubicBezTo>
                    <a:pt x="433" y="636"/>
                    <a:pt x="433" y="636"/>
                    <a:pt x="433" y="636"/>
                  </a:cubicBezTo>
                  <a:cubicBezTo>
                    <a:pt x="866" y="636"/>
                    <a:pt x="866" y="636"/>
                    <a:pt x="866" y="636"/>
                  </a:cubicBezTo>
                  <a:cubicBezTo>
                    <a:pt x="637" y="546"/>
                    <a:pt x="631" y="0"/>
                    <a:pt x="433" y="0"/>
                  </a:cubicBezTo>
                  <a:close/>
                </a:path>
              </a:pathLst>
            </a:custGeom>
            <a:grpFill/>
            <a:ln w="9525">
              <a:solidFill>
                <a:schemeClr val="tx1">
                  <a:lumMod val="50000"/>
                  <a:lumOff val="50000"/>
                </a:schemeClr>
              </a:solidFill>
              <a:round/>
              <a:headEnd/>
              <a:tailEnd/>
            </a:ln>
          </p:spPr>
          <p:txBody>
            <a:bodyPr vert="horz" wrap="square" lIns="41874" tIns="20937" rIns="41874" bIns="20937" numCol="1" anchor="t" anchorCtr="0" compatLnSpc="1">
              <a:prstTxWarp prst="textNoShape">
                <a:avLst/>
              </a:prstTxWarp>
            </a:bodyPr>
            <a:lstStyle/>
            <a:p>
              <a:pPr algn="just">
                <a:lnSpc>
                  <a:spcPct val="120000"/>
                </a:lnSpc>
              </a:pPr>
              <a:endParaRPr lang="en-US" sz="700">
                <a:latin typeface="微软雅黑"/>
                <a:ea typeface="微软雅黑"/>
                <a:cs typeface="+mn-ea"/>
                <a:sym typeface="微软雅黑"/>
              </a:endParaRPr>
            </a:p>
          </p:txBody>
        </p:sp>
        <p:sp>
          <p:nvSpPr>
            <p:cNvPr id="63" name="Freeform 6"/>
            <p:cNvSpPr>
              <a:spLocks/>
            </p:cNvSpPr>
            <p:nvPr/>
          </p:nvSpPr>
          <p:spPr bwMode="auto">
            <a:xfrm>
              <a:off x="3840" y="1405"/>
              <a:ext cx="1026" cy="1510"/>
            </a:xfrm>
            <a:custGeom>
              <a:avLst/>
              <a:gdLst>
                <a:gd name="T0" fmla="*/ 433 w 433"/>
                <a:gd name="T1" fmla="*/ 636 h 636"/>
                <a:gd name="T2" fmla="*/ 0 w 433"/>
                <a:gd name="T3" fmla="*/ 0 h 636"/>
                <a:gd name="T4" fmla="*/ 0 w 433"/>
                <a:gd name="T5" fmla="*/ 636 h 636"/>
                <a:gd name="T6" fmla="*/ 433 w 433"/>
                <a:gd name="T7" fmla="*/ 636 h 636"/>
              </a:gdLst>
              <a:ahLst/>
              <a:cxnLst>
                <a:cxn ang="0">
                  <a:pos x="T0" y="T1"/>
                </a:cxn>
                <a:cxn ang="0">
                  <a:pos x="T2" y="T3"/>
                </a:cxn>
                <a:cxn ang="0">
                  <a:pos x="T4" y="T5"/>
                </a:cxn>
                <a:cxn ang="0">
                  <a:pos x="T6" y="T7"/>
                </a:cxn>
              </a:cxnLst>
              <a:rect l="0" t="0" r="r" b="b"/>
              <a:pathLst>
                <a:path w="433" h="636">
                  <a:moveTo>
                    <a:pt x="433" y="636"/>
                  </a:moveTo>
                  <a:cubicBezTo>
                    <a:pt x="204" y="546"/>
                    <a:pt x="198" y="0"/>
                    <a:pt x="0" y="0"/>
                  </a:cubicBezTo>
                  <a:cubicBezTo>
                    <a:pt x="0" y="636"/>
                    <a:pt x="0" y="636"/>
                    <a:pt x="0" y="636"/>
                  </a:cubicBezTo>
                  <a:lnTo>
                    <a:pt x="433" y="636"/>
                  </a:lnTo>
                  <a:close/>
                </a:path>
              </a:pathLst>
            </a:custGeom>
            <a:grpFill/>
            <a:ln w="9525">
              <a:solidFill>
                <a:schemeClr val="tx1">
                  <a:lumMod val="50000"/>
                  <a:lumOff val="50000"/>
                </a:schemeClr>
              </a:solidFill>
              <a:round/>
              <a:headEnd/>
              <a:tailEnd/>
            </a:ln>
          </p:spPr>
          <p:txBody>
            <a:bodyPr vert="horz" wrap="square" lIns="41874" tIns="20937" rIns="41874" bIns="20937" numCol="1" anchor="t" anchorCtr="0" compatLnSpc="1">
              <a:prstTxWarp prst="textNoShape">
                <a:avLst/>
              </a:prstTxWarp>
            </a:bodyPr>
            <a:lstStyle/>
            <a:p>
              <a:pPr algn="just">
                <a:lnSpc>
                  <a:spcPct val="120000"/>
                </a:lnSpc>
              </a:pPr>
              <a:endParaRPr lang="en-US" sz="700">
                <a:latin typeface="微软雅黑"/>
                <a:ea typeface="微软雅黑"/>
                <a:cs typeface="+mn-ea"/>
                <a:sym typeface="微软雅黑"/>
              </a:endParaRPr>
            </a:p>
          </p:txBody>
        </p:sp>
      </p:grpSp>
      <p:grpSp>
        <p:nvGrpSpPr>
          <p:cNvPr id="64" name="Group 4"/>
          <p:cNvGrpSpPr>
            <a:grpSpLocks noChangeAspect="1"/>
          </p:cNvGrpSpPr>
          <p:nvPr/>
        </p:nvGrpSpPr>
        <p:grpSpPr bwMode="auto">
          <a:xfrm>
            <a:off x="4510030" y="3155550"/>
            <a:ext cx="1851982" cy="1972381"/>
            <a:chOff x="2814" y="1405"/>
            <a:chExt cx="2052" cy="1510"/>
          </a:xfrm>
          <a:noFill/>
        </p:grpSpPr>
        <p:sp>
          <p:nvSpPr>
            <p:cNvPr id="65" name="Freeform 5"/>
            <p:cNvSpPr>
              <a:spLocks/>
            </p:cNvSpPr>
            <p:nvPr/>
          </p:nvSpPr>
          <p:spPr bwMode="auto">
            <a:xfrm>
              <a:off x="2814" y="1405"/>
              <a:ext cx="2052" cy="1510"/>
            </a:xfrm>
            <a:custGeom>
              <a:avLst/>
              <a:gdLst>
                <a:gd name="T0" fmla="*/ 433 w 866"/>
                <a:gd name="T1" fmla="*/ 0 h 636"/>
                <a:gd name="T2" fmla="*/ 0 w 866"/>
                <a:gd name="T3" fmla="*/ 636 h 636"/>
                <a:gd name="T4" fmla="*/ 433 w 866"/>
                <a:gd name="T5" fmla="*/ 636 h 636"/>
                <a:gd name="T6" fmla="*/ 866 w 866"/>
                <a:gd name="T7" fmla="*/ 636 h 636"/>
                <a:gd name="T8" fmla="*/ 433 w 866"/>
                <a:gd name="T9" fmla="*/ 0 h 636"/>
              </a:gdLst>
              <a:ahLst/>
              <a:cxnLst>
                <a:cxn ang="0">
                  <a:pos x="T0" y="T1"/>
                </a:cxn>
                <a:cxn ang="0">
                  <a:pos x="T2" y="T3"/>
                </a:cxn>
                <a:cxn ang="0">
                  <a:pos x="T4" y="T5"/>
                </a:cxn>
                <a:cxn ang="0">
                  <a:pos x="T6" y="T7"/>
                </a:cxn>
                <a:cxn ang="0">
                  <a:pos x="T8" y="T9"/>
                </a:cxn>
              </a:cxnLst>
              <a:rect l="0" t="0" r="r" b="b"/>
              <a:pathLst>
                <a:path w="866" h="636">
                  <a:moveTo>
                    <a:pt x="433" y="0"/>
                  </a:moveTo>
                  <a:cubicBezTo>
                    <a:pt x="235" y="0"/>
                    <a:pt x="229" y="546"/>
                    <a:pt x="0" y="636"/>
                  </a:cubicBezTo>
                  <a:cubicBezTo>
                    <a:pt x="433" y="636"/>
                    <a:pt x="433" y="636"/>
                    <a:pt x="433" y="636"/>
                  </a:cubicBezTo>
                  <a:cubicBezTo>
                    <a:pt x="866" y="636"/>
                    <a:pt x="866" y="636"/>
                    <a:pt x="866" y="636"/>
                  </a:cubicBezTo>
                  <a:cubicBezTo>
                    <a:pt x="637" y="546"/>
                    <a:pt x="631" y="0"/>
                    <a:pt x="433" y="0"/>
                  </a:cubicBezTo>
                  <a:close/>
                </a:path>
              </a:pathLst>
            </a:custGeom>
            <a:grpFill/>
            <a:ln w="9525">
              <a:solidFill>
                <a:schemeClr val="tx1">
                  <a:lumMod val="50000"/>
                  <a:lumOff val="50000"/>
                </a:schemeClr>
              </a:solidFill>
              <a:round/>
              <a:headEnd/>
              <a:tailEnd/>
            </a:ln>
          </p:spPr>
          <p:txBody>
            <a:bodyPr vert="horz" wrap="square" lIns="41874" tIns="20937" rIns="41874" bIns="20937" numCol="1" anchor="t" anchorCtr="0" compatLnSpc="1">
              <a:prstTxWarp prst="textNoShape">
                <a:avLst/>
              </a:prstTxWarp>
            </a:bodyPr>
            <a:lstStyle/>
            <a:p>
              <a:pPr algn="just">
                <a:lnSpc>
                  <a:spcPct val="120000"/>
                </a:lnSpc>
              </a:pPr>
              <a:endParaRPr lang="en-US" sz="700">
                <a:latin typeface="微软雅黑"/>
                <a:ea typeface="微软雅黑"/>
                <a:cs typeface="+mn-ea"/>
                <a:sym typeface="微软雅黑"/>
              </a:endParaRPr>
            </a:p>
          </p:txBody>
        </p:sp>
        <p:sp>
          <p:nvSpPr>
            <p:cNvPr id="66" name="Freeform 6"/>
            <p:cNvSpPr>
              <a:spLocks/>
            </p:cNvSpPr>
            <p:nvPr/>
          </p:nvSpPr>
          <p:spPr bwMode="auto">
            <a:xfrm>
              <a:off x="3840" y="1405"/>
              <a:ext cx="1026" cy="1510"/>
            </a:xfrm>
            <a:custGeom>
              <a:avLst/>
              <a:gdLst>
                <a:gd name="T0" fmla="*/ 433 w 433"/>
                <a:gd name="T1" fmla="*/ 636 h 636"/>
                <a:gd name="T2" fmla="*/ 0 w 433"/>
                <a:gd name="T3" fmla="*/ 0 h 636"/>
                <a:gd name="T4" fmla="*/ 0 w 433"/>
                <a:gd name="T5" fmla="*/ 636 h 636"/>
                <a:gd name="T6" fmla="*/ 433 w 433"/>
                <a:gd name="T7" fmla="*/ 636 h 636"/>
              </a:gdLst>
              <a:ahLst/>
              <a:cxnLst>
                <a:cxn ang="0">
                  <a:pos x="T0" y="T1"/>
                </a:cxn>
                <a:cxn ang="0">
                  <a:pos x="T2" y="T3"/>
                </a:cxn>
                <a:cxn ang="0">
                  <a:pos x="T4" y="T5"/>
                </a:cxn>
                <a:cxn ang="0">
                  <a:pos x="T6" y="T7"/>
                </a:cxn>
              </a:cxnLst>
              <a:rect l="0" t="0" r="r" b="b"/>
              <a:pathLst>
                <a:path w="433" h="636">
                  <a:moveTo>
                    <a:pt x="433" y="636"/>
                  </a:moveTo>
                  <a:cubicBezTo>
                    <a:pt x="204" y="546"/>
                    <a:pt x="198" y="0"/>
                    <a:pt x="0" y="0"/>
                  </a:cubicBezTo>
                  <a:cubicBezTo>
                    <a:pt x="0" y="636"/>
                    <a:pt x="0" y="636"/>
                    <a:pt x="0" y="636"/>
                  </a:cubicBezTo>
                  <a:lnTo>
                    <a:pt x="433" y="636"/>
                  </a:lnTo>
                  <a:close/>
                </a:path>
              </a:pathLst>
            </a:custGeom>
            <a:grpFill/>
            <a:ln w="9525">
              <a:solidFill>
                <a:schemeClr val="tx1">
                  <a:lumMod val="50000"/>
                  <a:lumOff val="50000"/>
                </a:schemeClr>
              </a:solidFill>
              <a:round/>
              <a:headEnd/>
              <a:tailEnd/>
            </a:ln>
          </p:spPr>
          <p:txBody>
            <a:bodyPr vert="horz" wrap="square" lIns="41874" tIns="20937" rIns="41874" bIns="20937" numCol="1" anchor="t" anchorCtr="0" compatLnSpc="1">
              <a:prstTxWarp prst="textNoShape">
                <a:avLst/>
              </a:prstTxWarp>
            </a:bodyPr>
            <a:lstStyle/>
            <a:p>
              <a:pPr algn="just">
                <a:lnSpc>
                  <a:spcPct val="120000"/>
                </a:lnSpc>
              </a:pPr>
              <a:endParaRPr lang="en-US" sz="700">
                <a:latin typeface="微软雅黑"/>
                <a:ea typeface="微软雅黑"/>
                <a:cs typeface="+mn-ea"/>
                <a:sym typeface="微软雅黑"/>
              </a:endParaRPr>
            </a:p>
          </p:txBody>
        </p:sp>
      </p:grpSp>
      <p:grpSp>
        <p:nvGrpSpPr>
          <p:cNvPr id="67" name="Group 4"/>
          <p:cNvGrpSpPr>
            <a:grpSpLocks noChangeAspect="1"/>
          </p:cNvGrpSpPr>
          <p:nvPr/>
        </p:nvGrpSpPr>
        <p:grpSpPr bwMode="auto">
          <a:xfrm>
            <a:off x="5757546" y="4186319"/>
            <a:ext cx="1851982" cy="941610"/>
            <a:chOff x="2814" y="1405"/>
            <a:chExt cx="2052" cy="1510"/>
          </a:xfrm>
          <a:solidFill>
            <a:srgbClr val="F785A0"/>
          </a:solidFill>
        </p:grpSpPr>
        <p:sp>
          <p:nvSpPr>
            <p:cNvPr id="69" name="Freeform 5"/>
            <p:cNvSpPr>
              <a:spLocks/>
            </p:cNvSpPr>
            <p:nvPr/>
          </p:nvSpPr>
          <p:spPr bwMode="auto">
            <a:xfrm>
              <a:off x="2814" y="1405"/>
              <a:ext cx="2052" cy="1510"/>
            </a:xfrm>
            <a:custGeom>
              <a:avLst/>
              <a:gdLst>
                <a:gd name="T0" fmla="*/ 433 w 866"/>
                <a:gd name="T1" fmla="*/ 0 h 636"/>
                <a:gd name="T2" fmla="*/ 0 w 866"/>
                <a:gd name="T3" fmla="*/ 636 h 636"/>
                <a:gd name="T4" fmla="*/ 433 w 866"/>
                <a:gd name="T5" fmla="*/ 636 h 636"/>
                <a:gd name="T6" fmla="*/ 866 w 866"/>
                <a:gd name="T7" fmla="*/ 636 h 636"/>
                <a:gd name="T8" fmla="*/ 433 w 866"/>
                <a:gd name="T9" fmla="*/ 0 h 636"/>
              </a:gdLst>
              <a:ahLst/>
              <a:cxnLst>
                <a:cxn ang="0">
                  <a:pos x="T0" y="T1"/>
                </a:cxn>
                <a:cxn ang="0">
                  <a:pos x="T2" y="T3"/>
                </a:cxn>
                <a:cxn ang="0">
                  <a:pos x="T4" y="T5"/>
                </a:cxn>
                <a:cxn ang="0">
                  <a:pos x="T6" y="T7"/>
                </a:cxn>
                <a:cxn ang="0">
                  <a:pos x="T8" y="T9"/>
                </a:cxn>
              </a:cxnLst>
              <a:rect l="0" t="0" r="r" b="b"/>
              <a:pathLst>
                <a:path w="866" h="636">
                  <a:moveTo>
                    <a:pt x="433" y="0"/>
                  </a:moveTo>
                  <a:cubicBezTo>
                    <a:pt x="235" y="0"/>
                    <a:pt x="229" y="546"/>
                    <a:pt x="0" y="636"/>
                  </a:cubicBezTo>
                  <a:cubicBezTo>
                    <a:pt x="433" y="636"/>
                    <a:pt x="433" y="636"/>
                    <a:pt x="433" y="636"/>
                  </a:cubicBezTo>
                  <a:cubicBezTo>
                    <a:pt x="866" y="636"/>
                    <a:pt x="866" y="636"/>
                    <a:pt x="866" y="636"/>
                  </a:cubicBezTo>
                  <a:cubicBezTo>
                    <a:pt x="637" y="546"/>
                    <a:pt x="631" y="0"/>
                    <a:pt x="433" y="0"/>
                  </a:cubicBezTo>
                  <a:close/>
                </a:path>
              </a:pathLst>
            </a:custGeom>
            <a:grpFill/>
            <a:ln w="9525">
              <a:solidFill>
                <a:schemeClr val="tx1">
                  <a:lumMod val="50000"/>
                  <a:lumOff val="50000"/>
                </a:schemeClr>
              </a:solidFill>
              <a:round/>
              <a:headEnd/>
              <a:tailEnd/>
            </a:ln>
          </p:spPr>
          <p:txBody>
            <a:bodyPr vert="horz" wrap="square" lIns="41874" tIns="20937" rIns="41874" bIns="20937" numCol="1" anchor="t" anchorCtr="0" compatLnSpc="1">
              <a:prstTxWarp prst="textNoShape">
                <a:avLst/>
              </a:prstTxWarp>
            </a:bodyPr>
            <a:lstStyle/>
            <a:p>
              <a:pPr algn="just">
                <a:lnSpc>
                  <a:spcPct val="120000"/>
                </a:lnSpc>
              </a:pPr>
              <a:endParaRPr lang="en-US" sz="700">
                <a:latin typeface="微软雅黑"/>
                <a:ea typeface="微软雅黑"/>
                <a:cs typeface="+mn-ea"/>
                <a:sym typeface="微软雅黑"/>
              </a:endParaRPr>
            </a:p>
          </p:txBody>
        </p:sp>
        <p:sp>
          <p:nvSpPr>
            <p:cNvPr id="70" name="Freeform 6"/>
            <p:cNvSpPr>
              <a:spLocks/>
            </p:cNvSpPr>
            <p:nvPr/>
          </p:nvSpPr>
          <p:spPr bwMode="auto">
            <a:xfrm>
              <a:off x="3840" y="1405"/>
              <a:ext cx="1026" cy="1510"/>
            </a:xfrm>
            <a:custGeom>
              <a:avLst/>
              <a:gdLst>
                <a:gd name="T0" fmla="*/ 433 w 433"/>
                <a:gd name="T1" fmla="*/ 636 h 636"/>
                <a:gd name="T2" fmla="*/ 0 w 433"/>
                <a:gd name="T3" fmla="*/ 0 h 636"/>
                <a:gd name="T4" fmla="*/ 0 w 433"/>
                <a:gd name="T5" fmla="*/ 636 h 636"/>
                <a:gd name="T6" fmla="*/ 433 w 433"/>
                <a:gd name="T7" fmla="*/ 636 h 636"/>
              </a:gdLst>
              <a:ahLst/>
              <a:cxnLst>
                <a:cxn ang="0">
                  <a:pos x="T0" y="T1"/>
                </a:cxn>
                <a:cxn ang="0">
                  <a:pos x="T2" y="T3"/>
                </a:cxn>
                <a:cxn ang="0">
                  <a:pos x="T4" y="T5"/>
                </a:cxn>
                <a:cxn ang="0">
                  <a:pos x="T6" y="T7"/>
                </a:cxn>
              </a:cxnLst>
              <a:rect l="0" t="0" r="r" b="b"/>
              <a:pathLst>
                <a:path w="433" h="636">
                  <a:moveTo>
                    <a:pt x="433" y="636"/>
                  </a:moveTo>
                  <a:cubicBezTo>
                    <a:pt x="204" y="546"/>
                    <a:pt x="198" y="0"/>
                    <a:pt x="0" y="0"/>
                  </a:cubicBezTo>
                  <a:cubicBezTo>
                    <a:pt x="0" y="636"/>
                    <a:pt x="0" y="636"/>
                    <a:pt x="0" y="636"/>
                  </a:cubicBezTo>
                  <a:lnTo>
                    <a:pt x="433" y="636"/>
                  </a:lnTo>
                  <a:close/>
                </a:path>
              </a:pathLst>
            </a:custGeom>
            <a:grpFill/>
            <a:ln w="9525">
              <a:solidFill>
                <a:schemeClr val="tx1">
                  <a:lumMod val="50000"/>
                  <a:lumOff val="50000"/>
                </a:schemeClr>
              </a:solidFill>
              <a:round/>
              <a:headEnd/>
              <a:tailEnd/>
            </a:ln>
          </p:spPr>
          <p:txBody>
            <a:bodyPr vert="horz" wrap="square" lIns="41874" tIns="20937" rIns="41874" bIns="20937" numCol="1" anchor="t" anchorCtr="0" compatLnSpc="1">
              <a:prstTxWarp prst="textNoShape">
                <a:avLst/>
              </a:prstTxWarp>
            </a:bodyPr>
            <a:lstStyle/>
            <a:p>
              <a:pPr algn="just">
                <a:lnSpc>
                  <a:spcPct val="120000"/>
                </a:lnSpc>
              </a:pPr>
              <a:endParaRPr lang="en-US" sz="700">
                <a:latin typeface="微软雅黑"/>
                <a:ea typeface="微软雅黑"/>
                <a:cs typeface="+mn-ea"/>
                <a:sym typeface="微软雅黑"/>
              </a:endParaRPr>
            </a:p>
          </p:txBody>
        </p:sp>
      </p:grpSp>
      <p:grpSp>
        <p:nvGrpSpPr>
          <p:cNvPr id="71" name="Group 4"/>
          <p:cNvGrpSpPr>
            <a:grpSpLocks noChangeAspect="1"/>
          </p:cNvGrpSpPr>
          <p:nvPr/>
        </p:nvGrpSpPr>
        <p:grpSpPr bwMode="auto">
          <a:xfrm>
            <a:off x="7005063" y="2846285"/>
            <a:ext cx="1851982" cy="2281646"/>
            <a:chOff x="2814" y="1405"/>
            <a:chExt cx="2052" cy="1510"/>
          </a:xfrm>
          <a:noFill/>
        </p:grpSpPr>
        <p:sp>
          <p:nvSpPr>
            <p:cNvPr id="72" name="Freeform 5"/>
            <p:cNvSpPr>
              <a:spLocks/>
            </p:cNvSpPr>
            <p:nvPr/>
          </p:nvSpPr>
          <p:spPr bwMode="auto">
            <a:xfrm>
              <a:off x="2814" y="1405"/>
              <a:ext cx="2052" cy="1510"/>
            </a:xfrm>
            <a:custGeom>
              <a:avLst/>
              <a:gdLst>
                <a:gd name="T0" fmla="*/ 433 w 866"/>
                <a:gd name="T1" fmla="*/ 0 h 636"/>
                <a:gd name="T2" fmla="*/ 0 w 866"/>
                <a:gd name="T3" fmla="*/ 636 h 636"/>
                <a:gd name="T4" fmla="*/ 433 w 866"/>
                <a:gd name="T5" fmla="*/ 636 h 636"/>
                <a:gd name="T6" fmla="*/ 866 w 866"/>
                <a:gd name="T7" fmla="*/ 636 h 636"/>
                <a:gd name="T8" fmla="*/ 433 w 866"/>
                <a:gd name="T9" fmla="*/ 0 h 636"/>
              </a:gdLst>
              <a:ahLst/>
              <a:cxnLst>
                <a:cxn ang="0">
                  <a:pos x="T0" y="T1"/>
                </a:cxn>
                <a:cxn ang="0">
                  <a:pos x="T2" y="T3"/>
                </a:cxn>
                <a:cxn ang="0">
                  <a:pos x="T4" y="T5"/>
                </a:cxn>
                <a:cxn ang="0">
                  <a:pos x="T6" y="T7"/>
                </a:cxn>
                <a:cxn ang="0">
                  <a:pos x="T8" y="T9"/>
                </a:cxn>
              </a:cxnLst>
              <a:rect l="0" t="0" r="r" b="b"/>
              <a:pathLst>
                <a:path w="866" h="636">
                  <a:moveTo>
                    <a:pt x="433" y="0"/>
                  </a:moveTo>
                  <a:cubicBezTo>
                    <a:pt x="235" y="0"/>
                    <a:pt x="229" y="546"/>
                    <a:pt x="0" y="636"/>
                  </a:cubicBezTo>
                  <a:cubicBezTo>
                    <a:pt x="433" y="636"/>
                    <a:pt x="433" y="636"/>
                    <a:pt x="433" y="636"/>
                  </a:cubicBezTo>
                  <a:cubicBezTo>
                    <a:pt x="866" y="636"/>
                    <a:pt x="866" y="636"/>
                    <a:pt x="866" y="636"/>
                  </a:cubicBezTo>
                  <a:cubicBezTo>
                    <a:pt x="637" y="546"/>
                    <a:pt x="631" y="0"/>
                    <a:pt x="433" y="0"/>
                  </a:cubicBezTo>
                  <a:close/>
                </a:path>
              </a:pathLst>
            </a:custGeom>
            <a:grpFill/>
            <a:ln w="9525">
              <a:solidFill>
                <a:schemeClr val="tx1">
                  <a:lumMod val="50000"/>
                  <a:lumOff val="50000"/>
                </a:schemeClr>
              </a:solidFill>
              <a:round/>
              <a:headEnd/>
              <a:tailEnd/>
            </a:ln>
          </p:spPr>
          <p:txBody>
            <a:bodyPr vert="horz" wrap="square" lIns="41874" tIns="20937" rIns="41874" bIns="20937" numCol="1" anchor="t" anchorCtr="0" compatLnSpc="1">
              <a:prstTxWarp prst="textNoShape">
                <a:avLst/>
              </a:prstTxWarp>
            </a:bodyPr>
            <a:lstStyle/>
            <a:p>
              <a:pPr algn="just">
                <a:lnSpc>
                  <a:spcPct val="120000"/>
                </a:lnSpc>
              </a:pPr>
              <a:endParaRPr lang="en-US" sz="700">
                <a:latin typeface="微软雅黑"/>
                <a:ea typeface="微软雅黑"/>
                <a:cs typeface="+mn-ea"/>
                <a:sym typeface="微软雅黑"/>
              </a:endParaRPr>
            </a:p>
          </p:txBody>
        </p:sp>
        <p:sp>
          <p:nvSpPr>
            <p:cNvPr id="73" name="Freeform 6"/>
            <p:cNvSpPr>
              <a:spLocks/>
            </p:cNvSpPr>
            <p:nvPr/>
          </p:nvSpPr>
          <p:spPr bwMode="auto">
            <a:xfrm>
              <a:off x="3840" y="1405"/>
              <a:ext cx="1026" cy="1510"/>
            </a:xfrm>
            <a:custGeom>
              <a:avLst/>
              <a:gdLst>
                <a:gd name="T0" fmla="*/ 433 w 433"/>
                <a:gd name="T1" fmla="*/ 636 h 636"/>
                <a:gd name="T2" fmla="*/ 0 w 433"/>
                <a:gd name="T3" fmla="*/ 0 h 636"/>
                <a:gd name="T4" fmla="*/ 0 w 433"/>
                <a:gd name="T5" fmla="*/ 636 h 636"/>
                <a:gd name="T6" fmla="*/ 433 w 433"/>
                <a:gd name="T7" fmla="*/ 636 h 636"/>
              </a:gdLst>
              <a:ahLst/>
              <a:cxnLst>
                <a:cxn ang="0">
                  <a:pos x="T0" y="T1"/>
                </a:cxn>
                <a:cxn ang="0">
                  <a:pos x="T2" y="T3"/>
                </a:cxn>
                <a:cxn ang="0">
                  <a:pos x="T4" y="T5"/>
                </a:cxn>
                <a:cxn ang="0">
                  <a:pos x="T6" y="T7"/>
                </a:cxn>
              </a:cxnLst>
              <a:rect l="0" t="0" r="r" b="b"/>
              <a:pathLst>
                <a:path w="433" h="636">
                  <a:moveTo>
                    <a:pt x="433" y="636"/>
                  </a:moveTo>
                  <a:cubicBezTo>
                    <a:pt x="204" y="546"/>
                    <a:pt x="198" y="0"/>
                    <a:pt x="0" y="0"/>
                  </a:cubicBezTo>
                  <a:cubicBezTo>
                    <a:pt x="0" y="636"/>
                    <a:pt x="0" y="636"/>
                    <a:pt x="0" y="636"/>
                  </a:cubicBezTo>
                  <a:lnTo>
                    <a:pt x="433" y="636"/>
                  </a:lnTo>
                  <a:close/>
                </a:path>
              </a:pathLst>
            </a:custGeom>
            <a:grpFill/>
            <a:ln w="9525">
              <a:solidFill>
                <a:schemeClr val="tx1">
                  <a:lumMod val="50000"/>
                  <a:lumOff val="50000"/>
                </a:schemeClr>
              </a:solidFill>
              <a:round/>
              <a:headEnd/>
              <a:tailEnd/>
            </a:ln>
          </p:spPr>
          <p:txBody>
            <a:bodyPr vert="horz" wrap="square" lIns="41874" tIns="20937" rIns="41874" bIns="20937" numCol="1" anchor="t" anchorCtr="0" compatLnSpc="1">
              <a:prstTxWarp prst="textNoShape">
                <a:avLst/>
              </a:prstTxWarp>
            </a:bodyPr>
            <a:lstStyle/>
            <a:p>
              <a:pPr algn="just">
                <a:lnSpc>
                  <a:spcPct val="120000"/>
                </a:lnSpc>
              </a:pPr>
              <a:endParaRPr lang="en-US" sz="700">
                <a:latin typeface="微软雅黑"/>
                <a:ea typeface="微软雅黑"/>
                <a:cs typeface="+mn-ea"/>
                <a:sym typeface="微软雅黑"/>
              </a:endParaRPr>
            </a:p>
          </p:txBody>
        </p:sp>
      </p:grpSp>
      <p:grpSp>
        <p:nvGrpSpPr>
          <p:cNvPr id="79" name="Group 4"/>
          <p:cNvGrpSpPr>
            <a:grpSpLocks noChangeAspect="1"/>
          </p:cNvGrpSpPr>
          <p:nvPr/>
        </p:nvGrpSpPr>
        <p:grpSpPr bwMode="auto">
          <a:xfrm>
            <a:off x="8252580" y="3565933"/>
            <a:ext cx="1851982" cy="1561997"/>
            <a:chOff x="2814" y="1405"/>
            <a:chExt cx="2052" cy="1510"/>
          </a:xfrm>
          <a:solidFill>
            <a:srgbClr val="F785A0"/>
          </a:solidFill>
        </p:grpSpPr>
        <p:sp>
          <p:nvSpPr>
            <p:cNvPr id="80" name="Freeform 5"/>
            <p:cNvSpPr>
              <a:spLocks/>
            </p:cNvSpPr>
            <p:nvPr/>
          </p:nvSpPr>
          <p:spPr bwMode="auto">
            <a:xfrm>
              <a:off x="2814" y="1405"/>
              <a:ext cx="2052" cy="1510"/>
            </a:xfrm>
            <a:custGeom>
              <a:avLst/>
              <a:gdLst>
                <a:gd name="T0" fmla="*/ 433 w 866"/>
                <a:gd name="T1" fmla="*/ 0 h 636"/>
                <a:gd name="T2" fmla="*/ 0 w 866"/>
                <a:gd name="T3" fmla="*/ 636 h 636"/>
                <a:gd name="T4" fmla="*/ 433 w 866"/>
                <a:gd name="T5" fmla="*/ 636 h 636"/>
                <a:gd name="T6" fmla="*/ 866 w 866"/>
                <a:gd name="T7" fmla="*/ 636 h 636"/>
                <a:gd name="T8" fmla="*/ 433 w 866"/>
                <a:gd name="T9" fmla="*/ 0 h 636"/>
              </a:gdLst>
              <a:ahLst/>
              <a:cxnLst>
                <a:cxn ang="0">
                  <a:pos x="T0" y="T1"/>
                </a:cxn>
                <a:cxn ang="0">
                  <a:pos x="T2" y="T3"/>
                </a:cxn>
                <a:cxn ang="0">
                  <a:pos x="T4" y="T5"/>
                </a:cxn>
                <a:cxn ang="0">
                  <a:pos x="T6" y="T7"/>
                </a:cxn>
                <a:cxn ang="0">
                  <a:pos x="T8" y="T9"/>
                </a:cxn>
              </a:cxnLst>
              <a:rect l="0" t="0" r="r" b="b"/>
              <a:pathLst>
                <a:path w="866" h="636">
                  <a:moveTo>
                    <a:pt x="433" y="0"/>
                  </a:moveTo>
                  <a:cubicBezTo>
                    <a:pt x="235" y="0"/>
                    <a:pt x="229" y="546"/>
                    <a:pt x="0" y="636"/>
                  </a:cubicBezTo>
                  <a:cubicBezTo>
                    <a:pt x="433" y="636"/>
                    <a:pt x="433" y="636"/>
                    <a:pt x="433" y="636"/>
                  </a:cubicBezTo>
                  <a:cubicBezTo>
                    <a:pt x="866" y="636"/>
                    <a:pt x="866" y="636"/>
                    <a:pt x="866" y="636"/>
                  </a:cubicBezTo>
                  <a:cubicBezTo>
                    <a:pt x="637" y="546"/>
                    <a:pt x="631" y="0"/>
                    <a:pt x="433" y="0"/>
                  </a:cubicBezTo>
                  <a:close/>
                </a:path>
              </a:pathLst>
            </a:custGeom>
            <a:grpFill/>
            <a:ln w="9525">
              <a:solidFill>
                <a:schemeClr val="tx1">
                  <a:lumMod val="50000"/>
                  <a:lumOff val="50000"/>
                </a:schemeClr>
              </a:solidFill>
              <a:round/>
              <a:headEnd/>
              <a:tailEnd/>
            </a:ln>
          </p:spPr>
          <p:txBody>
            <a:bodyPr vert="horz" wrap="square" lIns="41874" tIns="20937" rIns="41874" bIns="20937" numCol="1" anchor="t" anchorCtr="0" compatLnSpc="1">
              <a:prstTxWarp prst="textNoShape">
                <a:avLst/>
              </a:prstTxWarp>
            </a:bodyPr>
            <a:lstStyle/>
            <a:p>
              <a:pPr algn="just">
                <a:lnSpc>
                  <a:spcPct val="120000"/>
                </a:lnSpc>
              </a:pPr>
              <a:endParaRPr lang="en-US" sz="700">
                <a:latin typeface="微软雅黑"/>
                <a:ea typeface="微软雅黑"/>
                <a:cs typeface="+mn-ea"/>
                <a:sym typeface="微软雅黑"/>
              </a:endParaRPr>
            </a:p>
          </p:txBody>
        </p:sp>
        <p:sp>
          <p:nvSpPr>
            <p:cNvPr id="81" name="Freeform 6"/>
            <p:cNvSpPr>
              <a:spLocks/>
            </p:cNvSpPr>
            <p:nvPr/>
          </p:nvSpPr>
          <p:spPr bwMode="auto">
            <a:xfrm>
              <a:off x="3840" y="1405"/>
              <a:ext cx="1026" cy="1510"/>
            </a:xfrm>
            <a:custGeom>
              <a:avLst/>
              <a:gdLst>
                <a:gd name="T0" fmla="*/ 433 w 433"/>
                <a:gd name="T1" fmla="*/ 636 h 636"/>
                <a:gd name="T2" fmla="*/ 0 w 433"/>
                <a:gd name="T3" fmla="*/ 0 h 636"/>
                <a:gd name="T4" fmla="*/ 0 w 433"/>
                <a:gd name="T5" fmla="*/ 636 h 636"/>
                <a:gd name="T6" fmla="*/ 433 w 433"/>
                <a:gd name="T7" fmla="*/ 636 h 636"/>
              </a:gdLst>
              <a:ahLst/>
              <a:cxnLst>
                <a:cxn ang="0">
                  <a:pos x="T0" y="T1"/>
                </a:cxn>
                <a:cxn ang="0">
                  <a:pos x="T2" y="T3"/>
                </a:cxn>
                <a:cxn ang="0">
                  <a:pos x="T4" y="T5"/>
                </a:cxn>
                <a:cxn ang="0">
                  <a:pos x="T6" y="T7"/>
                </a:cxn>
              </a:cxnLst>
              <a:rect l="0" t="0" r="r" b="b"/>
              <a:pathLst>
                <a:path w="433" h="636">
                  <a:moveTo>
                    <a:pt x="433" y="636"/>
                  </a:moveTo>
                  <a:cubicBezTo>
                    <a:pt x="204" y="546"/>
                    <a:pt x="198" y="0"/>
                    <a:pt x="0" y="0"/>
                  </a:cubicBezTo>
                  <a:cubicBezTo>
                    <a:pt x="0" y="636"/>
                    <a:pt x="0" y="636"/>
                    <a:pt x="0" y="636"/>
                  </a:cubicBezTo>
                  <a:lnTo>
                    <a:pt x="433" y="636"/>
                  </a:lnTo>
                  <a:close/>
                </a:path>
              </a:pathLst>
            </a:custGeom>
            <a:grpFill/>
            <a:ln w="9525">
              <a:solidFill>
                <a:schemeClr val="tx1">
                  <a:lumMod val="50000"/>
                  <a:lumOff val="50000"/>
                </a:schemeClr>
              </a:solidFill>
              <a:round/>
              <a:headEnd/>
              <a:tailEnd/>
            </a:ln>
          </p:spPr>
          <p:txBody>
            <a:bodyPr vert="horz" wrap="square" lIns="41874" tIns="20937" rIns="41874" bIns="20937" numCol="1" anchor="t" anchorCtr="0" compatLnSpc="1">
              <a:prstTxWarp prst="textNoShape">
                <a:avLst/>
              </a:prstTxWarp>
            </a:bodyPr>
            <a:lstStyle/>
            <a:p>
              <a:pPr algn="just">
                <a:lnSpc>
                  <a:spcPct val="120000"/>
                </a:lnSpc>
              </a:pPr>
              <a:endParaRPr lang="en-US" sz="700">
                <a:latin typeface="微软雅黑"/>
                <a:ea typeface="微软雅黑"/>
                <a:cs typeface="+mn-ea"/>
                <a:sym typeface="微软雅黑"/>
              </a:endParaRPr>
            </a:p>
          </p:txBody>
        </p:sp>
      </p:grpSp>
      <p:grpSp>
        <p:nvGrpSpPr>
          <p:cNvPr id="82" name="Group 4"/>
          <p:cNvGrpSpPr>
            <a:grpSpLocks noChangeAspect="1"/>
          </p:cNvGrpSpPr>
          <p:nvPr/>
        </p:nvGrpSpPr>
        <p:grpSpPr bwMode="auto">
          <a:xfrm rot="10800000">
            <a:off x="3933965" y="1828160"/>
            <a:ext cx="526384" cy="635276"/>
            <a:chOff x="347" y="3344"/>
            <a:chExt cx="586" cy="707"/>
          </a:xfrm>
          <a:solidFill>
            <a:srgbClr val="F785A0"/>
          </a:solidFill>
        </p:grpSpPr>
        <p:sp>
          <p:nvSpPr>
            <p:cNvPr id="83" name="Oval 5"/>
            <p:cNvSpPr>
              <a:spLocks noChangeArrowheads="1"/>
            </p:cNvSpPr>
            <p:nvPr/>
          </p:nvSpPr>
          <p:spPr bwMode="auto">
            <a:xfrm rot="10800000">
              <a:off x="347" y="3466"/>
              <a:ext cx="586" cy="58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ctr" anchorCtr="1" compatLnSpc="1">
              <a:prstTxWarp prst="textNoShape">
                <a:avLst/>
              </a:prstTxWarp>
            </a:bodyPr>
            <a:lstStyle/>
            <a:p>
              <a:pPr algn="ctr">
                <a:lnSpc>
                  <a:spcPct val="120000"/>
                </a:lnSpc>
              </a:pPr>
              <a:r>
                <a:rPr lang="en-US" sz="1200" dirty="0">
                  <a:solidFill>
                    <a:schemeClr val="bg1"/>
                  </a:solidFill>
                  <a:latin typeface="微软雅黑"/>
                  <a:ea typeface="微软雅黑"/>
                  <a:cs typeface="+mn-ea"/>
                  <a:sym typeface="微软雅黑"/>
                </a:rPr>
                <a:t>50%</a:t>
              </a:r>
            </a:p>
          </p:txBody>
        </p:sp>
        <p:sp>
          <p:nvSpPr>
            <p:cNvPr id="84" name="Freeform 6"/>
            <p:cNvSpPr>
              <a:spLocks/>
            </p:cNvSpPr>
            <p:nvPr/>
          </p:nvSpPr>
          <p:spPr bwMode="auto">
            <a:xfrm>
              <a:off x="433" y="3344"/>
              <a:ext cx="414" cy="207"/>
            </a:xfrm>
            <a:custGeom>
              <a:avLst/>
              <a:gdLst>
                <a:gd name="T0" fmla="*/ 0 w 414"/>
                <a:gd name="T1" fmla="*/ 207 h 207"/>
                <a:gd name="T2" fmla="*/ 206 w 414"/>
                <a:gd name="T3" fmla="*/ 0 h 207"/>
                <a:gd name="T4" fmla="*/ 414 w 414"/>
                <a:gd name="T5" fmla="*/ 207 h 207"/>
                <a:gd name="T6" fmla="*/ 0 w 414"/>
                <a:gd name="T7" fmla="*/ 207 h 207"/>
              </a:gdLst>
              <a:ahLst/>
              <a:cxnLst>
                <a:cxn ang="0">
                  <a:pos x="T0" y="T1"/>
                </a:cxn>
                <a:cxn ang="0">
                  <a:pos x="T2" y="T3"/>
                </a:cxn>
                <a:cxn ang="0">
                  <a:pos x="T4" y="T5"/>
                </a:cxn>
                <a:cxn ang="0">
                  <a:pos x="T6" y="T7"/>
                </a:cxn>
              </a:cxnLst>
              <a:rect l="0" t="0" r="r" b="b"/>
              <a:pathLst>
                <a:path w="414" h="207">
                  <a:moveTo>
                    <a:pt x="0" y="207"/>
                  </a:moveTo>
                  <a:lnTo>
                    <a:pt x="206" y="0"/>
                  </a:lnTo>
                  <a:lnTo>
                    <a:pt x="414" y="207"/>
                  </a:lnTo>
                  <a:lnTo>
                    <a:pt x="0" y="20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1874" tIns="20937" rIns="41874" bIns="20937" numCol="1" anchor="ctr" anchorCtr="1" compatLnSpc="1">
              <a:prstTxWarp prst="textNoShape">
                <a:avLst/>
              </a:prstTxWarp>
            </a:bodyPr>
            <a:lstStyle/>
            <a:p>
              <a:pPr algn="ctr">
                <a:lnSpc>
                  <a:spcPct val="120000"/>
                </a:lnSpc>
              </a:pPr>
              <a:endParaRPr lang="en-US" sz="1200">
                <a:latin typeface="微软雅黑"/>
                <a:ea typeface="微软雅黑"/>
                <a:cs typeface="+mn-ea"/>
                <a:sym typeface="微软雅黑"/>
              </a:endParaRPr>
            </a:p>
          </p:txBody>
        </p:sp>
      </p:grpSp>
      <p:grpSp>
        <p:nvGrpSpPr>
          <p:cNvPr id="85" name="Group 4"/>
          <p:cNvGrpSpPr>
            <a:grpSpLocks noChangeAspect="1"/>
          </p:cNvGrpSpPr>
          <p:nvPr/>
        </p:nvGrpSpPr>
        <p:grpSpPr bwMode="auto">
          <a:xfrm rot="10800000">
            <a:off x="5168581" y="1837751"/>
            <a:ext cx="526384" cy="635276"/>
            <a:chOff x="347" y="3344"/>
            <a:chExt cx="586" cy="707"/>
          </a:xfrm>
          <a:solidFill>
            <a:srgbClr val="F785A0"/>
          </a:solidFill>
        </p:grpSpPr>
        <p:sp>
          <p:nvSpPr>
            <p:cNvPr id="86" name="Oval 5"/>
            <p:cNvSpPr>
              <a:spLocks noChangeArrowheads="1"/>
            </p:cNvSpPr>
            <p:nvPr/>
          </p:nvSpPr>
          <p:spPr bwMode="auto">
            <a:xfrm rot="10800000">
              <a:off x="347" y="3466"/>
              <a:ext cx="586" cy="58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ctr" anchorCtr="1" compatLnSpc="1">
              <a:prstTxWarp prst="textNoShape">
                <a:avLst/>
              </a:prstTxWarp>
            </a:bodyPr>
            <a:lstStyle/>
            <a:p>
              <a:pPr algn="ctr">
                <a:lnSpc>
                  <a:spcPct val="120000"/>
                </a:lnSpc>
              </a:pPr>
              <a:r>
                <a:rPr lang="en-US" sz="1200" dirty="0">
                  <a:solidFill>
                    <a:schemeClr val="bg1"/>
                  </a:solidFill>
                  <a:latin typeface="微软雅黑"/>
                  <a:ea typeface="微软雅黑"/>
                  <a:cs typeface="+mn-ea"/>
                  <a:sym typeface="微软雅黑"/>
                </a:rPr>
                <a:t>50%</a:t>
              </a:r>
            </a:p>
          </p:txBody>
        </p:sp>
        <p:sp>
          <p:nvSpPr>
            <p:cNvPr id="87" name="Freeform 6"/>
            <p:cNvSpPr>
              <a:spLocks/>
            </p:cNvSpPr>
            <p:nvPr/>
          </p:nvSpPr>
          <p:spPr bwMode="auto">
            <a:xfrm>
              <a:off x="433" y="3344"/>
              <a:ext cx="414" cy="207"/>
            </a:xfrm>
            <a:custGeom>
              <a:avLst/>
              <a:gdLst>
                <a:gd name="T0" fmla="*/ 0 w 414"/>
                <a:gd name="T1" fmla="*/ 207 h 207"/>
                <a:gd name="T2" fmla="*/ 206 w 414"/>
                <a:gd name="T3" fmla="*/ 0 h 207"/>
                <a:gd name="T4" fmla="*/ 414 w 414"/>
                <a:gd name="T5" fmla="*/ 207 h 207"/>
                <a:gd name="T6" fmla="*/ 0 w 414"/>
                <a:gd name="T7" fmla="*/ 207 h 207"/>
              </a:gdLst>
              <a:ahLst/>
              <a:cxnLst>
                <a:cxn ang="0">
                  <a:pos x="T0" y="T1"/>
                </a:cxn>
                <a:cxn ang="0">
                  <a:pos x="T2" y="T3"/>
                </a:cxn>
                <a:cxn ang="0">
                  <a:pos x="T4" y="T5"/>
                </a:cxn>
                <a:cxn ang="0">
                  <a:pos x="T6" y="T7"/>
                </a:cxn>
              </a:cxnLst>
              <a:rect l="0" t="0" r="r" b="b"/>
              <a:pathLst>
                <a:path w="414" h="207">
                  <a:moveTo>
                    <a:pt x="0" y="207"/>
                  </a:moveTo>
                  <a:lnTo>
                    <a:pt x="206" y="0"/>
                  </a:lnTo>
                  <a:lnTo>
                    <a:pt x="414" y="207"/>
                  </a:lnTo>
                  <a:lnTo>
                    <a:pt x="0" y="20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1874" tIns="20937" rIns="41874" bIns="20937" numCol="1" anchor="ctr" anchorCtr="1" compatLnSpc="1">
              <a:prstTxWarp prst="textNoShape">
                <a:avLst/>
              </a:prstTxWarp>
            </a:bodyPr>
            <a:lstStyle/>
            <a:p>
              <a:pPr algn="ctr">
                <a:lnSpc>
                  <a:spcPct val="120000"/>
                </a:lnSpc>
              </a:pPr>
              <a:endParaRPr lang="en-US" sz="1200">
                <a:latin typeface="微软雅黑"/>
                <a:ea typeface="微软雅黑"/>
                <a:cs typeface="+mn-ea"/>
                <a:sym typeface="微软雅黑"/>
              </a:endParaRPr>
            </a:p>
          </p:txBody>
        </p:sp>
      </p:grpSp>
      <p:grpSp>
        <p:nvGrpSpPr>
          <p:cNvPr id="88" name="Group 4"/>
          <p:cNvGrpSpPr>
            <a:grpSpLocks noChangeAspect="1"/>
          </p:cNvGrpSpPr>
          <p:nvPr/>
        </p:nvGrpSpPr>
        <p:grpSpPr bwMode="auto">
          <a:xfrm rot="10800000">
            <a:off x="6410758" y="1828331"/>
            <a:ext cx="526384" cy="635276"/>
            <a:chOff x="347" y="3344"/>
            <a:chExt cx="586" cy="707"/>
          </a:xfrm>
          <a:solidFill>
            <a:srgbClr val="F785A0"/>
          </a:solidFill>
        </p:grpSpPr>
        <p:sp>
          <p:nvSpPr>
            <p:cNvPr id="89" name="Oval 5"/>
            <p:cNvSpPr>
              <a:spLocks noChangeArrowheads="1"/>
            </p:cNvSpPr>
            <p:nvPr/>
          </p:nvSpPr>
          <p:spPr bwMode="auto">
            <a:xfrm rot="10800000">
              <a:off x="347" y="3466"/>
              <a:ext cx="586" cy="58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ctr" anchorCtr="1" compatLnSpc="1">
              <a:prstTxWarp prst="textNoShape">
                <a:avLst/>
              </a:prstTxWarp>
            </a:bodyPr>
            <a:lstStyle/>
            <a:p>
              <a:pPr algn="ctr">
                <a:lnSpc>
                  <a:spcPct val="120000"/>
                </a:lnSpc>
              </a:pPr>
              <a:r>
                <a:rPr lang="en-US" sz="1200" dirty="0">
                  <a:solidFill>
                    <a:schemeClr val="bg1"/>
                  </a:solidFill>
                  <a:latin typeface="微软雅黑"/>
                  <a:ea typeface="微软雅黑"/>
                  <a:cs typeface="+mn-ea"/>
                  <a:sym typeface="微软雅黑"/>
                </a:rPr>
                <a:t>50%</a:t>
              </a:r>
            </a:p>
          </p:txBody>
        </p:sp>
        <p:sp>
          <p:nvSpPr>
            <p:cNvPr id="90" name="Freeform 6"/>
            <p:cNvSpPr>
              <a:spLocks/>
            </p:cNvSpPr>
            <p:nvPr/>
          </p:nvSpPr>
          <p:spPr bwMode="auto">
            <a:xfrm>
              <a:off x="433" y="3344"/>
              <a:ext cx="414" cy="207"/>
            </a:xfrm>
            <a:custGeom>
              <a:avLst/>
              <a:gdLst>
                <a:gd name="T0" fmla="*/ 0 w 414"/>
                <a:gd name="T1" fmla="*/ 207 h 207"/>
                <a:gd name="T2" fmla="*/ 206 w 414"/>
                <a:gd name="T3" fmla="*/ 0 h 207"/>
                <a:gd name="T4" fmla="*/ 414 w 414"/>
                <a:gd name="T5" fmla="*/ 207 h 207"/>
                <a:gd name="T6" fmla="*/ 0 w 414"/>
                <a:gd name="T7" fmla="*/ 207 h 207"/>
              </a:gdLst>
              <a:ahLst/>
              <a:cxnLst>
                <a:cxn ang="0">
                  <a:pos x="T0" y="T1"/>
                </a:cxn>
                <a:cxn ang="0">
                  <a:pos x="T2" y="T3"/>
                </a:cxn>
                <a:cxn ang="0">
                  <a:pos x="T4" y="T5"/>
                </a:cxn>
                <a:cxn ang="0">
                  <a:pos x="T6" y="T7"/>
                </a:cxn>
              </a:cxnLst>
              <a:rect l="0" t="0" r="r" b="b"/>
              <a:pathLst>
                <a:path w="414" h="207">
                  <a:moveTo>
                    <a:pt x="0" y="207"/>
                  </a:moveTo>
                  <a:lnTo>
                    <a:pt x="206" y="0"/>
                  </a:lnTo>
                  <a:lnTo>
                    <a:pt x="414" y="207"/>
                  </a:lnTo>
                  <a:lnTo>
                    <a:pt x="0" y="20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1874" tIns="20937" rIns="41874" bIns="20937" numCol="1" anchor="ctr" anchorCtr="1" compatLnSpc="1">
              <a:prstTxWarp prst="textNoShape">
                <a:avLst/>
              </a:prstTxWarp>
            </a:bodyPr>
            <a:lstStyle/>
            <a:p>
              <a:pPr algn="ctr">
                <a:lnSpc>
                  <a:spcPct val="120000"/>
                </a:lnSpc>
              </a:pPr>
              <a:endParaRPr lang="en-US" sz="1200">
                <a:latin typeface="微软雅黑"/>
                <a:ea typeface="微软雅黑"/>
                <a:cs typeface="+mn-ea"/>
                <a:sym typeface="微软雅黑"/>
              </a:endParaRPr>
            </a:p>
          </p:txBody>
        </p:sp>
      </p:grpSp>
      <p:grpSp>
        <p:nvGrpSpPr>
          <p:cNvPr id="91" name="Group 4"/>
          <p:cNvGrpSpPr>
            <a:grpSpLocks noChangeAspect="1"/>
          </p:cNvGrpSpPr>
          <p:nvPr/>
        </p:nvGrpSpPr>
        <p:grpSpPr bwMode="auto">
          <a:xfrm rot="10800000">
            <a:off x="7674674" y="1828160"/>
            <a:ext cx="526384" cy="635276"/>
            <a:chOff x="347" y="3344"/>
            <a:chExt cx="586" cy="707"/>
          </a:xfrm>
          <a:solidFill>
            <a:srgbClr val="F785A0"/>
          </a:solidFill>
        </p:grpSpPr>
        <p:sp>
          <p:nvSpPr>
            <p:cNvPr id="92" name="Oval 5"/>
            <p:cNvSpPr>
              <a:spLocks noChangeArrowheads="1"/>
            </p:cNvSpPr>
            <p:nvPr/>
          </p:nvSpPr>
          <p:spPr bwMode="auto">
            <a:xfrm rot="10800000">
              <a:off x="347" y="3466"/>
              <a:ext cx="586" cy="58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ctr" anchorCtr="1" compatLnSpc="1">
              <a:prstTxWarp prst="textNoShape">
                <a:avLst/>
              </a:prstTxWarp>
            </a:bodyPr>
            <a:lstStyle/>
            <a:p>
              <a:pPr algn="ctr">
                <a:lnSpc>
                  <a:spcPct val="120000"/>
                </a:lnSpc>
              </a:pPr>
              <a:r>
                <a:rPr lang="en-US" sz="1200" dirty="0">
                  <a:solidFill>
                    <a:schemeClr val="bg1"/>
                  </a:solidFill>
                  <a:latin typeface="微软雅黑"/>
                  <a:ea typeface="微软雅黑"/>
                  <a:cs typeface="+mn-ea"/>
                  <a:sym typeface="微软雅黑"/>
                </a:rPr>
                <a:t>50%</a:t>
              </a:r>
            </a:p>
          </p:txBody>
        </p:sp>
        <p:sp>
          <p:nvSpPr>
            <p:cNvPr id="93" name="Freeform 6"/>
            <p:cNvSpPr>
              <a:spLocks/>
            </p:cNvSpPr>
            <p:nvPr/>
          </p:nvSpPr>
          <p:spPr bwMode="auto">
            <a:xfrm>
              <a:off x="433" y="3344"/>
              <a:ext cx="414" cy="207"/>
            </a:xfrm>
            <a:custGeom>
              <a:avLst/>
              <a:gdLst>
                <a:gd name="T0" fmla="*/ 0 w 414"/>
                <a:gd name="T1" fmla="*/ 207 h 207"/>
                <a:gd name="T2" fmla="*/ 206 w 414"/>
                <a:gd name="T3" fmla="*/ 0 h 207"/>
                <a:gd name="T4" fmla="*/ 414 w 414"/>
                <a:gd name="T5" fmla="*/ 207 h 207"/>
                <a:gd name="T6" fmla="*/ 0 w 414"/>
                <a:gd name="T7" fmla="*/ 207 h 207"/>
              </a:gdLst>
              <a:ahLst/>
              <a:cxnLst>
                <a:cxn ang="0">
                  <a:pos x="T0" y="T1"/>
                </a:cxn>
                <a:cxn ang="0">
                  <a:pos x="T2" y="T3"/>
                </a:cxn>
                <a:cxn ang="0">
                  <a:pos x="T4" y="T5"/>
                </a:cxn>
                <a:cxn ang="0">
                  <a:pos x="T6" y="T7"/>
                </a:cxn>
              </a:cxnLst>
              <a:rect l="0" t="0" r="r" b="b"/>
              <a:pathLst>
                <a:path w="414" h="207">
                  <a:moveTo>
                    <a:pt x="0" y="207"/>
                  </a:moveTo>
                  <a:lnTo>
                    <a:pt x="206" y="0"/>
                  </a:lnTo>
                  <a:lnTo>
                    <a:pt x="414" y="207"/>
                  </a:lnTo>
                  <a:lnTo>
                    <a:pt x="0" y="20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1874" tIns="20937" rIns="41874" bIns="20937" numCol="1" anchor="ctr" anchorCtr="1" compatLnSpc="1">
              <a:prstTxWarp prst="textNoShape">
                <a:avLst/>
              </a:prstTxWarp>
            </a:bodyPr>
            <a:lstStyle/>
            <a:p>
              <a:pPr algn="ctr">
                <a:lnSpc>
                  <a:spcPct val="120000"/>
                </a:lnSpc>
              </a:pPr>
              <a:endParaRPr lang="en-US" sz="1200">
                <a:latin typeface="微软雅黑"/>
                <a:ea typeface="微软雅黑"/>
                <a:cs typeface="+mn-ea"/>
                <a:sym typeface="微软雅黑"/>
              </a:endParaRPr>
            </a:p>
          </p:txBody>
        </p:sp>
      </p:grpSp>
      <p:grpSp>
        <p:nvGrpSpPr>
          <p:cNvPr id="94" name="Group 4"/>
          <p:cNvGrpSpPr>
            <a:grpSpLocks noChangeAspect="1"/>
          </p:cNvGrpSpPr>
          <p:nvPr/>
        </p:nvGrpSpPr>
        <p:grpSpPr bwMode="auto">
          <a:xfrm rot="10800000">
            <a:off x="8924118" y="1831321"/>
            <a:ext cx="526384" cy="635276"/>
            <a:chOff x="347" y="3344"/>
            <a:chExt cx="586" cy="707"/>
          </a:xfrm>
          <a:solidFill>
            <a:srgbClr val="F785A0"/>
          </a:solidFill>
        </p:grpSpPr>
        <p:sp>
          <p:nvSpPr>
            <p:cNvPr id="95" name="Oval 5"/>
            <p:cNvSpPr>
              <a:spLocks noChangeArrowheads="1"/>
            </p:cNvSpPr>
            <p:nvPr/>
          </p:nvSpPr>
          <p:spPr bwMode="auto">
            <a:xfrm rot="10800000">
              <a:off x="347" y="3466"/>
              <a:ext cx="586" cy="58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ctr" anchorCtr="1" compatLnSpc="1">
              <a:prstTxWarp prst="textNoShape">
                <a:avLst/>
              </a:prstTxWarp>
            </a:bodyPr>
            <a:lstStyle/>
            <a:p>
              <a:pPr algn="ctr">
                <a:lnSpc>
                  <a:spcPct val="120000"/>
                </a:lnSpc>
              </a:pPr>
              <a:r>
                <a:rPr lang="en-US" sz="1200" dirty="0">
                  <a:solidFill>
                    <a:schemeClr val="bg1"/>
                  </a:solidFill>
                  <a:latin typeface="微软雅黑"/>
                  <a:ea typeface="微软雅黑"/>
                  <a:cs typeface="+mn-ea"/>
                  <a:sym typeface="微软雅黑"/>
                </a:rPr>
                <a:t>50%</a:t>
              </a:r>
            </a:p>
          </p:txBody>
        </p:sp>
        <p:sp>
          <p:nvSpPr>
            <p:cNvPr id="96" name="Freeform 6"/>
            <p:cNvSpPr>
              <a:spLocks/>
            </p:cNvSpPr>
            <p:nvPr/>
          </p:nvSpPr>
          <p:spPr bwMode="auto">
            <a:xfrm>
              <a:off x="433" y="3344"/>
              <a:ext cx="414" cy="207"/>
            </a:xfrm>
            <a:custGeom>
              <a:avLst/>
              <a:gdLst>
                <a:gd name="T0" fmla="*/ 0 w 414"/>
                <a:gd name="T1" fmla="*/ 207 h 207"/>
                <a:gd name="T2" fmla="*/ 206 w 414"/>
                <a:gd name="T3" fmla="*/ 0 h 207"/>
                <a:gd name="T4" fmla="*/ 414 w 414"/>
                <a:gd name="T5" fmla="*/ 207 h 207"/>
                <a:gd name="T6" fmla="*/ 0 w 414"/>
                <a:gd name="T7" fmla="*/ 207 h 207"/>
              </a:gdLst>
              <a:ahLst/>
              <a:cxnLst>
                <a:cxn ang="0">
                  <a:pos x="T0" y="T1"/>
                </a:cxn>
                <a:cxn ang="0">
                  <a:pos x="T2" y="T3"/>
                </a:cxn>
                <a:cxn ang="0">
                  <a:pos x="T4" y="T5"/>
                </a:cxn>
                <a:cxn ang="0">
                  <a:pos x="T6" y="T7"/>
                </a:cxn>
              </a:cxnLst>
              <a:rect l="0" t="0" r="r" b="b"/>
              <a:pathLst>
                <a:path w="414" h="207">
                  <a:moveTo>
                    <a:pt x="0" y="207"/>
                  </a:moveTo>
                  <a:lnTo>
                    <a:pt x="206" y="0"/>
                  </a:lnTo>
                  <a:lnTo>
                    <a:pt x="414" y="207"/>
                  </a:lnTo>
                  <a:lnTo>
                    <a:pt x="0" y="20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1874" tIns="20937" rIns="41874" bIns="20937" numCol="1" anchor="ctr" anchorCtr="1" compatLnSpc="1">
              <a:prstTxWarp prst="textNoShape">
                <a:avLst/>
              </a:prstTxWarp>
            </a:bodyPr>
            <a:lstStyle/>
            <a:p>
              <a:pPr algn="ctr">
                <a:lnSpc>
                  <a:spcPct val="120000"/>
                </a:lnSpc>
              </a:pPr>
              <a:endParaRPr lang="en-US" sz="1200">
                <a:latin typeface="微软雅黑"/>
                <a:ea typeface="微软雅黑"/>
                <a:cs typeface="+mn-ea"/>
                <a:sym typeface="微软雅黑"/>
              </a:endParaRPr>
            </a:p>
          </p:txBody>
        </p:sp>
      </p:grpSp>
      <p:grpSp>
        <p:nvGrpSpPr>
          <p:cNvPr id="97" name="Group 4"/>
          <p:cNvGrpSpPr>
            <a:grpSpLocks noChangeAspect="1"/>
          </p:cNvGrpSpPr>
          <p:nvPr/>
        </p:nvGrpSpPr>
        <p:grpSpPr bwMode="auto">
          <a:xfrm rot="10800000">
            <a:off x="2673131" y="1828160"/>
            <a:ext cx="526384" cy="635276"/>
            <a:chOff x="347" y="3344"/>
            <a:chExt cx="586" cy="707"/>
          </a:xfrm>
          <a:solidFill>
            <a:srgbClr val="F785A0"/>
          </a:solidFill>
        </p:grpSpPr>
        <p:sp>
          <p:nvSpPr>
            <p:cNvPr id="98" name="Oval 5"/>
            <p:cNvSpPr>
              <a:spLocks noChangeArrowheads="1"/>
            </p:cNvSpPr>
            <p:nvPr/>
          </p:nvSpPr>
          <p:spPr bwMode="auto">
            <a:xfrm rot="10800000">
              <a:off x="347" y="3466"/>
              <a:ext cx="586" cy="58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ctr" anchorCtr="1" compatLnSpc="1">
              <a:prstTxWarp prst="textNoShape">
                <a:avLst/>
              </a:prstTxWarp>
            </a:bodyPr>
            <a:lstStyle/>
            <a:p>
              <a:pPr algn="ctr">
                <a:lnSpc>
                  <a:spcPct val="120000"/>
                </a:lnSpc>
              </a:pPr>
              <a:r>
                <a:rPr lang="en-US" sz="1200" dirty="0">
                  <a:solidFill>
                    <a:schemeClr val="bg1"/>
                  </a:solidFill>
                  <a:latin typeface="微软雅黑"/>
                  <a:ea typeface="微软雅黑"/>
                  <a:cs typeface="+mn-ea"/>
                  <a:sym typeface="微软雅黑"/>
                </a:rPr>
                <a:t>50%</a:t>
              </a:r>
            </a:p>
          </p:txBody>
        </p:sp>
        <p:sp>
          <p:nvSpPr>
            <p:cNvPr id="122" name="Freeform 6"/>
            <p:cNvSpPr>
              <a:spLocks/>
            </p:cNvSpPr>
            <p:nvPr/>
          </p:nvSpPr>
          <p:spPr bwMode="auto">
            <a:xfrm>
              <a:off x="433" y="3344"/>
              <a:ext cx="414" cy="207"/>
            </a:xfrm>
            <a:custGeom>
              <a:avLst/>
              <a:gdLst>
                <a:gd name="T0" fmla="*/ 0 w 414"/>
                <a:gd name="T1" fmla="*/ 207 h 207"/>
                <a:gd name="T2" fmla="*/ 206 w 414"/>
                <a:gd name="T3" fmla="*/ 0 h 207"/>
                <a:gd name="T4" fmla="*/ 414 w 414"/>
                <a:gd name="T5" fmla="*/ 207 h 207"/>
                <a:gd name="T6" fmla="*/ 0 w 414"/>
                <a:gd name="T7" fmla="*/ 207 h 207"/>
              </a:gdLst>
              <a:ahLst/>
              <a:cxnLst>
                <a:cxn ang="0">
                  <a:pos x="T0" y="T1"/>
                </a:cxn>
                <a:cxn ang="0">
                  <a:pos x="T2" y="T3"/>
                </a:cxn>
                <a:cxn ang="0">
                  <a:pos x="T4" y="T5"/>
                </a:cxn>
                <a:cxn ang="0">
                  <a:pos x="T6" y="T7"/>
                </a:cxn>
              </a:cxnLst>
              <a:rect l="0" t="0" r="r" b="b"/>
              <a:pathLst>
                <a:path w="414" h="207">
                  <a:moveTo>
                    <a:pt x="0" y="207"/>
                  </a:moveTo>
                  <a:lnTo>
                    <a:pt x="206" y="0"/>
                  </a:lnTo>
                  <a:lnTo>
                    <a:pt x="414" y="207"/>
                  </a:lnTo>
                  <a:lnTo>
                    <a:pt x="0" y="20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1874" tIns="20937" rIns="41874" bIns="20937" numCol="1" anchor="ctr" anchorCtr="1" compatLnSpc="1">
              <a:prstTxWarp prst="textNoShape">
                <a:avLst/>
              </a:prstTxWarp>
            </a:bodyPr>
            <a:lstStyle/>
            <a:p>
              <a:pPr algn="ctr">
                <a:lnSpc>
                  <a:spcPct val="120000"/>
                </a:lnSpc>
              </a:pPr>
              <a:endParaRPr lang="en-US" sz="1200">
                <a:latin typeface="微软雅黑"/>
                <a:ea typeface="微软雅黑"/>
                <a:cs typeface="+mn-ea"/>
                <a:sym typeface="微软雅黑"/>
              </a:endParaRPr>
            </a:p>
          </p:txBody>
        </p:sp>
      </p:grpSp>
      <p:cxnSp>
        <p:nvCxnSpPr>
          <p:cNvPr id="126" name="Straight Connector 125"/>
          <p:cNvCxnSpPr>
            <a:endCxn id="60" idx="1"/>
          </p:cNvCxnSpPr>
          <p:nvPr/>
        </p:nvCxnSpPr>
        <p:spPr>
          <a:xfrm>
            <a:off x="2940987" y="2586546"/>
            <a:ext cx="0" cy="1493155"/>
          </a:xfrm>
          <a:prstGeom prst="line">
            <a:avLst/>
          </a:prstGeom>
          <a:ln w="12700">
            <a:solidFill>
              <a:schemeClr val="tx1">
                <a:lumMod val="50000"/>
                <a:lumOff val="50000"/>
              </a:schemeClr>
            </a:solidFill>
            <a:headEnd type="oval"/>
            <a:tailEnd type="none"/>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a:xfrm flipH="1">
            <a:off x="4186843" y="2586545"/>
            <a:ext cx="1661" cy="1178141"/>
          </a:xfrm>
          <a:prstGeom prst="line">
            <a:avLst/>
          </a:prstGeom>
          <a:ln w="12700">
            <a:solidFill>
              <a:schemeClr val="tx1">
                <a:lumMod val="50000"/>
                <a:lumOff val="50000"/>
              </a:schemeClr>
            </a:solidFill>
            <a:headEnd type="oval"/>
            <a:tailEnd type="none"/>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a:xfrm>
            <a:off x="5436021" y="2586545"/>
            <a:ext cx="0" cy="569003"/>
          </a:xfrm>
          <a:prstGeom prst="line">
            <a:avLst/>
          </a:prstGeom>
          <a:ln w="12700">
            <a:solidFill>
              <a:schemeClr val="tx1">
                <a:lumMod val="50000"/>
                <a:lumOff val="50000"/>
              </a:schemeClr>
            </a:solidFill>
            <a:headEnd type="oval"/>
            <a:tailEnd type="none"/>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a:xfrm>
            <a:off x="6683536" y="2586546"/>
            <a:ext cx="0" cy="1599773"/>
          </a:xfrm>
          <a:prstGeom prst="line">
            <a:avLst/>
          </a:prstGeom>
          <a:ln w="12700">
            <a:solidFill>
              <a:schemeClr val="tx1">
                <a:lumMod val="50000"/>
                <a:lumOff val="50000"/>
              </a:schemeClr>
            </a:solidFill>
            <a:headEnd type="oval"/>
            <a:tailEnd type="none"/>
          </a:ln>
        </p:spPr>
        <p:style>
          <a:lnRef idx="1">
            <a:schemeClr val="accent1"/>
          </a:lnRef>
          <a:fillRef idx="0">
            <a:schemeClr val="accent1"/>
          </a:fillRef>
          <a:effectRef idx="0">
            <a:schemeClr val="accent1"/>
          </a:effectRef>
          <a:fontRef idx="minor">
            <a:schemeClr val="tx1"/>
          </a:fontRef>
        </p:style>
      </p:cxnSp>
      <p:cxnSp>
        <p:nvCxnSpPr>
          <p:cNvPr id="136" name="Straight Connector 135"/>
          <p:cNvCxnSpPr/>
          <p:nvPr/>
        </p:nvCxnSpPr>
        <p:spPr>
          <a:xfrm>
            <a:off x="7931054" y="2586546"/>
            <a:ext cx="0" cy="284501"/>
          </a:xfrm>
          <a:prstGeom prst="line">
            <a:avLst/>
          </a:prstGeom>
          <a:ln w="12700">
            <a:solidFill>
              <a:schemeClr val="tx1">
                <a:lumMod val="50000"/>
                <a:lumOff val="50000"/>
              </a:schemeClr>
            </a:solidFill>
            <a:headEnd type="oval"/>
            <a:tailEnd type="none"/>
          </a:ln>
        </p:spPr>
        <p:style>
          <a:lnRef idx="1">
            <a:schemeClr val="accent1"/>
          </a:lnRef>
          <a:fillRef idx="0">
            <a:schemeClr val="accent1"/>
          </a:fillRef>
          <a:effectRef idx="0">
            <a:schemeClr val="accent1"/>
          </a:effectRef>
          <a:fontRef idx="minor">
            <a:schemeClr val="tx1"/>
          </a:fontRef>
        </p:style>
      </p:cxnSp>
      <p:cxnSp>
        <p:nvCxnSpPr>
          <p:cNvPr id="137" name="Straight Connector 136"/>
          <p:cNvCxnSpPr/>
          <p:nvPr/>
        </p:nvCxnSpPr>
        <p:spPr>
          <a:xfrm flipH="1">
            <a:off x="9186913" y="2586547"/>
            <a:ext cx="1661" cy="979387"/>
          </a:xfrm>
          <a:prstGeom prst="line">
            <a:avLst/>
          </a:prstGeom>
          <a:ln w="12700">
            <a:solidFill>
              <a:schemeClr val="tx1">
                <a:lumMod val="50000"/>
                <a:lumOff val="50000"/>
              </a:schemeClr>
            </a:solidFill>
            <a:headEnd type="oval"/>
            <a:tailEnd type="none"/>
          </a:ln>
        </p:spPr>
        <p:style>
          <a:lnRef idx="1">
            <a:schemeClr val="accent1"/>
          </a:lnRef>
          <a:fillRef idx="0">
            <a:schemeClr val="accent1"/>
          </a:fillRef>
          <a:effectRef idx="0">
            <a:schemeClr val="accent1"/>
          </a:effectRef>
          <a:fontRef idx="minor">
            <a:schemeClr val="tx1"/>
          </a:fontRef>
        </p:style>
      </p:cxnSp>
      <p:sp>
        <p:nvSpPr>
          <p:cNvPr id="77" name="TextBox 170"/>
          <p:cNvSpPr txBox="1"/>
          <p:nvPr/>
        </p:nvSpPr>
        <p:spPr>
          <a:xfrm>
            <a:off x="8241813" y="5391618"/>
            <a:ext cx="1862750" cy="282038"/>
          </a:xfrm>
          <a:prstGeom prst="rect">
            <a:avLst/>
          </a:prstGeom>
          <a:solidFill>
            <a:srgbClr val="F785A0"/>
          </a:solidFill>
        </p:spPr>
        <p:txBody>
          <a:bodyPr wrap="square" lIns="96431" tIns="48215" rIns="96431" bIns="48215" rtlCol="0">
            <a:spAutoFit/>
          </a:bodyPr>
          <a:lstStyle/>
          <a:p>
            <a:pPr algn="ctr"/>
            <a:r>
              <a:rPr lang="zh-CN" altLang="en-US" sz="1200" dirty="0">
                <a:solidFill>
                  <a:schemeClr val="bg1"/>
                </a:solidFill>
                <a:latin typeface="微软雅黑"/>
                <a:ea typeface="微软雅黑"/>
                <a:sym typeface="微软雅黑"/>
              </a:rPr>
              <a:t>Please replace the text</a:t>
            </a:r>
          </a:p>
        </p:txBody>
      </p:sp>
      <p:sp>
        <p:nvSpPr>
          <p:cNvPr id="78" name="TextBox 171"/>
          <p:cNvSpPr txBox="1"/>
          <p:nvPr/>
        </p:nvSpPr>
        <p:spPr>
          <a:xfrm>
            <a:off x="8241812" y="5720485"/>
            <a:ext cx="2430227" cy="859119"/>
          </a:xfrm>
          <a:prstGeom prst="rect">
            <a:avLst/>
          </a:prstGeom>
          <a:noFill/>
        </p:spPr>
        <p:txBody>
          <a:bodyPr wrap="square" lIns="96431" tIns="48215" rIns="96431" bIns="48215" rtlCol="0">
            <a:spAutoFit/>
          </a:bodyPr>
          <a:lstStyle/>
          <a:p>
            <a:pPr>
              <a:lnSpc>
                <a:spcPct val="150000"/>
              </a:lnSpc>
            </a:pPr>
            <a:r>
              <a:rPr lang="zh-CN" altLang="en-US" sz="1100" dirty="0">
                <a:solidFill>
                  <a:schemeClr val="tx1">
                    <a:lumMod val="65000"/>
                    <a:lumOff val="35000"/>
                  </a:schemeClr>
                </a:solidFill>
                <a:latin typeface="微软雅黑"/>
                <a:ea typeface="微软雅黑"/>
                <a:cs typeface="+mn-ea"/>
                <a:sym typeface="微软雅黑"/>
              </a:rPr>
              <a:t>Click to add the relevant title text, click to add the relevant title text, click to add the relevant title text, click to add the relevant title text</a:t>
            </a:r>
            <a:endParaRPr lang="en-GB" altLang="zh-CN" sz="1100" dirty="0">
              <a:solidFill>
                <a:schemeClr val="tx1">
                  <a:lumMod val="65000"/>
                  <a:lumOff val="35000"/>
                </a:schemeClr>
              </a:solidFill>
              <a:latin typeface="微软雅黑"/>
              <a:ea typeface="微软雅黑"/>
              <a:cs typeface="+mn-ea"/>
              <a:sym typeface="微软雅黑"/>
            </a:endParaRPr>
          </a:p>
        </p:txBody>
      </p:sp>
      <p:sp>
        <p:nvSpPr>
          <p:cNvPr id="51" name="TextBox 170"/>
          <p:cNvSpPr txBox="1"/>
          <p:nvPr/>
        </p:nvSpPr>
        <p:spPr>
          <a:xfrm>
            <a:off x="5211661" y="5391618"/>
            <a:ext cx="1862750" cy="282038"/>
          </a:xfrm>
          <a:prstGeom prst="rect">
            <a:avLst/>
          </a:prstGeom>
          <a:solidFill>
            <a:srgbClr val="F785A0"/>
          </a:solidFill>
        </p:spPr>
        <p:txBody>
          <a:bodyPr wrap="square" lIns="96431" tIns="48215" rIns="96431" bIns="48215" rtlCol="0">
            <a:spAutoFit/>
          </a:bodyPr>
          <a:lstStyle/>
          <a:p>
            <a:pPr algn="ctr"/>
            <a:r>
              <a:rPr lang="zh-CN" altLang="en-US" sz="1200" dirty="0">
                <a:solidFill>
                  <a:schemeClr val="bg1"/>
                </a:solidFill>
                <a:latin typeface="微软雅黑"/>
                <a:ea typeface="微软雅黑"/>
                <a:sym typeface="微软雅黑"/>
              </a:rPr>
              <a:t>Please replace the text</a:t>
            </a:r>
          </a:p>
        </p:txBody>
      </p:sp>
      <p:sp>
        <p:nvSpPr>
          <p:cNvPr id="52" name="TextBox 171"/>
          <p:cNvSpPr txBox="1"/>
          <p:nvPr/>
        </p:nvSpPr>
        <p:spPr>
          <a:xfrm>
            <a:off x="5211660" y="5720485"/>
            <a:ext cx="2430227" cy="859119"/>
          </a:xfrm>
          <a:prstGeom prst="rect">
            <a:avLst/>
          </a:prstGeom>
          <a:noFill/>
        </p:spPr>
        <p:txBody>
          <a:bodyPr wrap="square" lIns="96431" tIns="48215" rIns="96431" bIns="48215" rtlCol="0">
            <a:spAutoFit/>
          </a:bodyPr>
          <a:lstStyle/>
          <a:p>
            <a:pPr>
              <a:lnSpc>
                <a:spcPct val="150000"/>
              </a:lnSpc>
            </a:pPr>
            <a:r>
              <a:rPr lang="zh-CN" altLang="en-US" sz="1100" dirty="0">
                <a:solidFill>
                  <a:schemeClr val="tx1">
                    <a:lumMod val="65000"/>
                    <a:lumOff val="35000"/>
                  </a:schemeClr>
                </a:solidFill>
                <a:latin typeface="微软雅黑"/>
                <a:ea typeface="微软雅黑"/>
                <a:cs typeface="+mn-ea"/>
                <a:sym typeface="微软雅黑"/>
              </a:rPr>
              <a:t>Click to add the relevant title text, click to add the relevant title text, click to add the relevant title text, click to add the relevant title text</a:t>
            </a:r>
            <a:endParaRPr lang="en-GB" altLang="zh-CN" sz="1100" dirty="0">
              <a:solidFill>
                <a:schemeClr val="tx1">
                  <a:lumMod val="65000"/>
                  <a:lumOff val="35000"/>
                </a:schemeClr>
              </a:solidFill>
              <a:latin typeface="微软雅黑"/>
              <a:ea typeface="微软雅黑"/>
              <a:cs typeface="+mn-ea"/>
              <a:sym typeface="微软雅黑"/>
            </a:endParaRPr>
          </a:p>
        </p:txBody>
      </p:sp>
      <p:sp>
        <p:nvSpPr>
          <p:cNvPr id="53" name="TextBox 170"/>
          <p:cNvSpPr txBox="1"/>
          <p:nvPr/>
        </p:nvSpPr>
        <p:spPr>
          <a:xfrm>
            <a:off x="1858292" y="5391618"/>
            <a:ext cx="1862750" cy="282038"/>
          </a:xfrm>
          <a:prstGeom prst="rect">
            <a:avLst/>
          </a:prstGeom>
          <a:solidFill>
            <a:srgbClr val="F785A0"/>
          </a:solidFill>
        </p:spPr>
        <p:txBody>
          <a:bodyPr wrap="square" lIns="96431" tIns="48215" rIns="96431" bIns="48215" rtlCol="0">
            <a:spAutoFit/>
          </a:bodyPr>
          <a:lstStyle/>
          <a:p>
            <a:pPr algn="ctr"/>
            <a:r>
              <a:rPr lang="zh-CN" altLang="en-US" sz="1200" dirty="0">
                <a:solidFill>
                  <a:schemeClr val="bg1"/>
                </a:solidFill>
                <a:latin typeface="微软雅黑"/>
                <a:ea typeface="微软雅黑"/>
                <a:sym typeface="微软雅黑"/>
              </a:rPr>
              <a:t>Please replace the text</a:t>
            </a:r>
          </a:p>
        </p:txBody>
      </p:sp>
      <p:sp>
        <p:nvSpPr>
          <p:cNvPr id="54" name="TextBox 171"/>
          <p:cNvSpPr txBox="1"/>
          <p:nvPr/>
        </p:nvSpPr>
        <p:spPr>
          <a:xfrm>
            <a:off x="1858291" y="5720485"/>
            <a:ext cx="2430227" cy="859119"/>
          </a:xfrm>
          <a:prstGeom prst="rect">
            <a:avLst/>
          </a:prstGeom>
          <a:noFill/>
        </p:spPr>
        <p:txBody>
          <a:bodyPr wrap="square" lIns="96431" tIns="48215" rIns="96431" bIns="48215" rtlCol="0">
            <a:spAutoFit/>
          </a:bodyPr>
          <a:lstStyle/>
          <a:p>
            <a:pPr>
              <a:lnSpc>
                <a:spcPct val="150000"/>
              </a:lnSpc>
            </a:pPr>
            <a:r>
              <a:rPr lang="zh-CN" altLang="en-US" sz="1100" dirty="0">
                <a:solidFill>
                  <a:schemeClr val="tx1">
                    <a:lumMod val="65000"/>
                    <a:lumOff val="35000"/>
                  </a:schemeClr>
                </a:solidFill>
                <a:latin typeface="微软雅黑"/>
                <a:ea typeface="微软雅黑"/>
                <a:cs typeface="+mn-ea"/>
                <a:sym typeface="微软雅黑"/>
              </a:rPr>
              <a:t>Click to add the relevant title text, click to add the relevant title text, click to add the relevant title text, click to add the relevant title text</a:t>
            </a:r>
            <a:endParaRPr lang="en-GB" altLang="zh-CN" sz="1100" dirty="0">
              <a:solidFill>
                <a:schemeClr val="tx1">
                  <a:lumMod val="65000"/>
                  <a:lumOff val="35000"/>
                </a:schemeClr>
              </a:solidFill>
              <a:latin typeface="微软雅黑"/>
              <a:ea typeface="微软雅黑"/>
              <a:cs typeface="+mn-ea"/>
              <a:sym typeface="微软雅黑"/>
            </a:endParaRPr>
          </a:p>
        </p:txBody>
      </p:sp>
      <p:sp>
        <p:nvSpPr>
          <p:cNvPr id="55" name="矩形 54"/>
          <p:cNvSpPr/>
          <p:nvPr/>
        </p:nvSpPr>
        <p:spPr>
          <a:xfrm>
            <a:off x="1381940" y="337894"/>
            <a:ext cx="2339102" cy="523220"/>
          </a:xfrm>
          <a:prstGeom prst="rect">
            <a:avLst/>
          </a:prstGeom>
        </p:spPr>
        <p:txBody>
          <a:bodyPr wrap="none">
            <a:spAutoFit/>
          </a:bodyPr>
          <a:lstStyle/>
          <a:p>
            <a:pPr algn="ctr"/>
            <a:r>
              <a:rPr lang="zh-CN" altLang="en-US" sz="2800" dirty="0">
                <a:solidFill>
                  <a:schemeClr val="tx1">
                    <a:lumMod val="85000"/>
                    <a:lumOff val="15000"/>
                  </a:schemeClr>
                </a:solidFill>
                <a:latin typeface="微软雅黑"/>
                <a:ea typeface="微软雅黑"/>
                <a:cs typeface="Arial" panose="020B0604020202020204" pitchFamily="34" charset="0"/>
                <a:sym typeface="微软雅黑"/>
              </a:rPr>
              <a:t>Add title information</a:t>
            </a:r>
            <a:endParaRPr lang="en-US" altLang="zh-CN" sz="2800" dirty="0">
              <a:solidFill>
                <a:schemeClr val="tx1">
                  <a:lumMod val="85000"/>
                  <a:lumOff val="15000"/>
                </a:schemeClr>
              </a:solidFill>
              <a:latin typeface="微软雅黑"/>
              <a:ea typeface="微软雅黑"/>
              <a:cs typeface="Arial" panose="020B0604020202020204" pitchFamily="34" charset="0"/>
              <a:sym typeface="微软雅黑"/>
            </a:endParaRPr>
          </a:p>
        </p:txBody>
      </p:sp>
    </p:spTree>
    <p:extLst>
      <p:ext uri="{BB962C8B-B14F-4D97-AF65-F5344CB8AC3E}">
        <p14:creationId xmlns:p14="http://schemas.microsoft.com/office/powerpoint/2010/main" val="1979878188"/>
      </p:ext>
    </p:extLst>
  </p:cSld>
  <p:clrMapOvr>
    <a:masterClrMapping/>
  </p:clrMapOvr>
  <mc:AlternateContent xmlns:mc="http://schemas.openxmlformats.org/markup-compatibility/2006" xmlns:p14="http://schemas.microsoft.com/office/powerpoint/2010/main">
    <mc:Choice Requires="p14">
      <p:transition spd="slow" p14:dur="1200" advTm="3000">
        <p14:prism/>
      </p:transition>
    </mc:Choice>
    <mc:Fallback xmlns:a14="http://schemas.microsoft.com/office/drawing/2010/main" xmlns="">
      <p:transition spd="slow" advTm="3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58"/>
                                        </p:tgtEl>
                                        <p:attrNameLst>
                                          <p:attrName>style.visibility</p:attrName>
                                        </p:attrNameLst>
                                      </p:cBhvr>
                                      <p:to>
                                        <p:strVal val="visible"/>
                                      </p:to>
                                    </p:set>
                                    <p:animEffect transition="in" filter="wipe(down)">
                                      <p:cBhvr>
                                        <p:cTn id="7" dur="500"/>
                                        <p:tgtEl>
                                          <p:spTgt spid="58"/>
                                        </p:tgtEl>
                                      </p:cBhvr>
                                    </p:animEffect>
                                  </p:childTnLst>
                                </p:cTn>
                              </p:par>
                              <p:par>
                                <p:cTn id="8" presetID="22" presetClass="entr" presetSubtype="4" fill="hold" nodeType="withEffect">
                                  <p:stCondLst>
                                    <p:cond delay="0"/>
                                  </p:stCondLst>
                                  <p:childTnLst>
                                    <p:set>
                                      <p:cBhvr>
                                        <p:cTn id="9" dur="1" fill="hold">
                                          <p:stCondLst>
                                            <p:cond delay="0"/>
                                          </p:stCondLst>
                                        </p:cTn>
                                        <p:tgtEl>
                                          <p:spTgt spid="61"/>
                                        </p:tgtEl>
                                        <p:attrNameLst>
                                          <p:attrName>style.visibility</p:attrName>
                                        </p:attrNameLst>
                                      </p:cBhvr>
                                      <p:to>
                                        <p:strVal val="visible"/>
                                      </p:to>
                                    </p:set>
                                    <p:animEffect transition="in" filter="wipe(down)">
                                      <p:cBhvr>
                                        <p:cTn id="10" dur="500"/>
                                        <p:tgtEl>
                                          <p:spTgt spid="61"/>
                                        </p:tgtEl>
                                      </p:cBhvr>
                                    </p:animEffect>
                                  </p:childTnLst>
                                </p:cTn>
                              </p:par>
                              <p:par>
                                <p:cTn id="11" presetID="22" presetClass="entr" presetSubtype="4" fill="hold" nodeType="withEffect">
                                  <p:stCondLst>
                                    <p:cond delay="0"/>
                                  </p:stCondLst>
                                  <p:childTnLst>
                                    <p:set>
                                      <p:cBhvr>
                                        <p:cTn id="12" dur="1" fill="hold">
                                          <p:stCondLst>
                                            <p:cond delay="0"/>
                                          </p:stCondLst>
                                        </p:cTn>
                                        <p:tgtEl>
                                          <p:spTgt spid="64"/>
                                        </p:tgtEl>
                                        <p:attrNameLst>
                                          <p:attrName>style.visibility</p:attrName>
                                        </p:attrNameLst>
                                      </p:cBhvr>
                                      <p:to>
                                        <p:strVal val="visible"/>
                                      </p:to>
                                    </p:set>
                                    <p:animEffect transition="in" filter="wipe(down)">
                                      <p:cBhvr>
                                        <p:cTn id="13" dur="500"/>
                                        <p:tgtEl>
                                          <p:spTgt spid="64"/>
                                        </p:tgtEl>
                                      </p:cBhvr>
                                    </p:animEffect>
                                  </p:childTnLst>
                                </p:cTn>
                              </p:par>
                              <p:par>
                                <p:cTn id="14" presetID="22" presetClass="entr" presetSubtype="4" fill="hold" nodeType="withEffect">
                                  <p:stCondLst>
                                    <p:cond delay="0"/>
                                  </p:stCondLst>
                                  <p:childTnLst>
                                    <p:set>
                                      <p:cBhvr>
                                        <p:cTn id="15" dur="1" fill="hold">
                                          <p:stCondLst>
                                            <p:cond delay="0"/>
                                          </p:stCondLst>
                                        </p:cTn>
                                        <p:tgtEl>
                                          <p:spTgt spid="67"/>
                                        </p:tgtEl>
                                        <p:attrNameLst>
                                          <p:attrName>style.visibility</p:attrName>
                                        </p:attrNameLst>
                                      </p:cBhvr>
                                      <p:to>
                                        <p:strVal val="visible"/>
                                      </p:to>
                                    </p:set>
                                    <p:animEffect transition="in" filter="wipe(down)">
                                      <p:cBhvr>
                                        <p:cTn id="16" dur="500"/>
                                        <p:tgtEl>
                                          <p:spTgt spid="67"/>
                                        </p:tgtEl>
                                      </p:cBhvr>
                                    </p:animEffect>
                                  </p:childTnLst>
                                </p:cTn>
                              </p:par>
                              <p:par>
                                <p:cTn id="17" presetID="22" presetClass="entr" presetSubtype="4" fill="hold" nodeType="withEffect">
                                  <p:stCondLst>
                                    <p:cond delay="0"/>
                                  </p:stCondLst>
                                  <p:childTnLst>
                                    <p:set>
                                      <p:cBhvr>
                                        <p:cTn id="18" dur="1" fill="hold">
                                          <p:stCondLst>
                                            <p:cond delay="0"/>
                                          </p:stCondLst>
                                        </p:cTn>
                                        <p:tgtEl>
                                          <p:spTgt spid="71"/>
                                        </p:tgtEl>
                                        <p:attrNameLst>
                                          <p:attrName>style.visibility</p:attrName>
                                        </p:attrNameLst>
                                      </p:cBhvr>
                                      <p:to>
                                        <p:strVal val="visible"/>
                                      </p:to>
                                    </p:set>
                                    <p:animEffect transition="in" filter="wipe(down)">
                                      <p:cBhvr>
                                        <p:cTn id="19" dur="500"/>
                                        <p:tgtEl>
                                          <p:spTgt spid="71"/>
                                        </p:tgtEl>
                                      </p:cBhvr>
                                    </p:animEffect>
                                  </p:childTnLst>
                                </p:cTn>
                              </p:par>
                              <p:par>
                                <p:cTn id="20" presetID="22" presetClass="entr" presetSubtype="4" fill="hold" nodeType="withEffect">
                                  <p:stCondLst>
                                    <p:cond delay="0"/>
                                  </p:stCondLst>
                                  <p:childTnLst>
                                    <p:set>
                                      <p:cBhvr>
                                        <p:cTn id="21" dur="1" fill="hold">
                                          <p:stCondLst>
                                            <p:cond delay="0"/>
                                          </p:stCondLst>
                                        </p:cTn>
                                        <p:tgtEl>
                                          <p:spTgt spid="79"/>
                                        </p:tgtEl>
                                        <p:attrNameLst>
                                          <p:attrName>style.visibility</p:attrName>
                                        </p:attrNameLst>
                                      </p:cBhvr>
                                      <p:to>
                                        <p:strVal val="visible"/>
                                      </p:to>
                                    </p:set>
                                    <p:animEffect transition="in" filter="wipe(down)">
                                      <p:cBhvr>
                                        <p:cTn id="22" dur="500"/>
                                        <p:tgtEl>
                                          <p:spTgt spid="79"/>
                                        </p:tgtEl>
                                      </p:cBhvr>
                                    </p:animEffect>
                                  </p:childTnLst>
                                </p:cTn>
                              </p:par>
                              <p:par>
                                <p:cTn id="23" presetID="22" presetClass="entr" presetSubtype="4" fill="hold" nodeType="withEffect">
                                  <p:stCondLst>
                                    <p:cond delay="0"/>
                                  </p:stCondLst>
                                  <p:childTnLst>
                                    <p:set>
                                      <p:cBhvr>
                                        <p:cTn id="24" dur="1" fill="hold">
                                          <p:stCondLst>
                                            <p:cond delay="0"/>
                                          </p:stCondLst>
                                        </p:cTn>
                                        <p:tgtEl>
                                          <p:spTgt spid="82"/>
                                        </p:tgtEl>
                                        <p:attrNameLst>
                                          <p:attrName>style.visibility</p:attrName>
                                        </p:attrNameLst>
                                      </p:cBhvr>
                                      <p:to>
                                        <p:strVal val="visible"/>
                                      </p:to>
                                    </p:set>
                                    <p:animEffect transition="in" filter="wipe(down)">
                                      <p:cBhvr>
                                        <p:cTn id="25" dur="500"/>
                                        <p:tgtEl>
                                          <p:spTgt spid="82"/>
                                        </p:tgtEl>
                                      </p:cBhvr>
                                    </p:animEffect>
                                  </p:childTnLst>
                                </p:cTn>
                              </p:par>
                              <p:par>
                                <p:cTn id="26" presetID="22" presetClass="entr" presetSubtype="4" fill="hold" nodeType="withEffect">
                                  <p:stCondLst>
                                    <p:cond delay="0"/>
                                  </p:stCondLst>
                                  <p:childTnLst>
                                    <p:set>
                                      <p:cBhvr>
                                        <p:cTn id="27" dur="1" fill="hold">
                                          <p:stCondLst>
                                            <p:cond delay="0"/>
                                          </p:stCondLst>
                                        </p:cTn>
                                        <p:tgtEl>
                                          <p:spTgt spid="85"/>
                                        </p:tgtEl>
                                        <p:attrNameLst>
                                          <p:attrName>style.visibility</p:attrName>
                                        </p:attrNameLst>
                                      </p:cBhvr>
                                      <p:to>
                                        <p:strVal val="visible"/>
                                      </p:to>
                                    </p:set>
                                    <p:animEffect transition="in" filter="wipe(down)">
                                      <p:cBhvr>
                                        <p:cTn id="28" dur="500"/>
                                        <p:tgtEl>
                                          <p:spTgt spid="85"/>
                                        </p:tgtEl>
                                      </p:cBhvr>
                                    </p:animEffect>
                                  </p:childTnLst>
                                </p:cTn>
                              </p:par>
                              <p:par>
                                <p:cTn id="29" presetID="22" presetClass="entr" presetSubtype="4" fill="hold" nodeType="withEffect">
                                  <p:stCondLst>
                                    <p:cond delay="0"/>
                                  </p:stCondLst>
                                  <p:childTnLst>
                                    <p:set>
                                      <p:cBhvr>
                                        <p:cTn id="30" dur="1" fill="hold">
                                          <p:stCondLst>
                                            <p:cond delay="0"/>
                                          </p:stCondLst>
                                        </p:cTn>
                                        <p:tgtEl>
                                          <p:spTgt spid="88"/>
                                        </p:tgtEl>
                                        <p:attrNameLst>
                                          <p:attrName>style.visibility</p:attrName>
                                        </p:attrNameLst>
                                      </p:cBhvr>
                                      <p:to>
                                        <p:strVal val="visible"/>
                                      </p:to>
                                    </p:set>
                                    <p:animEffect transition="in" filter="wipe(down)">
                                      <p:cBhvr>
                                        <p:cTn id="31" dur="500"/>
                                        <p:tgtEl>
                                          <p:spTgt spid="88"/>
                                        </p:tgtEl>
                                      </p:cBhvr>
                                    </p:animEffect>
                                  </p:childTnLst>
                                </p:cTn>
                              </p:par>
                              <p:par>
                                <p:cTn id="32" presetID="22" presetClass="entr" presetSubtype="4" fill="hold" nodeType="withEffect">
                                  <p:stCondLst>
                                    <p:cond delay="0"/>
                                  </p:stCondLst>
                                  <p:childTnLst>
                                    <p:set>
                                      <p:cBhvr>
                                        <p:cTn id="33" dur="1" fill="hold">
                                          <p:stCondLst>
                                            <p:cond delay="0"/>
                                          </p:stCondLst>
                                        </p:cTn>
                                        <p:tgtEl>
                                          <p:spTgt spid="91"/>
                                        </p:tgtEl>
                                        <p:attrNameLst>
                                          <p:attrName>style.visibility</p:attrName>
                                        </p:attrNameLst>
                                      </p:cBhvr>
                                      <p:to>
                                        <p:strVal val="visible"/>
                                      </p:to>
                                    </p:set>
                                    <p:animEffect transition="in" filter="wipe(down)">
                                      <p:cBhvr>
                                        <p:cTn id="34" dur="500"/>
                                        <p:tgtEl>
                                          <p:spTgt spid="91"/>
                                        </p:tgtEl>
                                      </p:cBhvr>
                                    </p:animEffect>
                                  </p:childTnLst>
                                </p:cTn>
                              </p:par>
                              <p:par>
                                <p:cTn id="35" presetID="22" presetClass="entr" presetSubtype="4" fill="hold" nodeType="withEffect">
                                  <p:stCondLst>
                                    <p:cond delay="0"/>
                                  </p:stCondLst>
                                  <p:childTnLst>
                                    <p:set>
                                      <p:cBhvr>
                                        <p:cTn id="36" dur="1" fill="hold">
                                          <p:stCondLst>
                                            <p:cond delay="0"/>
                                          </p:stCondLst>
                                        </p:cTn>
                                        <p:tgtEl>
                                          <p:spTgt spid="94"/>
                                        </p:tgtEl>
                                        <p:attrNameLst>
                                          <p:attrName>style.visibility</p:attrName>
                                        </p:attrNameLst>
                                      </p:cBhvr>
                                      <p:to>
                                        <p:strVal val="visible"/>
                                      </p:to>
                                    </p:set>
                                    <p:animEffect transition="in" filter="wipe(down)">
                                      <p:cBhvr>
                                        <p:cTn id="37" dur="500"/>
                                        <p:tgtEl>
                                          <p:spTgt spid="94"/>
                                        </p:tgtEl>
                                      </p:cBhvr>
                                    </p:animEffect>
                                  </p:childTnLst>
                                </p:cTn>
                              </p:par>
                              <p:par>
                                <p:cTn id="38" presetID="22" presetClass="entr" presetSubtype="4" fill="hold" nodeType="withEffect">
                                  <p:stCondLst>
                                    <p:cond delay="0"/>
                                  </p:stCondLst>
                                  <p:childTnLst>
                                    <p:set>
                                      <p:cBhvr>
                                        <p:cTn id="39" dur="1" fill="hold">
                                          <p:stCondLst>
                                            <p:cond delay="0"/>
                                          </p:stCondLst>
                                        </p:cTn>
                                        <p:tgtEl>
                                          <p:spTgt spid="97"/>
                                        </p:tgtEl>
                                        <p:attrNameLst>
                                          <p:attrName>style.visibility</p:attrName>
                                        </p:attrNameLst>
                                      </p:cBhvr>
                                      <p:to>
                                        <p:strVal val="visible"/>
                                      </p:to>
                                    </p:set>
                                    <p:animEffect transition="in" filter="wipe(down)">
                                      <p:cBhvr>
                                        <p:cTn id="40" dur="500"/>
                                        <p:tgtEl>
                                          <p:spTgt spid="97"/>
                                        </p:tgtEl>
                                      </p:cBhvr>
                                    </p:animEffect>
                                  </p:childTnLst>
                                </p:cTn>
                              </p:par>
                              <p:par>
                                <p:cTn id="41" presetID="22" presetClass="entr" presetSubtype="4" fill="hold" nodeType="withEffect">
                                  <p:stCondLst>
                                    <p:cond delay="0"/>
                                  </p:stCondLst>
                                  <p:childTnLst>
                                    <p:set>
                                      <p:cBhvr>
                                        <p:cTn id="42" dur="1" fill="hold">
                                          <p:stCondLst>
                                            <p:cond delay="0"/>
                                          </p:stCondLst>
                                        </p:cTn>
                                        <p:tgtEl>
                                          <p:spTgt spid="126"/>
                                        </p:tgtEl>
                                        <p:attrNameLst>
                                          <p:attrName>style.visibility</p:attrName>
                                        </p:attrNameLst>
                                      </p:cBhvr>
                                      <p:to>
                                        <p:strVal val="visible"/>
                                      </p:to>
                                    </p:set>
                                    <p:animEffect transition="in" filter="wipe(down)">
                                      <p:cBhvr>
                                        <p:cTn id="43" dur="500"/>
                                        <p:tgtEl>
                                          <p:spTgt spid="126"/>
                                        </p:tgtEl>
                                      </p:cBhvr>
                                    </p:animEffect>
                                  </p:childTnLst>
                                </p:cTn>
                              </p:par>
                              <p:par>
                                <p:cTn id="44" presetID="22" presetClass="entr" presetSubtype="4" fill="hold" nodeType="withEffect">
                                  <p:stCondLst>
                                    <p:cond delay="0"/>
                                  </p:stCondLst>
                                  <p:childTnLst>
                                    <p:set>
                                      <p:cBhvr>
                                        <p:cTn id="45" dur="1" fill="hold">
                                          <p:stCondLst>
                                            <p:cond delay="0"/>
                                          </p:stCondLst>
                                        </p:cTn>
                                        <p:tgtEl>
                                          <p:spTgt spid="127"/>
                                        </p:tgtEl>
                                        <p:attrNameLst>
                                          <p:attrName>style.visibility</p:attrName>
                                        </p:attrNameLst>
                                      </p:cBhvr>
                                      <p:to>
                                        <p:strVal val="visible"/>
                                      </p:to>
                                    </p:set>
                                    <p:animEffect transition="in" filter="wipe(down)">
                                      <p:cBhvr>
                                        <p:cTn id="46" dur="500"/>
                                        <p:tgtEl>
                                          <p:spTgt spid="127"/>
                                        </p:tgtEl>
                                      </p:cBhvr>
                                    </p:animEffect>
                                  </p:childTnLst>
                                </p:cTn>
                              </p:par>
                              <p:par>
                                <p:cTn id="47" presetID="22" presetClass="entr" presetSubtype="4" fill="hold" nodeType="withEffect">
                                  <p:stCondLst>
                                    <p:cond delay="0"/>
                                  </p:stCondLst>
                                  <p:childTnLst>
                                    <p:set>
                                      <p:cBhvr>
                                        <p:cTn id="48" dur="1" fill="hold">
                                          <p:stCondLst>
                                            <p:cond delay="0"/>
                                          </p:stCondLst>
                                        </p:cTn>
                                        <p:tgtEl>
                                          <p:spTgt spid="128"/>
                                        </p:tgtEl>
                                        <p:attrNameLst>
                                          <p:attrName>style.visibility</p:attrName>
                                        </p:attrNameLst>
                                      </p:cBhvr>
                                      <p:to>
                                        <p:strVal val="visible"/>
                                      </p:to>
                                    </p:set>
                                    <p:animEffect transition="in" filter="wipe(down)">
                                      <p:cBhvr>
                                        <p:cTn id="49" dur="500"/>
                                        <p:tgtEl>
                                          <p:spTgt spid="128"/>
                                        </p:tgtEl>
                                      </p:cBhvr>
                                    </p:animEffect>
                                  </p:childTnLst>
                                </p:cTn>
                              </p:par>
                              <p:par>
                                <p:cTn id="50" presetID="22" presetClass="entr" presetSubtype="4" fill="hold" nodeType="withEffect">
                                  <p:stCondLst>
                                    <p:cond delay="0"/>
                                  </p:stCondLst>
                                  <p:childTnLst>
                                    <p:set>
                                      <p:cBhvr>
                                        <p:cTn id="51" dur="1" fill="hold">
                                          <p:stCondLst>
                                            <p:cond delay="0"/>
                                          </p:stCondLst>
                                        </p:cTn>
                                        <p:tgtEl>
                                          <p:spTgt spid="130"/>
                                        </p:tgtEl>
                                        <p:attrNameLst>
                                          <p:attrName>style.visibility</p:attrName>
                                        </p:attrNameLst>
                                      </p:cBhvr>
                                      <p:to>
                                        <p:strVal val="visible"/>
                                      </p:to>
                                    </p:set>
                                    <p:animEffect transition="in" filter="wipe(down)">
                                      <p:cBhvr>
                                        <p:cTn id="52" dur="500"/>
                                        <p:tgtEl>
                                          <p:spTgt spid="130"/>
                                        </p:tgtEl>
                                      </p:cBhvr>
                                    </p:animEffect>
                                  </p:childTnLst>
                                </p:cTn>
                              </p:par>
                              <p:par>
                                <p:cTn id="53" presetID="22" presetClass="entr" presetSubtype="4" fill="hold" nodeType="withEffect">
                                  <p:stCondLst>
                                    <p:cond delay="0"/>
                                  </p:stCondLst>
                                  <p:childTnLst>
                                    <p:set>
                                      <p:cBhvr>
                                        <p:cTn id="54" dur="1" fill="hold">
                                          <p:stCondLst>
                                            <p:cond delay="0"/>
                                          </p:stCondLst>
                                        </p:cTn>
                                        <p:tgtEl>
                                          <p:spTgt spid="136"/>
                                        </p:tgtEl>
                                        <p:attrNameLst>
                                          <p:attrName>style.visibility</p:attrName>
                                        </p:attrNameLst>
                                      </p:cBhvr>
                                      <p:to>
                                        <p:strVal val="visible"/>
                                      </p:to>
                                    </p:set>
                                    <p:animEffect transition="in" filter="wipe(down)">
                                      <p:cBhvr>
                                        <p:cTn id="55" dur="500"/>
                                        <p:tgtEl>
                                          <p:spTgt spid="136"/>
                                        </p:tgtEl>
                                      </p:cBhvr>
                                    </p:animEffect>
                                  </p:childTnLst>
                                </p:cTn>
                              </p:par>
                              <p:par>
                                <p:cTn id="56" presetID="22" presetClass="entr" presetSubtype="4" fill="hold" nodeType="withEffect">
                                  <p:stCondLst>
                                    <p:cond delay="0"/>
                                  </p:stCondLst>
                                  <p:childTnLst>
                                    <p:set>
                                      <p:cBhvr>
                                        <p:cTn id="57" dur="1" fill="hold">
                                          <p:stCondLst>
                                            <p:cond delay="0"/>
                                          </p:stCondLst>
                                        </p:cTn>
                                        <p:tgtEl>
                                          <p:spTgt spid="137"/>
                                        </p:tgtEl>
                                        <p:attrNameLst>
                                          <p:attrName>style.visibility</p:attrName>
                                        </p:attrNameLst>
                                      </p:cBhvr>
                                      <p:to>
                                        <p:strVal val="visible"/>
                                      </p:to>
                                    </p:set>
                                    <p:animEffect transition="in" filter="wipe(down)">
                                      <p:cBhvr>
                                        <p:cTn id="58" dur="500"/>
                                        <p:tgtEl>
                                          <p:spTgt spid="137"/>
                                        </p:tgtEl>
                                      </p:cBhvr>
                                    </p:animEffect>
                                  </p:childTnLst>
                                </p:cTn>
                              </p:par>
                              <p:par>
                                <p:cTn id="59" presetID="22" presetClass="entr" presetSubtype="4" fill="hold" grpId="0" nodeType="withEffect">
                                  <p:stCondLst>
                                    <p:cond delay="0"/>
                                  </p:stCondLst>
                                  <p:childTnLst>
                                    <p:set>
                                      <p:cBhvr>
                                        <p:cTn id="60" dur="1" fill="hold">
                                          <p:stCondLst>
                                            <p:cond delay="0"/>
                                          </p:stCondLst>
                                        </p:cTn>
                                        <p:tgtEl>
                                          <p:spTgt spid="77"/>
                                        </p:tgtEl>
                                        <p:attrNameLst>
                                          <p:attrName>style.visibility</p:attrName>
                                        </p:attrNameLst>
                                      </p:cBhvr>
                                      <p:to>
                                        <p:strVal val="visible"/>
                                      </p:to>
                                    </p:set>
                                    <p:animEffect transition="in" filter="wipe(down)">
                                      <p:cBhvr>
                                        <p:cTn id="61" dur="500"/>
                                        <p:tgtEl>
                                          <p:spTgt spid="77"/>
                                        </p:tgtEl>
                                      </p:cBhvr>
                                    </p:animEffect>
                                  </p:childTnLst>
                                </p:cTn>
                              </p:par>
                              <p:par>
                                <p:cTn id="62" presetID="22" presetClass="entr" presetSubtype="4" fill="hold" grpId="0" nodeType="withEffect">
                                  <p:stCondLst>
                                    <p:cond delay="0"/>
                                  </p:stCondLst>
                                  <p:childTnLst>
                                    <p:set>
                                      <p:cBhvr>
                                        <p:cTn id="63" dur="1" fill="hold">
                                          <p:stCondLst>
                                            <p:cond delay="0"/>
                                          </p:stCondLst>
                                        </p:cTn>
                                        <p:tgtEl>
                                          <p:spTgt spid="78"/>
                                        </p:tgtEl>
                                        <p:attrNameLst>
                                          <p:attrName>style.visibility</p:attrName>
                                        </p:attrNameLst>
                                      </p:cBhvr>
                                      <p:to>
                                        <p:strVal val="visible"/>
                                      </p:to>
                                    </p:set>
                                    <p:animEffect transition="in" filter="wipe(down)">
                                      <p:cBhvr>
                                        <p:cTn id="64" dur="500"/>
                                        <p:tgtEl>
                                          <p:spTgt spid="78"/>
                                        </p:tgtEl>
                                      </p:cBhvr>
                                    </p:animEffect>
                                  </p:childTnLst>
                                </p:cTn>
                              </p:par>
                              <p:par>
                                <p:cTn id="65" presetID="22" presetClass="entr" presetSubtype="4" fill="hold" grpId="0" nodeType="withEffect">
                                  <p:stCondLst>
                                    <p:cond delay="0"/>
                                  </p:stCondLst>
                                  <p:childTnLst>
                                    <p:set>
                                      <p:cBhvr>
                                        <p:cTn id="66" dur="1" fill="hold">
                                          <p:stCondLst>
                                            <p:cond delay="0"/>
                                          </p:stCondLst>
                                        </p:cTn>
                                        <p:tgtEl>
                                          <p:spTgt spid="51"/>
                                        </p:tgtEl>
                                        <p:attrNameLst>
                                          <p:attrName>style.visibility</p:attrName>
                                        </p:attrNameLst>
                                      </p:cBhvr>
                                      <p:to>
                                        <p:strVal val="visible"/>
                                      </p:to>
                                    </p:set>
                                    <p:animEffect transition="in" filter="wipe(down)">
                                      <p:cBhvr>
                                        <p:cTn id="67" dur="500"/>
                                        <p:tgtEl>
                                          <p:spTgt spid="51"/>
                                        </p:tgtEl>
                                      </p:cBhvr>
                                    </p:animEffect>
                                  </p:childTnLst>
                                </p:cTn>
                              </p:par>
                              <p:par>
                                <p:cTn id="68" presetID="22" presetClass="entr" presetSubtype="4" fill="hold" grpId="0" nodeType="withEffect">
                                  <p:stCondLst>
                                    <p:cond delay="0"/>
                                  </p:stCondLst>
                                  <p:childTnLst>
                                    <p:set>
                                      <p:cBhvr>
                                        <p:cTn id="69" dur="1" fill="hold">
                                          <p:stCondLst>
                                            <p:cond delay="0"/>
                                          </p:stCondLst>
                                        </p:cTn>
                                        <p:tgtEl>
                                          <p:spTgt spid="52"/>
                                        </p:tgtEl>
                                        <p:attrNameLst>
                                          <p:attrName>style.visibility</p:attrName>
                                        </p:attrNameLst>
                                      </p:cBhvr>
                                      <p:to>
                                        <p:strVal val="visible"/>
                                      </p:to>
                                    </p:set>
                                    <p:animEffect transition="in" filter="wipe(down)">
                                      <p:cBhvr>
                                        <p:cTn id="70" dur="500"/>
                                        <p:tgtEl>
                                          <p:spTgt spid="52"/>
                                        </p:tgtEl>
                                      </p:cBhvr>
                                    </p:animEffect>
                                  </p:childTnLst>
                                </p:cTn>
                              </p:par>
                              <p:par>
                                <p:cTn id="71" presetID="22" presetClass="entr" presetSubtype="4" fill="hold" grpId="0" nodeType="withEffect">
                                  <p:stCondLst>
                                    <p:cond delay="0"/>
                                  </p:stCondLst>
                                  <p:childTnLst>
                                    <p:set>
                                      <p:cBhvr>
                                        <p:cTn id="72" dur="1" fill="hold">
                                          <p:stCondLst>
                                            <p:cond delay="0"/>
                                          </p:stCondLst>
                                        </p:cTn>
                                        <p:tgtEl>
                                          <p:spTgt spid="53"/>
                                        </p:tgtEl>
                                        <p:attrNameLst>
                                          <p:attrName>style.visibility</p:attrName>
                                        </p:attrNameLst>
                                      </p:cBhvr>
                                      <p:to>
                                        <p:strVal val="visible"/>
                                      </p:to>
                                    </p:set>
                                    <p:animEffect transition="in" filter="wipe(down)">
                                      <p:cBhvr>
                                        <p:cTn id="73" dur="500"/>
                                        <p:tgtEl>
                                          <p:spTgt spid="53"/>
                                        </p:tgtEl>
                                      </p:cBhvr>
                                    </p:animEffect>
                                  </p:childTnLst>
                                </p:cTn>
                              </p:par>
                              <p:par>
                                <p:cTn id="74" presetID="22" presetClass="entr" presetSubtype="4" fill="hold" grpId="0" nodeType="withEffect">
                                  <p:stCondLst>
                                    <p:cond delay="0"/>
                                  </p:stCondLst>
                                  <p:childTnLst>
                                    <p:set>
                                      <p:cBhvr>
                                        <p:cTn id="75" dur="1" fill="hold">
                                          <p:stCondLst>
                                            <p:cond delay="0"/>
                                          </p:stCondLst>
                                        </p:cTn>
                                        <p:tgtEl>
                                          <p:spTgt spid="54"/>
                                        </p:tgtEl>
                                        <p:attrNameLst>
                                          <p:attrName>style.visibility</p:attrName>
                                        </p:attrNameLst>
                                      </p:cBhvr>
                                      <p:to>
                                        <p:strVal val="visible"/>
                                      </p:to>
                                    </p:set>
                                    <p:animEffect transition="in" filter="wipe(down)">
                                      <p:cBhvr>
                                        <p:cTn id="76"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 grpId="0" animBg="1"/>
      <p:bldP spid="78" grpId="0"/>
      <p:bldP spid="51" grpId="0" animBg="1"/>
      <p:bldP spid="52" grpId="0"/>
      <p:bldP spid="53" grpId="0" animBg="1"/>
      <p:bldP spid="5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4084781" y="2235969"/>
            <a:ext cx="3712991" cy="3090970"/>
            <a:chOff x="3581122" y="2152168"/>
            <a:chExt cx="4927600" cy="4102101"/>
          </a:xfrm>
          <a:solidFill>
            <a:srgbClr val="F785A0"/>
          </a:solidFill>
        </p:grpSpPr>
        <p:sp>
          <p:nvSpPr>
            <p:cNvPr id="5" name="Freeform 4"/>
            <p:cNvSpPr/>
            <p:nvPr/>
          </p:nvSpPr>
          <p:spPr>
            <a:xfrm rot="151980" flipH="1" flipV="1">
              <a:off x="5332134" y="3655532"/>
              <a:ext cx="1590675" cy="2598737"/>
            </a:xfrm>
            <a:custGeom>
              <a:avLst/>
              <a:gdLst>
                <a:gd name="connsiteX0" fmla="*/ 590550 w 1276350"/>
                <a:gd name="connsiteY0" fmla="*/ 2349500 h 2349500"/>
                <a:gd name="connsiteX1" fmla="*/ 406400 w 1276350"/>
                <a:gd name="connsiteY1" fmla="*/ 1358900 h 2349500"/>
                <a:gd name="connsiteX2" fmla="*/ 0 w 1276350"/>
                <a:gd name="connsiteY2" fmla="*/ 958850 h 2349500"/>
                <a:gd name="connsiteX3" fmla="*/ 12700 w 1276350"/>
                <a:gd name="connsiteY3" fmla="*/ 50800 h 2349500"/>
                <a:gd name="connsiteX4" fmla="*/ 1130300 w 1276350"/>
                <a:gd name="connsiteY4" fmla="*/ 0 h 2349500"/>
                <a:gd name="connsiteX5" fmla="*/ 1276350 w 1276350"/>
                <a:gd name="connsiteY5" fmla="*/ 1073150 h 2349500"/>
                <a:gd name="connsiteX6" fmla="*/ 590550 w 1276350"/>
                <a:gd name="connsiteY6" fmla="*/ 2349500 h 2349500"/>
                <a:gd name="connsiteX0" fmla="*/ 590550 w 1276350"/>
                <a:gd name="connsiteY0" fmla="*/ 2349500 h 2349500"/>
                <a:gd name="connsiteX1" fmla="*/ 394494 w 1276350"/>
                <a:gd name="connsiteY1" fmla="*/ 1397000 h 2349500"/>
                <a:gd name="connsiteX2" fmla="*/ 0 w 1276350"/>
                <a:gd name="connsiteY2" fmla="*/ 958850 h 2349500"/>
                <a:gd name="connsiteX3" fmla="*/ 12700 w 1276350"/>
                <a:gd name="connsiteY3" fmla="*/ 50800 h 2349500"/>
                <a:gd name="connsiteX4" fmla="*/ 1130300 w 1276350"/>
                <a:gd name="connsiteY4" fmla="*/ 0 h 2349500"/>
                <a:gd name="connsiteX5" fmla="*/ 1276350 w 1276350"/>
                <a:gd name="connsiteY5" fmla="*/ 1073150 h 2349500"/>
                <a:gd name="connsiteX6" fmla="*/ 590550 w 1276350"/>
                <a:gd name="connsiteY6" fmla="*/ 2349500 h 2349500"/>
                <a:gd name="connsiteX0" fmla="*/ 673893 w 1359693"/>
                <a:gd name="connsiteY0" fmla="*/ 2349500 h 2349500"/>
                <a:gd name="connsiteX1" fmla="*/ 477837 w 1359693"/>
                <a:gd name="connsiteY1" fmla="*/ 1397000 h 2349500"/>
                <a:gd name="connsiteX2" fmla="*/ 0 w 1359693"/>
                <a:gd name="connsiteY2" fmla="*/ 908844 h 2349500"/>
                <a:gd name="connsiteX3" fmla="*/ 96043 w 1359693"/>
                <a:gd name="connsiteY3" fmla="*/ 50800 h 2349500"/>
                <a:gd name="connsiteX4" fmla="*/ 1213643 w 1359693"/>
                <a:gd name="connsiteY4" fmla="*/ 0 h 2349500"/>
                <a:gd name="connsiteX5" fmla="*/ 1359693 w 1359693"/>
                <a:gd name="connsiteY5" fmla="*/ 1073150 h 2349500"/>
                <a:gd name="connsiteX6" fmla="*/ 673893 w 1359693"/>
                <a:gd name="connsiteY6" fmla="*/ 2349500 h 2349500"/>
                <a:gd name="connsiteX0" fmla="*/ 673893 w 1359693"/>
                <a:gd name="connsiteY0" fmla="*/ 2349500 h 2349500"/>
                <a:gd name="connsiteX1" fmla="*/ 477837 w 1359693"/>
                <a:gd name="connsiteY1" fmla="*/ 1397000 h 2349500"/>
                <a:gd name="connsiteX2" fmla="*/ 0 w 1359693"/>
                <a:gd name="connsiteY2" fmla="*/ 908844 h 2349500"/>
                <a:gd name="connsiteX3" fmla="*/ 96043 w 1359693"/>
                <a:gd name="connsiteY3" fmla="*/ 50800 h 2349500"/>
                <a:gd name="connsiteX4" fmla="*/ 1213643 w 1359693"/>
                <a:gd name="connsiteY4" fmla="*/ 0 h 2349500"/>
                <a:gd name="connsiteX5" fmla="*/ 1359693 w 1359693"/>
                <a:gd name="connsiteY5" fmla="*/ 1073150 h 2349500"/>
                <a:gd name="connsiteX6" fmla="*/ 673893 w 1359693"/>
                <a:gd name="connsiteY6" fmla="*/ 2349500 h 2349500"/>
                <a:gd name="connsiteX0" fmla="*/ 673893 w 1359693"/>
                <a:gd name="connsiteY0" fmla="*/ 2349500 h 2349500"/>
                <a:gd name="connsiteX1" fmla="*/ 477837 w 1359693"/>
                <a:gd name="connsiteY1" fmla="*/ 1397000 h 2349500"/>
                <a:gd name="connsiteX2" fmla="*/ 0 w 1359693"/>
                <a:gd name="connsiteY2" fmla="*/ 908844 h 2349500"/>
                <a:gd name="connsiteX3" fmla="*/ 96043 w 1359693"/>
                <a:gd name="connsiteY3" fmla="*/ 50800 h 2349500"/>
                <a:gd name="connsiteX4" fmla="*/ 1213643 w 1359693"/>
                <a:gd name="connsiteY4" fmla="*/ 0 h 2349500"/>
                <a:gd name="connsiteX5" fmla="*/ 1359693 w 1359693"/>
                <a:gd name="connsiteY5" fmla="*/ 1073150 h 2349500"/>
                <a:gd name="connsiteX6" fmla="*/ 673893 w 1359693"/>
                <a:gd name="connsiteY6" fmla="*/ 2349500 h 2349500"/>
                <a:gd name="connsiteX0" fmla="*/ 673893 w 1359693"/>
                <a:gd name="connsiteY0" fmla="*/ 2349500 h 2349500"/>
                <a:gd name="connsiteX1" fmla="*/ 477837 w 1359693"/>
                <a:gd name="connsiteY1" fmla="*/ 1397000 h 2349500"/>
                <a:gd name="connsiteX2" fmla="*/ 0 w 1359693"/>
                <a:gd name="connsiteY2" fmla="*/ 908844 h 2349500"/>
                <a:gd name="connsiteX3" fmla="*/ 96043 w 1359693"/>
                <a:gd name="connsiteY3" fmla="*/ 50800 h 2349500"/>
                <a:gd name="connsiteX4" fmla="*/ 1213643 w 1359693"/>
                <a:gd name="connsiteY4" fmla="*/ 0 h 2349500"/>
                <a:gd name="connsiteX5" fmla="*/ 1359693 w 1359693"/>
                <a:gd name="connsiteY5" fmla="*/ 1073150 h 2349500"/>
                <a:gd name="connsiteX6" fmla="*/ 673893 w 1359693"/>
                <a:gd name="connsiteY6" fmla="*/ 2349500 h 2349500"/>
                <a:gd name="connsiteX0" fmla="*/ 685800 w 1359693"/>
                <a:gd name="connsiteY0" fmla="*/ 2356644 h 2356644"/>
                <a:gd name="connsiteX1" fmla="*/ 477837 w 1359693"/>
                <a:gd name="connsiteY1" fmla="*/ 1397000 h 2356644"/>
                <a:gd name="connsiteX2" fmla="*/ 0 w 1359693"/>
                <a:gd name="connsiteY2" fmla="*/ 908844 h 2356644"/>
                <a:gd name="connsiteX3" fmla="*/ 96043 w 1359693"/>
                <a:gd name="connsiteY3" fmla="*/ 50800 h 2356644"/>
                <a:gd name="connsiteX4" fmla="*/ 1213643 w 1359693"/>
                <a:gd name="connsiteY4" fmla="*/ 0 h 2356644"/>
                <a:gd name="connsiteX5" fmla="*/ 1359693 w 1359693"/>
                <a:gd name="connsiteY5" fmla="*/ 1073150 h 2356644"/>
                <a:gd name="connsiteX6" fmla="*/ 685800 w 1359693"/>
                <a:gd name="connsiteY6" fmla="*/ 2356644 h 2356644"/>
                <a:gd name="connsiteX0" fmla="*/ 685800 w 1359693"/>
                <a:gd name="connsiteY0" fmla="*/ 2356644 h 2356644"/>
                <a:gd name="connsiteX1" fmla="*/ 477837 w 1359693"/>
                <a:gd name="connsiteY1" fmla="*/ 1397000 h 2356644"/>
                <a:gd name="connsiteX2" fmla="*/ 0 w 1359693"/>
                <a:gd name="connsiteY2" fmla="*/ 908844 h 2356644"/>
                <a:gd name="connsiteX3" fmla="*/ 96043 w 1359693"/>
                <a:gd name="connsiteY3" fmla="*/ 50800 h 2356644"/>
                <a:gd name="connsiteX4" fmla="*/ 1213643 w 1359693"/>
                <a:gd name="connsiteY4" fmla="*/ 0 h 2356644"/>
                <a:gd name="connsiteX5" fmla="*/ 1359693 w 1359693"/>
                <a:gd name="connsiteY5" fmla="*/ 1073150 h 2356644"/>
                <a:gd name="connsiteX6" fmla="*/ 685800 w 1359693"/>
                <a:gd name="connsiteY6" fmla="*/ 2356644 h 2356644"/>
                <a:gd name="connsiteX0" fmla="*/ 685800 w 1359693"/>
                <a:gd name="connsiteY0" fmla="*/ 2356644 h 2356644"/>
                <a:gd name="connsiteX1" fmla="*/ 477837 w 1359693"/>
                <a:gd name="connsiteY1" fmla="*/ 1397000 h 2356644"/>
                <a:gd name="connsiteX2" fmla="*/ 0 w 1359693"/>
                <a:gd name="connsiteY2" fmla="*/ 908844 h 2356644"/>
                <a:gd name="connsiteX3" fmla="*/ 96043 w 1359693"/>
                <a:gd name="connsiteY3" fmla="*/ 50800 h 2356644"/>
                <a:gd name="connsiteX4" fmla="*/ 1213643 w 1359693"/>
                <a:gd name="connsiteY4" fmla="*/ 0 h 2356644"/>
                <a:gd name="connsiteX5" fmla="*/ 1359693 w 1359693"/>
                <a:gd name="connsiteY5" fmla="*/ 1073150 h 2356644"/>
                <a:gd name="connsiteX6" fmla="*/ 685800 w 1359693"/>
                <a:gd name="connsiteY6" fmla="*/ 2356644 h 2356644"/>
                <a:gd name="connsiteX0" fmla="*/ 685800 w 1359693"/>
                <a:gd name="connsiteY0" fmla="*/ 2356644 h 2356644"/>
                <a:gd name="connsiteX1" fmla="*/ 477837 w 1359693"/>
                <a:gd name="connsiteY1" fmla="*/ 1397000 h 2356644"/>
                <a:gd name="connsiteX2" fmla="*/ 0 w 1359693"/>
                <a:gd name="connsiteY2" fmla="*/ 908844 h 2356644"/>
                <a:gd name="connsiteX3" fmla="*/ 96043 w 1359693"/>
                <a:gd name="connsiteY3" fmla="*/ 50800 h 2356644"/>
                <a:gd name="connsiteX4" fmla="*/ 1213643 w 1359693"/>
                <a:gd name="connsiteY4" fmla="*/ 0 h 2356644"/>
                <a:gd name="connsiteX5" fmla="*/ 1359693 w 1359693"/>
                <a:gd name="connsiteY5" fmla="*/ 1073150 h 2356644"/>
                <a:gd name="connsiteX6" fmla="*/ 685800 w 1359693"/>
                <a:gd name="connsiteY6" fmla="*/ 2356644 h 2356644"/>
                <a:gd name="connsiteX0" fmla="*/ 685800 w 1404066"/>
                <a:gd name="connsiteY0" fmla="*/ 2356644 h 2356644"/>
                <a:gd name="connsiteX1" fmla="*/ 477837 w 1404066"/>
                <a:gd name="connsiteY1" fmla="*/ 1397000 h 2356644"/>
                <a:gd name="connsiteX2" fmla="*/ 0 w 1404066"/>
                <a:gd name="connsiteY2" fmla="*/ 908844 h 2356644"/>
                <a:gd name="connsiteX3" fmla="*/ 96043 w 1404066"/>
                <a:gd name="connsiteY3" fmla="*/ 50800 h 2356644"/>
                <a:gd name="connsiteX4" fmla="*/ 1213643 w 1404066"/>
                <a:gd name="connsiteY4" fmla="*/ 0 h 2356644"/>
                <a:gd name="connsiteX5" fmla="*/ 1359693 w 1404066"/>
                <a:gd name="connsiteY5" fmla="*/ 1073150 h 2356644"/>
                <a:gd name="connsiteX6" fmla="*/ 685800 w 1404066"/>
                <a:gd name="connsiteY6" fmla="*/ 2356644 h 2356644"/>
                <a:gd name="connsiteX0" fmla="*/ 685800 w 1444658"/>
                <a:gd name="connsiteY0" fmla="*/ 2356644 h 2356644"/>
                <a:gd name="connsiteX1" fmla="*/ 477837 w 1444658"/>
                <a:gd name="connsiteY1" fmla="*/ 1397000 h 2356644"/>
                <a:gd name="connsiteX2" fmla="*/ 0 w 1444658"/>
                <a:gd name="connsiteY2" fmla="*/ 908844 h 2356644"/>
                <a:gd name="connsiteX3" fmla="*/ 96043 w 1444658"/>
                <a:gd name="connsiteY3" fmla="*/ 50800 h 2356644"/>
                <a:gd name="connsiteX4" fmla="*/ 1213643 w 1444658"/>
                <a:gd name="connsiteY4" fmla="*/ 0 h 2356644"/>
                <a:gd name="connsiteX5" fmla="*/ 1359693 w 1444658"/>
                <a:gd name="connsiteY5" fmla="*/ 1073150 h 2356644"/>
                <a:gd name="connsiteX6" fmla="*/ 685800 w 1444658"/>
                <a:gd name="connsiteY6" fmla="*/ 2356644 h 2356644"/>
                <a:gd name="connsiteX0" fmla="*/ 685800 w 1458167"/>
                <a:gd name="connsiteY0" fmla="*/ 2356644 h 2356644"/>
                <a:gd name="connsiteX1" fmla="*/ 477837 w 1458167"/>
                <a:gd name="connsiteY1" fmla="*/ 1397000 h 2356644"/>
                <a:gd name="connsiteX2" fmla="*/ 0 w 1458167"/>
                <a:gd name="connsiteY2" fmla="*/ 908844 h 2356644"/>
                <a:gd name="connsiteX3" fmla="*/ 96043 w 1458167"/>
                <a:gd name="connsiteY3" fmla="*/ 50800 h 2356644"/>
                <a:gd name="connsiteX4" fmla="*/ 1213643 w 1458167"/>
                <a:gd name="connsiteY4" fmla="*/ 0 h 2356644"/>
                <a:gd name="connsiteX5" fmla="*/ 1359693 w 1458167"/>
                <a:gd name="connsiteY5" fmla="*/ 1073150 h 2356644"/>
                <a:gd name="connsiteX6" fmla="*/ 685800 w 1458167"/>
                <a:gd name="connsiteY6" fmla="*/ 2356644 h 2356644"/>
                <a:gd name="connsiteX0" fmla="*/ 685800 w 1458167"/>
                <a:gd name="connsiteY0" fmla="*/ 2484291 h 2484291"/>
                <a:gd name="connsiteX1" fmla="*/ 477837 w 1458167"/>
                <a:gd name="connsiteY1" fmla="*/ 1524647 h 2484291"/>
                <a:gd name="connsiteX2" fmla="*/ 0 w 1458167"/>
                <a:gd name="connsiteY2" fmla="*/ 1036491 h 2484291"/>
                <a:gd name="connsiteX3" fmla="*/ 96043 w 1458167"/>
                <a:gd name="connsiteY3" fmla="*/ 178447 h 2484291"/>
                <a:gd name="connsiteX4" fmla="*/ 1213643 w 1458167"/>
                <a:gd name="connsiteY4" fmla="*/ 127647 h 2484291"/>
                <a:gd name="connsiteX5" fmla="*/ 1359693 w 1458167"/>
                <a:gd name="connsiteY5" fmla="*/ 1200797 h 2484291"/>
                <a:gd name="connsiteX6" fmla="*/ 685800 w 1458167"/>
                <a:gd name="connsiteY6" fmla="*/ 2484291 h 2484291"/>
                <a:gd name="connsiteX0" fmla="*/ 685800 w 1458167"/>
                <a:gd name="connsiteY0" fmla="*/ 2484832 h 2484832"/>
                <a:gd name="connsiteX1" fmla="*/ 477837 w 1458167"/>
                <a:gd name="connsiteY1" fmla="*/ 1525188 h 2484832"/>
                <a:gd name="connsiteX2" fmla="*/ 0 w 1458167"/>
                <a:gd name="connsiteY2" fmla="*/ 1037032 h 2484832"/>
                <a:gd name="connsiteX3" fmla="*/ 76993 w 1458167"/>
                <a:gd name="connsiteY3" fmla="*/ 176607 h 2484832"/>
                <a:gd name="connsiteX4" fmla="*/ 1213643 w 1458167"/>
                <a:gd name="connsiteY4" fmla="*/ 128188 h 2484832"/>
                <a:gd name="connsiteX5" fmla="*/ 1359693 w 1458167"/>
                <a:gd name="connsiteY5" fmla="*/ 1201338 h 2484832"/>
                <a:gd name="connsiteX6" fmla="*/ 685800 w 1458167"/>
                <a:gd name="connsiteY6" fmla="*/ 2484832 h 2484832"/>
                <a:gd name="connsiteX0" fmla="*/ 685800 w 1458167"/>
                <a:gd name="connsiteY0" fmla="*/ 2598539 h 2598539"/>
                <a:gd name="connsiteX1" fmla="*/ 477837 w 1458167"/>
                <a:gd name="connsiteY1" fmla="*/ 1638895 h 2598539"/>
                <a:gd name="connsiteX2" fmla="*/ 0 w 1458167"/>
                <a:gd name="connsiteY2" fmla="*/ 1150739 h 2598539"/>
                <a:gd name="connsiteX3" fmla="*/ 76993 w 1458167"/>
                <a:gd name="connsiteY3" fmla="*/ 290314 h 2598539"/>
                <a:gd name="connsiteX4" fmla="*/ 1213643 w 1458167"/>
                <a:gd name="connsiteY4" fmla="*/ 241895 h 2598539"/>
                <a:gd name="connsiteX5" fmla="*/ 1359693 w 1458167"/>
                <a:gd name="connsiteY5" fmla="*/ 1315045 h 2598539"/>
                <a:gd name="connsiteX6" fmla="*/ 685800 w 1458167"/>
                <a:gd name="connsiteY6" fmla="*/ 2598539 h 2598539"/>
                <a:gd name="connsiteX0" fmla="*/ 761202 w 1533569"/>
                <a:gd name="connsiteY0" fmla="*/ 2598539 h 2598539"/>
                <a:gd name="connsiteX1" fmla="*/ 553239 w 1533569"/>
                <a:gd name="connsiteY1" fmla="*/ 1638895 h 2598539"/>
                <a:gd name="connsiteX2" fmla="*/ 75402 w 1533569"/>
                <a:gd name="connsiteY2" fmla="*/ 1150739 h 2598539"/>
                <a:gd name="connsiteX3" fmla="*/ 152395 w 1533569"/>
                <a:gd name="connsiteY3" fmla="*/ 290314 h 2598539"/>
                <a:gd name="connsiteX4" fmla="*/ 1289045 w 1533569"/>
                <a:gd name="connsiteY4" fmla="*/ 241895 h 2598539"/>
                <a:gd name="connsiteX5" fmla="*/ 1435095 w 1533569"/>
                <a:gd name="connsiteY5" fmla="*/ 1315045 h 2598539"/>
                <a:gd name="connsiteX6" fmla="*/ 761202 w 1533569"/>
                <a:gd name="connsiteY6" fmla="*/ 2598539 h 2598539"/>
                <a:gd name="connsiteX0" fmla="*/ 825046 w 1597413"/>
                <a:gd name="connsiteY0" fmla="*/ 2598539 h 2598539"/>
                <a:gd name="connsiteX1" fmla="*/ 617083 w 1597413"/>
                <a:gd name="connsiteY1" fmla="*/ 1638895 h 2598539"/>
                <a:gd name="connsiteX2" fmla="*/ 139246 w 1597413"/>
                <a:gd name="connsiteY2" fmla="*/ 1150739 h 2598539"/>
                <a:gd name="connsiteX3" fmla="*/ 216239 w 1597413"/>
                <a:gd name="connsiteY3" fmla="*/ 290314 h 2598539"/>
                <a:gd name="connsiteX4" fmla="*/ 1352889 w 1597413"/>
                <a:gd name="connsiteY4" fmla="*/ 241895 h 2598539"/>
                <a:gd name="connsiteX5" fmla="*/ 1498939 w 1597413"/>
                <a:gd name="connsiteY5" fmla="*/ 1315045 h 2598539"/>
                <a:gd name="connsiteX6" fmla="*/ 825046 w 1597413"/>
                <a:gd name="connsiteY6" fmla="*/ 2598539 h 2598539"/>
                <a:gd name="connsiteX0" fmla="*/ 818095 w 1590462"/>
                <a:gd name="connsiteY0" fmla="*/ 2598539 h 2598539"/>
                <a:gd name="connsiteX1" fmla="*/ 610132 w 1590462"/>
                <a:gd name="connsiteY1" fmla="*/ 1638895 h 2598539"/>
                <a:gd name="connsiteX2" fmla="*/ 132295 w 1590462"/>
                <a:gd name="connsiteY2" fmla="*/ 1150739 h 2598539"/>
                <a:gd name="connsiteX3" fmla="*/ 209288 w 1590462"/>
                <a:gd name="connsiteY3" fmla="*/ 290314 h 2598539"/>
                <a:gd name="connsiteX4" fmla="*/ 1345938 w 1590462"/>
                <a:gd name="connsiteY4" fmla="*/ 241895 h 2598539"/>
                <a:gd name="connsiteX5" fmla="*/ 1491988 w 1590462"/>
                <a:gd name="connsiteY5" fmla="*/ 1315045 h 2598539"/>
                <a:gd name="connsiteX6" fmla="*/ 818095 w 1590462"/>
                <a:gd name="connsiteY6" fmla="*/ 2598539 h 2598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90462" h="2598539">
                  <a:moveTo>
                    <a:pt x="818095" y="2598539"/>
                  </a:moveTo>
                  <a:cubicBezTo>
                    <a:pt x="771793" y="2281039"/>
                    <a:pt x="789784" y="1984970"/>
                    <a:pt x="610132" y="1638895"/>
                  </a:cubicBezTo>
                  <a:cubicBezTo>
                    <a:pt x="484191" y="1469032"/>
                    <a:pt x="324911" y="1322983"/>
                    <a:pt x="132295" y="1150739"/>
                  </a:cubicBezTo>
                  <a:cubicBezTo>
                    <a:pt x="-34922" y="997281"/>
                    <a:pt x="-78313" y="672372"/>
                    <a:pt x="209288" y="290314"/>
                  </a:cubicBezTo>
                  <a:cubicBezTo>
                    <a:pt x="560390" y="-112382"/>
                    <a:pt x="1037699" y="-65022"/>
                    <a:pt x="1345938" y="241895"/>
                  </a:cubicBezTo>
                  <a:cubicBezTo>
                    <a:pt x="1606553" y="511506"/>
                    <a:pt x="1664761" y="864458"/>
                    <a:pt x="1491988" y="1315045"/>
                  </a:cubicBezTo>
                  <a:cubicBezTo>
                    <a:pt x="1293551" y="1783357"/>
                    <a:pt x="1073682" y="2189758"/>
                    <a:pt x="818095" y="2598539"/>
                  </a:cubicBezTo>
                  <a:close/>
                </a:path>
              </a:pathLst>
            </a:custGeom>
            <a:grpFill/>
            <a:ln w="76200">
              <a:solidFill>
                <a:srgbClr val="F785A0"/>
              </a:solidFill>
              <a:prstDash val="solid"/>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latin typeface="微软雅黑"/>
                <a:ea typeface="微软雅黑"/>
                <a:sym typeface="微软雅黑"/>
              </a:endParaRPr>
            </a:p>
          </p:txBody>
        </p:sp>
        <p:sp>
          <p:nvSpPr>
            <p:cNvPr id="6" name="Freeform 5"/>
            <p:cNvSpPr/>
            <p:nvPr/>
          </p:nvSpPr>
          <p:spPr>
            <a:xfrm rot="14441698" flipH="1" flipV="1">
              <a:off x="6414015" y="1648137"/>
              <a:ext cx="1590675" cy="2598738"/>
            </a:xfrm>
            <a:custGeom>
              <a:avLst/>
              <a:gdLst>
                <a:gd name="connsiteX0" fmla="*/ 590550 w 1276350"/>
                <a:gd name="connsiteY0" fmla="*/ 2349500 h 2349500"/>
                <a:gd name="connsiteX1" fmla="*/ 406400 w 1276350"/>
                <a:gd name="connsiteY1" fmla="*/ 1358900 h 2349500"/>
                <a:gd name="connsiteX2" fmla="*/ 0 w 1276350"/>
                <a:gd name="connsiteY2" fmla="*/ 958850 h 2349500"/>
                <a:gd name="connsiteX3" fmla="*/ 12700 w 1276350"/>
                <a:gd name="connsiteY3" fmla="*/ 50800 h 2349500"/>
                <a:gd name="connsiteX4" fmla="*/ 1130300 w 1276350"/>
                <a:gd name="connsiteY4" fmla="*/ 0 h 2349500"/>
                <a:gd name="connsiteX5" fmla="*/ 1276350 w 1276350"/>
                <a:gd name="connsiteY5" fmla="*/ 1073150 h 2349500"/>
                <a:gd name="connsiteX6" fmla="*/ 590550 w 1276350"/>
                <a:gd name="connsiteY6" fmla="*/ 2349500 h 2349500"/>
                <a:gd name="connsiteX0" fmla="*/ 590550 w 1276350"/>
                <a:gd name="connsiteY0" fmla="*/ 2349500 h 2349500"/>
                <a:gd name="connsiteX1" fmla="*/ 394494 w 1276350"/>
                <a:gd name="connsiteY1" fmla="*/ 1397000 h 2349500"/>
                <a:gd name="connsiteX2" fmla="*/ 0 w 1276350"/>
                <a:gd name="connsiteY2" fmla="*/ 958850 h 2349500"/>
                <a:gd name="connsiteX3" fmla="*/ 12700 w 1276350"/>
                <a:gd name="connsiteY3" fmla="*/ 50800 h 2349500"/>
                <a:gd name="connsiteX4" fmla="*/ 1130300 w 1276350"/>
                <a:gd name="connsiteY4" fmla="*/ 0 h 2349500"/>
                <a:gd name="connsiteX5" fmla="*/ 1276350 w 1276350"/>
                <a:gd name="connsiteY5" fmla="*/ 1073150 h 2349500"/>
                <a:gd name="connsiteX6" fmla="*/ 590550 w 1276350"/>
                <a:gd name="connsiteY6" fmla="*/ 2349500 h 2349500"/>
                <a:gd name="connsiteX0" fmla="*/ 673893 w 1359693"/>
                <a:gd name="connsiteY0" fmla="*/ 2349500 h 2349500"/>
                <a:gd name="connsiteX1" fmla="*/ 477837 w 1359693"/>
                <a:gd name="connsiteY1" fmla="*/ 1397000 h 2349500"/>
                <a:gd name="connsiteX2" fmla="*/ 0 w 1359693"/>
                <a:gd name="connsiteY2" fmla="*/ 908844 h 2349500"/>
                <a:gd name="connsiteX3" fmla="*/ 96043 w 1359693"/>
                <a:gd name="connsiteY3" fmla="*/ 50800 h 2349500"/>
                <a:gd name="connsiteX4" fmla="*/ 1213643 w 1359693"/>
                <a:gd name="connsiteY4" fmla="*/ 0 h 2349500"/>
                <a:gd name="connsiteX5" fmla="*/ 1359693 w 1359693"/>
                <a:gd name="connsiteY5" fmla="*/ 1073150 h 2349500"/>
                <a:gd name="connsiteX6" fmla="*/ 673893 w 1359693"/>
                <a:gd name="connsiteY6" fmla="*/ 2349500 h 2349500"/>
                <a:gd name="connsiteX0" fmla="*/ 673893 w 1359693"/>
                <a:gd name="connsiteY0" fmla="*/ 2349500 h 2349500"/>
                <a:gd name="connsiteX1" fmla="*/ 477837 w 1359693"/>
                <a:gd name="connsiteY1" fmla="*/ 1397000 h 2349500"/>
                <a:gd name="connsiteX2" fmla="*/ 0 w 1359693"/>
                <a:gd name="connsiteY2" fmla="*/ 908844 h 2349500"/>
                <a:gd name="connsiteX3" fmla="*/ 96043 w 1359693"/>
                <a:gd name="connsiteY3" fmla="*/ 50800 h 2349500"/>
                <a:gd name="connsiteX4" fmla="*/ 1213643 w 1359693"/>
                <a:gd name="connsiteY4" fmla="*/ 0 h 2349500"/>
                <a:gd name="connsiteX5" fmla="*/ 1359693 w 1359693"/>
                <a:gd name="connsiteY5" fmla="*/ 1073150 h 2349500"/>
                <a:gd name="connsiteX6" fmla="*/ 673893 w 1359693"/>
                <a:gd name="connsiteY6" fmla="*/ 2349500 h 2349500"/>
                <a:gd name="connsiteX0" fmla="*/ 673893 w 1359693"/>
                <a:gd name="connsiteY0" fmla="*/ 2349500 h 2349500"/>
                <a:gd name="connsiteX1" fmla="*/ 477837 w 1359693"/>
                <a:gd name="connsiteY1" fmla="*/ 1397000 h 2349500"/>
                <a:gd name="connsiteX2" fmla="*/ 0 w 1359693"/>
                <a:gd name="connsiteY2" fmla="*/ 908844 h 2349500"/>
                <a:gd name="connsiteX3" fmla="*/ 96043 w 1359693"/>
                <a:gd name="connsiteY3" fmla="*/ 50800 h 2349500"/>
                <a:gd name="connsiteX4" fmla="*/ 1213643 w 1359693"/>
                <a:gd name="connsiteY4" fmla="*/ 0 h 2349500"/>
                <a:gd name="connsiteX5" fmla="*/ 1359693 w 1359693"/>
                <a:gd name="connsiteY5" fmla="*/ 1073150 h 2349500"/>
                <a:gd name="connsiteX6" fmla="*/ 673893 w 1359693"/>
                <a:gd name="connsiteY6" fmla="*/ 2349500 h 2349500"/>
                <a:gd name="connsiteX0" fmla="*/ 673893 w 1359693"/>
                <a:gd name="connsiteY0" fmla="*/ 2349500 h 2349500"/>
                <a:gd name="connsiteX1" fmla="*/ 477837 w 1359693"/>
                <a:gd name="connsiteY1" fmla="*/ 1397000 h 2349500"/>
                <a:gd name="connsiteX2" fmla="*/ 0 w 1359693"/>
                <a:gd name="connsiteY2" fmla="*/ 908844 h 2349500"/>
                <a:gd name="connsiteX3" fmla="*/ 96043 w 1359693"/>
                <a:gd name="connsiteY3" fmla="*/ 50800 h 2349500"/>
                <a:gd name="connsiteX4" fmla="*/ 1213643 w 1359693"/>
                <a:gd name="connsiteY4" fmla="*/ 0 h 2349500"/>
                <a:gd name="connsiteX5" fmla="*/ 1359693 w 1359693"/>
                <a:gd name="connsiteY5" fmla="*/ 1073150 h 2349500"/>
                <a:gd name="connsiteX6" fmla="*/ 673893 w 1359693"/>
                <a:gd name="connsiteY6" fmla="*/ 2349500 h 2349500"/>
                <a:gd name="connsiteX0" fmla="*/ 685800 w 1359693"/>
                <a:gd name="connsiteY0" fmla="*/ 2356644 h 2356644"/>
                <a:gd name="connsiteX1" fmla="*/ 477837 w 1359693"/>
                <a:gd name="connsiteY1" fmla="*/ 1397000 h 2356644"/>
                <a:gd name="connsiteX2" fmla="*/ 0 w 1359693"/>
                <a:gd name="connsiteY2" fmla="*/ 908844 h 2356644"/>
                <a:gd name="connsiteX3" fmla="*/ 96043 w 1359693"/>
                <a:gd name="connsiteY3" fmla="*/ 50800 h 2356644"/>
                <a:gd name="connsiteX4" fmla="*/ 1213643 w 1359693"/>
                <a:gd name="connsiteY4" fmla="*/ 0 h 2356644"/>
                <a:gd name="connsiteX5" fmla="*/ 1359693 w 1359693"/>
                <a:gd name="connsiteY5" fmla="*/ 1073150 h 2356644"/>
                <a:gd name="connsiteX6" fmla="*/ 685800 w 1359693"/>
                <a:gd name="connsiteY6" fmla="*/ 2356644 h 2356644"/>
                <a:gd name="connsiteX0" fmla="*/ 685800 w 1359693"/>
                <a:gd name="connsiteY0" fmla="*/ 2356644 h 2356644"/>
                <a:gd name="connsiteX1" fmla="*/ 477837 w 1359693"/>
                <a:gd name="connsiteY1" fmla="*/ 1397000 h 2356644"/>
                <a:gd name="connsiteX2" fmla="*/ 0 w 1359693"/>
                <a:gd name="connsiteY2" fmla="*/ 908844 h 2356644"/>
                <a:gd name="connsiteX3" fmla="*/ 96043 w 1359693"/>
                <a:gd name="connsiteY3" fmla="*/ 50800 h 2356644"/>
                <a:gd name="connsiteX4" fmla="*/ 1213643 w 1359693"/>
                <a:gd name="connsiteY4" fmla="*/ 0 h 2356644"/>
                <a:gd name="connsiteX5" fmla="*/ 1359693 w 1359693"/>
                <a:gd name="connsiteY5" fmla="*/ 1073150 h 2356644"/>
                <a:gd name="connsiteX6" fmla="*/ 685800 w 1359693"/>
                <a:gd name="connsiteY6" fmla="*/ 2356644 h 2356644"/>
                <a:gd name="connsiteX0" fmla="*/ 685800 w 1359693"/>
                <a:gd name="connsiteY0" fmla="*/ 2356644 h 2356644"/>
                <a:gd name="connsiteX1" fmla="*/ 477837 w 1359693"/>
                <a:gd name="connsiteY1" fmla="*/ 1397000 h 2356644"/>
                <a:gd name="connsiteX2" fmla="*/ 0 w 1359693"/>
                <a:gd name="connsiteY2" fmla="*/ 908844 h 2356644"/>
                <a:gd name="connsiteX3" fmla="*/ 96043 w 1359693"/>
                <a:gd name="connsiteY3" fmla="*/ 50800 h 2356644"/>
                <a:gd name="connsiteX4" fmla="*/ 1213643 w 1359693"/>
                <a:gd name="connsiteY4" fmla="*/ 0 h 2356644"/>
                <a:gd name="connsiteX5" fmla="*/ 1359693 w 1359693"/>
                <a:gd name="connsiteY5" fmla="*/ 1073150 h 2356644"/>
                <a:gd name="connsiteX6" fmla="*/ 685800 w 1359693"/>
                <a:gd name="connsiteY6" fmla="*/ 2356644 h 2356644"/>
                <a:gd name="connsiteX0" fmla="*/ 685800 w 1359693"/>
                <a:gd name="connsiteY0" fmla="*/ 2356644 h 2356644"/>
                <a:gd name="connsiteX1" fmla="*/ 477837 w 1359693"/>
                <a:gd name="connsiteY1" fmla="*/ 1397000 h 2356644"/>
                <a:gd name="connsiteX2" fmla="*/ 0 w 1359693"/>
                <a:gd name="connsiteY2" fmla="*/ 908844 h 2356644"/>
                <a:gd name="connsiteX3" fmla="*/ 96043 w 1359693"/>
                <a:gd name="connsiteY3" fmla="*/ 50800 h 2356644"/>
                <a:gd name="connsiteX4" fmla="*/ 1213643 w 1359693"/>
                <a:gd name="connsiteY4" fmla="*/ 0 h 2356644"/>
                <a:gd name="connsiteX5" fmla="*/ 1359693 w 1359693"/>
                <a:gd name="connsiteY5" fmla="*/ 1073150 h 2356644"/>
                <a:gd name="connsiteX6" fmla="*/ 685800 w 1359693"/>
                <a:gd name="connsiteY6" fmla="*/ 2356644 h 2356644"/>
                <a:gd name="connsiteX0" fmla="*/ 685800 w 1404066"/>
                <a:gd name="connsiteY0" fmla="*/ 2356644 h 2356644"/>
                <a:gd name="connsiteX1" fmla="*/ 477837 w 1404066"/>
                <a:gd name="connsiteY1" fmla="*/ 1397000 h 2356644"/>
                <a:gd name="connsiteX2" fmla="*/ 0 w 1404066"/>
                <a:gd name="connsiteY2" fmla="*/ 908844 h 2356644"/>
                <a:gd name="connsiteX3" fmla="*/ 96043 w 1404066"/>
                <a:gd name="connsiteY3" fmla="*/ 50800 h 2356644"/>
                <a:gd name="connsiteX4" fmla="*/ 1213643 w 1404066"/>
                <a:gd name="connsiteY4" fmla="*/ 0 h 2356644"/>
                <a:gd name="connsiteX5" fmla="*/ 1359693 w 1404066"/>
                <a:gd name="connsiteY5" fmla="*/ 1073150 h 2356644"/>
                <a:gd name="connsiteX6" fmla="*/ 685800 w 1404066"/>
                <a:gd name="connsiteY6" fmla="*/ 2356644 h 2356644"/>
                <a:gd name="connsiteX0" fmla="*/ 685800 w 1444658"/>
                <a:gd name="connsiteY0" fmla="*/ 2356644 h 2356644"/>
                <a:gd name="connsiteX1" fmla="*/ 477837 w 1444658"/>
                <a:gd name="connsiteY1" fmla="*/ 1397000 h 2356644"/>
                <a:gd name="connsiteX2" fmla="*/ 0 w 1444658"/>
                <a:gd name="connsiteY2" fmla="*/ 908844 h 2356644"/>
                <a:gd name="connsiteX3" fmla="*/ 96043 w 1444658"/>
                <a:gd name="connsiteY3" fmla="*/ 50800 h 2356644"/>
                <a:gd name="connsiteX4" fmla="*/ 1213643 w 1444658"/>
                <a:gd name="connsiteY4" fmla="*/ 0 h 2356644"/>
                <a:gd name="connsiteX5" fmla="*/ 1359693 w 1444658"/>
                <a:gd name="connsiteY5" fmla="*/ 1073150 h 2356644"/>
                <a:gd name="connsiteX6" fmla="*/ 685800 w 1444658"/>
                <a:gd name="connsiteY6" fmla="*/ 2356644 h 2356644"/>
                <a:gd name="connsiteX0" fmla="*/ 685800 w 1458167"/>
                <a:gd name="connsiteY0" fmla="*/ 2356644 h 2356644"/>
                <a:gd name="connsiteX1" fmla="*/ 477837 w 1458167"/>
                <a:gd name="connsiteY1" fmla="*/ 1397000 h 2356644"/>
                <a:gd name="connsiteX2" fmla="*/ 0 w 1458167"/>
                <a:gd name="connsiteY2" fmla="*/ 908844 h 2356644"/>
                <a:gd name="connsiteX3" fmla="*/ 96043 w 1458167"/>
                <a:gd name="connsiteY3" fmla="*/ 50800 h 2356644"/>
                <a:gd name="connsiteX4" fmla="*/ 1213643 w 1458167"/>
                <a:gd name="connsiteY4" fmla="*/ 0 h 2356644"/>
                <a:gd name="connsiteX5" fmla="*/ 1359693 w 1458167"/>
                <a:gd name="connsiteY5" fmla="*/ 1073150 h 2356644"/>
                <a:gd name="connsiteX6" fmla="*/ 685800 w 1458167"/>
                <a:gd name="connsiteY6" fmla="*/ 2356644 h 2356644"/>
                <a:gd name="connsiteX0" fmla="*/ 685800 w 1458167"/>
                <a:gd name="connsiteY0" fmla="*/ 2484291 h 2484291"/>
                <a:gd name="connsiteX1" fmla="*/ 477837 w 1458167"/>
                <a:gd name="connsiteY1" fmla="*/ 1524647 h 2484291"/>
                <a:gd name="connsiteX2" fmla="*/ 0 w 1458167"/>
                <a:gd name="connsiteY2" fmla="*/ 1036491 h 2484291"/>
                <a:gd name="connsiteX3" fmla="*/ 96043 w 1458167"/>
                <a:gd name="connsiteY3" fmla="*/ 178447 h 2484291"/>
                <a:gd name="connsiteX4" fmla="*/ 1213643 w 1458167"/>
                <a:gd name="connsiteY4" fmla="*/ 127647 h 2484291"/>
                <a:gd name="connsiteX5" fmla="*/ 1359693 w 1458167"/>
                <a:gd name="connsiteY5" fmla="*/ 1200797 h 2484291"/>
                <a:gd name="connsiteX6" fmla="*/ 685800 w 1458167"/>
                <a:gd name="connsiteY6" fmla="*/ 2484291 h 2484291"/>
                <a:gd name="connsiteX0" fmla="*/ 685800 w 1458167"/>
                <a:gd name="connsiteY0" fmla="*/ 2484832 h 2484832"/>
                <a:gd name="connsiteX1" fmla="*/ 477837 w 1458167"/>
                <a:gd name="connsiteY1" fmla="*/ 1525188 h 2484832"/>
                <a:gd name="connsiteX2" fmla="*/ 0 w 1458167"/>
                <a:gd name="connsiteY2" fmla="*/ 1037032 h 2484832"/>
                <a:gd name="connsiteX3" fmla="*/ 76993 w 1458167"/>
                <a:gd name="connsiteY3" fmla="*/ 176607 h 2484832"/>
                <a:gd name="connsiteX4" fmla="*/ 1213643 w 1458167"/>
                <a:gd name="connsiteY4" fmla="*/ 128188 h 2484832"/>
                <a:gd name="connsiteX5" fmla="*/ 1359693 w 1458167"/>
                <a:gd name="connsiteY5" fmla="*/ 1201338 h 2484832"/>
                <a:gd name="connsiteX6" fmla="*/ 685800 w 1458167"/>
                <a:gd name="connsiteY6" fmla="*/ 2484832 h 2484832"/>
                <a:gd name="connsiteX0" fmla="*/ 685800 w 1458167"/>
                <a:gd name="connsiteY0" fmla="*/ 2598539 h 2598539"/>
                <a:gd name="connsiteX1" fmla="*/ 477837 w 1458167"/>
                <a:gd name="connsiteY1" fmla="*/ 1638895 h 2598539"/>
                <a:gd name="connsiteX2" fmla="*/ 0 w 1458167"/>
                <a:gd name="connsiteY2" fmla="*/ 1150739 h 2598539"/>
                <a:gd name="connsiteX3" fmla="*/ 76993 w 1458167"/>
                <a:gd name="connsiteY3" fmla="*/ 290314 h 2598539"/>
                <a:gd name="connsiteX4" fmla="*/ 1213643 w 1458167"/>
                <a:gd name="connsiteY4" fmla="*/ 241895 h 2598539"/>
                <a:gd name="connsiteX5" fmla="*/ 1359693 w 1458167"/>
                <a:gd name="connsiteY5" fmla="*/ 1315045 h 2598539"/>
                <a:gd name="connsiteX6" fmla="*/ 685800 w 1458167"/>
                <a:gd name="connsiteY6" fmla="*/ 2598539 h 2598539"/>
                <a:gd name="connsiteX0" fmla="*/ 761202 w 1533569"/>
                <a:gd name="connsiteY0" fmla="*/ 2598539 h 2598539"/>
                <a:gd name="connsiteX1" fmla="*/ 553239 w 1533569"/>
                <a:gd name="connsiteY1" fmla="*/ 1638895 h 2598539"/>
                <a:gd name="connsiteX2" fmla="*/ 75402 w 1533569"/>
                <a:gd name="connsiteY2" fmla="*/ 1150739 h 2598539"/>
                <a:gd name="connsiteX3" fmla="*/ 152395 w 1533569"/>
                <a:gd name="connsiteY3" fmla="*/ 290314 h 2598539"/>
                <a:gd name="connsiteX4" fmla="*/ 1289045 w 1533569"/>
                <a:gd name="connsiteY4" fmla="*/ 241895 h 2598539"/>
                <a:gd name="connsiteX5" fmla="*/ 1435095 w 1533569"/>
                <a:gd name="connsiteY5" fmla="*/ 1315045 h 2598539"/>
                <a:gd name="connsiteX6" fmla="*/ 761202 w 1533569"/>
                <a:gd name="connsiteY6" fmla="*/ 2598539 h 2598539"/>
                <a:gd name="connsiteX0" fmla="*/ 825046 w 1597413"/>
                <a:gd name="connsiteY0" fmla="*/ 2598539 h 2598539"/>
                <a:gd name="connsiteX1" fmla="*/ 617083 w 1597413"/>
                <a:gd name="connsiteY1" fmla="*/ 1638895 h 2598539"/>
                <a:gd name="connsiteX2" fmla="*/ 139246 w 1597413"/>
                <a:gd name="connsiteY2" fmla="*/ 1150739 h 2598539"/>
                <a:gd name="connsiteX3" fmla="*/ 216239 w 1597413"/>
                <a:gd name="connsiteY3" fmla="*/ 290314 h 2598539"/>
                <a:gd name="connsiteX4" fmla="*/ 1352889 w 1597413"/>
                <a:gd name="connsiteY4" fmla="*/ 241895 h 2598539"/>
                <a:gd name="connsiteX5" fmla="*/ 1498939 w 1597413"/>
                <a:gd name="connsiteY5" fmla="*/ 1315045 h 2598539"/>
                <a:gd name="connsiteX6" fmla="*/ 825046 w 1597413"/>
                <a:gd name="connsiteY6" fmla="*/ 2598539 h 2598539"/>
                <a:gd name="connsiteX0" fmla="*/ 818095 w 1590462"/>
                <a:gd name="connsiteY0" fmla="*/ 2598539 h 2598539"/>
                <a:gd name="connsiteX1" fmla="*/ 610132 w 1590462"/>
                <a:gd name="connsiteY1" fmla="*/ 1638895 h 2598539"/>
                <a:gd name="connsiteX2" fmla="*/ 132295 w 1590462"/>
                <a:gd name="connsiteY2" fmla="*/ 1150739 h 2598539"/>
                <a:gd name="connsiteX3" fmla="*/ 209288 w 1590462"/>
                <a:gd name="connsiteY3" fmla="*/ 290314 h 2598539"/>
                <a:gd name="connsiteX4" fmla="*/ 1345938 w 1590462"/>
                <a:gd name="connsiteY4" fmla="*/ 241895 h 2598539"/>
                <a:gd name="connsiteX5" fmla="*/ 1491988 w 1590462"/>
                <a:gd name="connsiteY5" fmla="*/ 1315045 h 2598539"/>
                <a:gd name="connsiteX6" fmla="*/ 818095 w 1590462"/>
                <a:gd name="connsiteY6" fmla="*/ 2598539 h 2598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90462" h="2598539">
                  <a:moveTo>
                    <a:pt x="818095" y="2598539"/>
                  </a:moveTo>
                  <a:cubicBezTo>
                    <a:pt x="771793" y="2281039"/>
                    <a:pt x="789784" y="1984970"/>
                    <a:pt x="610132" y="1638895"/>
                  </a:cubicBezTo>
                  <a:cubicBezTo>
                    <a:pt x="484191" y="1469032"/>
                    <a:pt x="324911" y="1322983"/>
                    <a:pt x="132295" y="1150739"/>
                  </a:cubicBezTo>
                  <a:cubicBezTo>
                    <a:pt x="-34922" y="997281"/>
                    <a:pt x="-78313" y="672372"/>
                    <a:pt x="209288" y="290314"/>
                  </a:cubicBezTo>
                  <a:cubicBezTo>
                    <a:pt x="560390" y="-112382"/>
                    <a:pt x="1037699" y="-65022"/>
                    <a:pt x="1345938" y="241895"/>
                  </a:cubicBezTo>
                  <a:cubicBezTo>
                    <a:pt x="1606553" y="511506"/>
                    <a:pt x="1664761" y="864458"/>
                    <a:pt x="1491988" y="1315045"/>
                  </a:cubicBezTo>
                  <a:cubicBezTo>
                    <a:pt x="1293551" y="1783357"/>
                    <a:pt x="1073682" y="2189758"/>
                    <a:pt x="818095" y="2598539"/>
                  </a:cubicBezTo>
                  <a:close/>
                </a:path>
              </a:pathLst>
            </a:custGeom>
            <a:grpFill/>
            <a:ln w="76200">
              <a:solidFill>
                <a:srgbClr val="F785A0"/>
              </a:solidFill>
              <a:prstDash val="solid"/>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latin typeface="微软雅黑"/>
                <a:ea typeface="微软雅黑"/>
                <a:sym typeface="微软雅黑"/>
              </a:endParaRPr>
            </a:p>
          </p:txBody>
        </p:sp>
        <p:sp>
          <p:nvSpPr>
            <p:cNvPr id="8" name="Freeform 7"/>
            <p:cNvSpPr/>
            <p:nvPr/>
          </p:nvSpPr>
          <p:spPr>
            <a:xfrm rot="17884962">
              <a:off x="4085153" y="1714813"/>
              <a:ext cx="1590675" cy="2598737"/>
            </a:xfrm>
            <a:custGeom>
              <a:avLst/>
              <a:gdLst>
                <a:gd name="connsiteX0" fmla="*/ 590550 w 1276350"/>
                <a:gd name="connsiteY0" fmla="*/ 2349500 h 2349500"/>
                <a:gd name="connsiteX1" fmla="*/ 406400 w 1276350"/>
                <a:gd name="connsiteY1" fmla="*/ 1358900 h 2349500"/>
                <a:gd name="connsiteX2" fmla="*/ 0 w 1276350"/>
                <a:gd name="connsiteY2" fmla="*/ 958850 h 2349500"/>
                <a:gd name="connsiteX3" fmla="*/ 12700 w 1276350"/>
                <a:gd name="connsiteY3" fmla="*/ 50800 h 2349500"/>
                <a:gd name="connsiteX4" fmla="*/ 1130300 w 1276350"/>
                <a:gd name="connsiteY4" fmla="*/ 0 h 2349500"/>
                <a:gd name="connsiteX5" fmla="*/ 1276350 w 1276350"/>
                <a:gd name="connsiteY5" fmla="*/ 1073150 h 2349500"/>
                <a:gd name="connsiteX6" fmla="*/ 590550 w 1276350"/>
                <a:gd name="connsiteY6" fmla="*/ 2349500 h 2349500"/>
                <a:gd name="connsiteX0" fmla="*/ 590550 w 1276350"/>
                <a:gd name="connsiteY0" fmla="*/ 2349500 h 2349500"/>
                <a:gd name="connsiteX1" fmla="*/ 394494 w 1276350"/>
                <a:gd name="connsiteY1" fmla="*/ 1397000 h 2349500"/>
                <a:gd name="connsiteX2" fmla="*/ 0 w 1276350"/>
                <a:gd name="connsiteY2" fmla="*/ 958850 h 2349500"/>
                <a:gd name="connsiteX3" fmla="*/ 12700 w 1276350"/>
                <a:gd name="connsiteY3" fmla="*/ 50800 h 2349500"/>
                <a:gd name="connsiteX4" fmla="*/ 1130300 w 1276350"/>
                <a:gd name="connsiteY4" fmla="*/ 0 h 2349500"/>
                <a:gd name="connsiteX5" fmla="*/ 1276350 w 1276350"/>
                <a:gd name="connsiteY5" fmla="*/ 1073150 h 2349500"/>
                <a:gd name="connsiteX6" fmla="*/ 590550 w 1276350"/>
                <a:gd name="connsiteY6" fmla="*/ 2349500 h 2349500"/>
                <a:gd name="connsiteX0" fmla="*/ 673893 w 1359693"/>
                <a:gd name="connsiteY0" fmla="*/ 2349500 h 2349500"/>
                <a:gd name="connsiteX1" fmla="*/ 477837 w 1359693"/>
                <a:gd name="connsiteY1" fmla="*/ 1397000 h 2349500"/>
                <a:gd name="connsiteX2" fmla="*/ 0 w 1359693"/>
                <a:gd name="connsiteY2" fmla="*/ 908844 h 2349500"/>
                <a:gd name="connsiteX3" fmla="*/ 96043 w 1359693"/>
                <a:gd name="connsiteY3" fmla="*/ 50800 h 2349500"/>
                <a:gd name="connsiteX4" fmla="*/ 1213643 w 1359693"/>
                <a:gd name="connsiteY4" fmla="*/ 0 h 2349500"/>
                <a:gd name="connsiteX5" fmla="*/ 1359693 w 1359693"/>
                <a:gd name="connsiteY5" fmla="*/ 1073150 h 2349500"/>
                <a:gd name="connsiteX6" fmla="*/ 673893 w 1359693"/>
                <a:gd name="connsiteY6" fmla="*/ 2349500 h 2349500"/>
                <a:gd name="connsiteX0" fmla="*/ 673893 w 1359693"/>
                <a:gd name="connsiteY0" fmla="*/ 2349500 h 2349500"/>
                <a:gd name="connsiteX1" fmla="*/ 477837 w 1359693"/>
                <a:gd name="connsiteY1" fmla="*/ 1397000 h 2349500"/>
                <a:gd name="connsiteX2" fmla="*/ 0 w 1359693"/>
                <a:gd name="connsiteY2" fmla="*/ 908844 h 2349500"/>
                <a:gd name="connsiteX3" fmla="*/ 96043 w 1359693"/>
                <a:gd name="connsiteY3" fmla="*/ 50800 h 2349500"/>
                <a:gd name="connsiteX4" fmla="*/ 1213643 w 1359693"/>
                <a:gd name="connsiteY4" fmla="*/ 0 h 2349500"/>
                <a:gd name="connsiteX5" fmla="*/ 1359693 w 1359693"/>
                <a:gd name="connsiteY5" fmla="*/ 1073150 h 2349500"/>
                <a:gd name="connsiteX6" fmla="*/ 673893 w 1359693"/>
                <a:gd name="connsiteY6" fmla="*/ 2349500 h 2349500"/>
                <a:gd name="connsiteX0" fmla="*/ 673893 w 1359693"/>
                <a:gd name="connsiteY0" fmla="*/ 2349500 h 2349500"/>
                <a:gd name="connsiteX1" fmla="*/ 477837 w 1359693"/>
                <a:gd name="connsiteY1" fmla="*/ 1397000 h 2349500"/>
                <a:gd name="connsiteX2" fmla="*/ 0 w 1359693"/>
                <a:gd name="connsiteY2" fmla="*/ 908844 h 2349500"/>
                <a:gd name="connsiteX3" fmla="*/ 96043 w 1359693"/>
                <a:gd name="connsiteY3" fmla="*/ 50800 h 2349500"/>
                <a:gd name="connsiteX4" fmla="*/ 1213643 w 1359693"/>
                <a:gd name="connsiteY4" fmla="*/ 0 h 2349500"/>
                <a:gd name="connsiteX5" fmla="*/ 1359693 w 1359693"/>
                <a:gd name="connsiteY5" fmla="*/ 1073150 h 2349500"/>
                <a:gd name="connsiteX6" fmla="*/ 673893 w 1359693"/>
                <a:gd name="connsiteY6" fmla="*/ 2349500 h 2349500"/>
                <a:gd name="connsiteX0" fmla="*/ 673893 w 1359693"/>
                <a:gd name="connsiteY0" fmla="*/ 2349500 h 2349500"/>
                <a:gd name="connsiteX1" fmla="*/ 477837 w 1359693"/>
                <a:gd name="connsiteY1" fmla="*/ 1397000 h 2349500"/>
                <a:gd name="connsiteX2" fmla="*/ 0 w 1359693"/>
                <a:gd name="connsiteY2" fmla="*/ 908844 h 2349500"/>
                <a:gd name="connsiteX3" fmla="*/ 96043 w 1359693"/>
                <a:gd name="connsiteY3" fmla="*/ 50800 h 2349500"/>
                <a:gd name="connsiteX4" fmla="*/ 1213643 w 1359693"/>
                <a:gd name="connsiteY4" fmla="*/ 0 h 2349500"/>
                <a:gd name="connsiteX5" fmla="*/ 1359693 w 1359693"/>
                <a:gd name="connsiteY5" fmla="*/ 1073150 h 2349500"/>
                <a:gd name="connsiteX6" fmla="*/ 673893 w 1359693"/>
                <a:gd name="connsiteY6" fmla="*/ 2349500 h 2349500"/>
                <a:gd name="connsiteX0" fmla="*/ 685800 w 1359693"/>
                <a:gd name="connsiteY0" fmla="*/ 2356644 h 2356644"/>
                <a:gd name="connsiteX1" fmla="*/ 477837 w 1359693"/>
                <a:gd name="connsiteY1" fmla="*/ 1397000 h 2356644"/>
                <a:gd name="connsiteX2" fmla="*/ 0 w 1359693"/>
                <a:gd name="connsiteY2" fmla="*/ 908844 h 2356644"/>
                <a:gd name="connsiteX3" fmla="*/ 96043 w 1359693"/>
                <a:gd name="connsiteY3" fmla="*/ 50800 h 2356644"/>
                <a:gd name="connsiteX4" fmla="*/ 1213643 w 1359693"/>
                <a:gd name="connsiteY4" fmla="*/ 0 h 2356644"/>
                <a:gd name="connsiteX5" fmla="*/ 1359693 w 1359693"/>
                <a:gd name="connsiteY5" fmla="*/ 1073150 h 2356644"/>
                <a:gd name="connsiteX6" fmla="*/ 685800 w 1359693"/>
                <a:gd name="connsiteY6" fmla="*/ 2356644 h 2356644"/>
                <a:gd name="connsiteX0" fmla="*/ 685800 w 1359693"/>
                <a:gd name="connsiteY0" fmla="*/ 2356644 h 2356644"/>
                <a:gd name="connsiteX1" fmla="*/ 477837 w 1359693"/>
                <a:gd name="connsiteY1" fmla="*/ 1397000 h 2356644"/>
                <a:gd name="connsiteX2" fmla="*/ 0 w 1359693"/>
                <a:gd name="connsiteY2" fmla="*/ 908844 h 2356644"/>
                <a:gd name="connsiteX3" fmla="*/ 96043 w 1359693"/>
                <a:gd name="connsiteY3" fmla="*/ 50800 h 2356644"/>
                <a:gd name="connsiteX4" fmla="*/ 1213643 w 1359693"/>
                <a:gd name="connsiteY4" fmla="*/ 0 h 2356644"/>
                <a:gd name="connsiteX5" fmla="*/ 1359693 w 1359693"/>
                <a:gd name="connsiteY5" fmla="*/ 1073150 h 2356644"/>
                <a:gd name="connsiteX6" fmla="*/ 685800 w 1359693"/>
                <a:gd name="connsiteY6" fmla="*/ 2356644 h 2356644"/>
                <a:gd name="connsiteX0" fmla="*/ 685800 w 1359693"/>
                <a:gd name="connsiteY0" fmla="*/ 2356644 h 2356644"/>
                <a:gd name="connsiteX1" fmla="*/ 477837 w 1359693"/>
                <a:gd name="connsiteY1" fmla="*/ 1397000 h 2356644"/>
                <a:gd name="connsiteX2" fmla="*/ 0 w 1359693"/>
                <a:gd name="connsiteY2" fmla="*/ 908844 h 2356644"/>
                <a:gd name="connsiteX3" fmla="*/ 96043 w 1359693"/>
                <a:gd name="connsiteY3" fmla="*/ 50800 h 2356644"/>
                <a:gd name="connsiteX4" fmla="*/ 1213643 w 1359693"/>
                <a:gd name="connsiteY4" fmla="*/ 0 h 2356644"/>
                <a:gd name="connsiteX5" fmla="*/ 1359693 w 1359693"/>
                <a:gd name="connsiteY5" fmla="*/ 1073150 h 2356644"/>
                <a:gd name="connsiteX6" fmla="*/ 685800 w 1359693"/>
                <a:gd name="connsiteY6" fmla="*/ 2356644 h 2356644"/>
                <a:gd name="connsiteX0" fmla="*/ 685800 w 1359693"/>
                <a:gd name="connsiteY0" fmla="*/ 2356644 h 2356644"/>
                <a:gd name="connsiteX1" fmla="*/ 477837 w 1359693"/>
                <a:gd name="connsiteY1" fmla="*/ 1397000 h 2356644"/>
                <a:gd name="connsiteX2" fmla="*/ 0 w 1359693"/>
                <a:gd name="connsiteY2" fmla="*/ 908844 h 2356644"/>
                <a:gd name="connsiteX3" fmla="*/ 96043 w 1359693"/>
                <a:gd name="connsiteY3" fmla="*/ 50800 h 2356644"/>
                <a:gd name="connsiteX4" fmla="*/ 1213643 w 1359693"/>
                <a:gd name="connsiteY4" fmla="*/ 0 h 2356644"/>
                <a:gd name="connsiteX5" fmla="*/ 1359693 w 1359693"/>
                <a:gd name="connsiteY5" fmla="*/ 1073150 h 2356644"/>
                <a:gd name="connsiteX6" fmla="*/ 685800 w 1359693"/>
                <a:gd name="connsiteY6" fmla="*/ 2356644 h 2356644"/>
                <a:gd name="connsiteX0" fmla="*/ 685800 w 1404066"/>
                <a:gd name="connsiteY0" fmla="*/ 2356644 h 2356644"/>
                <a:gd name="connsiteX1" fmla="*/ 477837 w 1404066"/>
                <a:gd name="connsiteY1" fmla="*/ 1397000 h 2356644"/>
                <a:gd name="connsiteX2" fmla="*/ 0 w 1404066"/>
                <a:gd name="connsiteY2" fmla="*/ 908844 h 2356644"/>
                <a:gd name="connsiteX3" fmla="*/ 96043 w 1404066"/>
                <a:gd name="connsiteY3" fmla="*/ 50800 h 2356644"/>
                <a:gd name="connsiteX4" fmla="*/ 1213643 w 1404066"/>
                <a:gd name="connsiteY4" fmla="*/ 0 h 2356644"/>
                <a:gd name="connsiteX5" fmla="*/ 1359693 w 1404066"/>
                <a:gd name="connsiteY5" fmla="*/ 1073150 h 2356644"/>
                <a:gd name="connsiteX6" fmla="*/ 685800 w 1404066"/>
                <a:gd name="connsiteY6" fmla="*/ 2356644 h 2356644"/>
                <a:gd name="connsiteX0" fmla="*/ 685800 w 1444658"/>
                <a:gd name="connsiteY0" fmla="*/ 2356644 h 2356644"/>
                <a:gd name="connsiteX1" fmla="*/ 477837 w 1444658"/>
                <a:gd name="connsiteY1" fmla="*/ 1397000 h 2356644"/>
                <a:gd name="connsiteX2" fmla="*/ 0 w 1444658"/>
                <a:gd name="connsiteY2" fmla="*/ 908844 h 2356644"/>
                <a:gd name="connsiteX3" fmla="*/ 96043 w 1444658"/>
                <a:gd name="connsiteY3" fmla="*/ 50800 h 2356644"/>
                <a:gd name="connsiteX4" fmla="*/ 1213643 w 1444658"/>
                <a:gd name="connsiteY4" fmla="*/ 0 h 2356644"/>
                <a:gd name="connsiteX5" fmla="*/ 1359693 w 1444658"/>
                <a:gd name="connsiteY5" fmla="*/ 1073150 h 2356644"/>
                <a:gd name="connsiteX6" fmla="*/ 685800 w 1444658"/>
                <a:gd name="connsiteY6" fmla="*/ 2356644 h 2356644"/>
                <a:gd name="connsiteX0" fmla="*/ 685800 w 1458167"/>
                <a:gd name="connsiteY0" fmla="*/ 2356644 h 2356644"/>
                <a:gd name="connsiteX1" fmla="*/ 477837 w 1458167"/>
                <a:gd name="connsiteY1" fmla="*/ 1397000 h 2356644"/>
                <a:gd name="connsiteX2" fmla="*/ 0 w 1458167"/>
                <a:gd name="connsiteY2" fmla="*/ 908844 h 2356644"/>
                <a:gd name="connsiteX3" fmla="*/ 96043 w 1458167"/>
                <a:gd name="connsiteY3" fmla="*/ 50800 h 2356644"/>
                <a:gd name="connsiteX4" fmla="*/ 1213643 w 1458167"/>
                <a:gd name="connsiteY4" fmla="*/ 0 h 2356644"/>
                <a:gd name="connsiteX5" fmla="*/ 1359693 w 1458167"/>
                <a:gd name="connsiteY5" fmla="*/ 1073150 h 2356644"/>
                <a:gd name="connsiteX6" fmla="*/ 685800 w 1458167"/>
                <a:gd name="connsiteY6" fmla="*/ 2356644 h 2356644"/>
                <a:gd name="connsiteX0" fmla="*/ 685800 w 1458167"/>
                <a:gd name="connsiteY0" fmla="*/ 2484291 h 2484291"/>
                <a:gd name="connsiteX1" fmla="*/ 477837 w 1458167"/>
                <a:gd name="connsiteY1" fmla="*/ 1524647 h 2484291"/>
                <a:gd name="connsiteX2" fmla="*/ 0 w 1458167"/>
                <a:gd name="connsiteY2" fmla="*/ 1036491 h 2484291"/>
                <a:gd name="connsiteX3" fmla="*/ 96043 w 1458167"/>
                <a:gd name="connsiteY3" fmla="*/ 178447 h 2484291"/>
                <a:gd name="connsiteX4" fmla="*/ 1213643 w 1458167"/>
                <a:gd name="connsiteY4" fmla="*/ 127647 h 2484291"/>
                <a:gd name="connsiteX5" fmla="*/ 1359693 w 1458167"/>
                <a:gd name="connsiteY5" fmla="*/ 1200797 h 2484291"/>
                <a:gd name="connsiteX6" fmla="*/ 685800 w 1458167"/>
                <a:gd name="connsiteY6" fmla="*/ 2484291 h 2484291"/>
                <a:gd name="connsiteX0" fmla="*/ 685800 w 1458167"/>
                <a:gd name="connsiteY0" fmla="*/ 2484832 h 2484832"/>
                <a:gd name="connsiteX1" fmla="*/ 477837 w 1458167"/>
                <a:gd name="connsiteY1" fmla="*/ 1525188 h 2484832"/>
                <a:gd name="connsiteX2" fmla="*/ 0 w 1458167"/>
                <a:gd name="connsiteY2" fmla="*/ 1037032 h 2484832"/>
                <a:gd name="connsiteX3" fmla="*/ 76993 w 1458167"/>
                <a:gd name="connsiteY3" fmla="*/ 176607 h 2484832"/>
                <a:gd name="connsiteX4" fmla="*/ 1213643 w 1458167"/>
                <a:gd name="connsiteY4" fmla="*/ 128188 h 2484832"/>
                <a:gd name="connsiteX5" fmla="*/ 1359693 w 1458167"/>
                <a:gd name="connsiteY5" fmla="*/ 1201338 h 2484832"/>
                <a:gd name="connsiteX6" fmla="*/ 685800 w 1458167"/>
                <a:gd name="connsiteY6" fmla="*/ 2484832 h 2484832"/>
                <a:gd name="connsiteX0" fmla="*/ 685800 w 1458167"/>
                <a:gd name="connsiteY0" fmla="*/ 2598539 h 2598539"/>
                <a:gd name="connsiteX1" fmla="*/ 477837 w 1458167"/>
                <a:gd name="connsiteY1" fmla="*/ 1638895 h 2598539"/>
                <a:gd name="connsiteX2" fmla="*/ 0 w 1458167"/>
                <a:gd name="connsiteY2" fmla="*/ 1150739 h 2598539"/>
                <a:gd name="connsiteX3" fmla="*/ 76993 w 1458167"/>
                <a:gd name="connsiteY3" fmla="*/ 290314 h 2598539"/>
                <a:gd name="connsiteX4" fmla="*/ 1213643 w 1458167"/>
                <a:gd name="connsiteY4" fmla="*/ 241895 h 2598539"/>
                <a:gd name="connsiteX5" fmla="*/ 1359693 w 1458167"/>
                <a:gd name="connsiteY5" fmla="*/ 1315045 h 2598539"/>
                <a:gd name="connsiteX6" fmla="*/ 685800 w 1458167"/>
                <a:gd name="connsiteY6" fmla="*/ 2598539 h 2598539"/>
                <a:gd name="connsiteX0" fmla="*/ 761202 w 1533569"/>
                <a:gd name="connsiteY0" fmla="*/ 2598539 h 2598539"/>
                <a:gd name="connsiteX1" fmla="*/ 553239 w 1533569"/>
                <a:gd name="connsiteY1" fmla="*/ 1638895 h 2598539"/>
                <a:gd name="connsiteX2" fmla="*/ 75402 w 1533569"/>
                <a:gd name="connsiteY2" fmla="*/ 1150739 h 2598539"/>
                <a:gd name="connsiteX3" fmla="*/ 152395 w 1533569"/>
                <a:gd name="connsiteY3" fmla="*/ 290314 h 2598539"/>
                <a:gd name="connsiteX4" fmla="*/ 1289045 w 1533569"/>
                <a:gd name="connsiteY4" fmla="*/ 241895 h 2598539"/>
                <a:gd name="connsiteX5" fmla="*/ 1435095 w 1533569"/>
                <a:gd name="connsiteY5" fmla="*/ 1315045 h 2598539"/>
                <a:gd name="connsiteX6" fmla="*/ 761202 w 1533569"/>
                <a:gd name="connsiteY6" fmla="*/ 2598539 h 2598539"/>
                <a:gd name="connsiteX0" fmla="*/ 825046 w 1597413"/>
                <a:gd name="connsiteY0" fmla="*/ 2598539 h 2598539"/>
                <a:gd name="connsiteX1" fmla="*/ 617083 w 1597413"/>
                <a:gd name="connsiteY1" fmla="*/ 1638895 h 2598539"/>
                <a:gd name="connsiteX2" fmla="*/ 139246 w 1597413"/>
                <a:gd name="connsiteY2" fmla="*/ 1150739 h 2598539"/>
                <a:gd name="connsiteX3" fmla="*/ 216239 w 1597413"/>
                <a:gd name="connsiteY3" fmla="*/ 290314 h 2598539"/>
                <a:gd name="connsiteX4" fmla="*/ 1352889 w 1597413"/>
                <a:gd name="connsiteY4" fmla="*/ 241895 h 2598539"/>
                <a:gd name="connsiteX5" fmla="*/ 1498939 w 1597413"/>
                <a:gd name="connsiteY5" fmla="*/ 1315045 h 2598539"/>
                <a:gd name="connsiteX6" fmla="*/ 825046 w 1597413"/>
                <a:gd name="connsiteY6" fmla="*/ 2598539 h 2598539"/>
                <a:gd name="connsiteX0" fmla="*/ 818095 w 1590462"/>
                <a:gd name="connsiteY0" fmla="*/ 2598539 h 2598539"/>
                <a:gd name="connsiteX1" fmla="*/ 610132 w 1590462"/>
                <a:gd name="connsiteY1" fmla="*/ 1638895 h 2598539"/>
                <a:gd name="connsiteX2" fmla="*/ 132295 w 1590462"/>
                <a:gd name="connsiteY2" fmla="*/ 1150739 h 2598539"/>
                <a:gd name="connsiteX3" fmla="*/ 209288 w 1590462"/>
                <a:gd name="connsiteY3" fmla="*/ 290314 h 2598539"/>
                <a:gd name="connsiteX4" fmla="*/ 1345938 w 1590462"/>
                <a:gd name="connsiteY4" fmla="*/ 241895 h 2598539"/>
                <a:gd name="connsiteX5" fmla="*/ 1491988 w 1590462"/>
                <a:gd name="connsiteY5" fmla="*/ 1315045 h 2598539"/>
                <a:gd name="connsiteX6" fmla="*/ 818095 w 1590462"/>
                <a:gd name="connsiteY6" fmla="*/ 2598539 h 2598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90462" h="2598539">
                  <a:moveTo>
                    <a:pt x="818095" y="2598539"/>
                  </a:moveTo>
                  <a:cubicBezTo>
                    <a:pt x="771793" y="2281039"/>
                    <a:pt x="789784" y="1984970"/>
                    <a:pt x="610132" y="1638895"/>
                  </a:cubicBezTo>
                  <a:cubicBezTo>
                    <a:pt x="484191" y="1469032"/>
                    <a:pt x="324911" y="1322983"/>
                    <a:pt x="132295" y="1150739"/>
                  </a:cubicBezTo>
                  <a:cubicBezTo>
                    <a:pt x="-34922" y="997281"/>
                    <a:pt x="-78313" y="672372"/>
                    <a:pt x="209288" y="290314"/>
                  </a:cubicBezTo>
                  <a:cubicBezTo>
                    <a:pt x="560390" y="-112382"/>
                    <a:pt x="1037699" y="-65022"/>
                    <a:pt x="1345938" y="241895"/>
                  </a:cubicBezTo>
                  <a:cubicBezTo>
                    <a:pt x="1606553" y="511506"/>
                    <a:pt x="1664761" y="864458"/>
                    <a:pt x="1491988" y="1315045"/>
                  </a:cubicBezTo>
                  <a:cubicBezTo>
                    <a:pt x="1293551" y="1783357"/>
                    <a:pt x="1073682" y="2189758"/>
                    <a:pt x="818095" y="2598539"/>
                  </a:cubicBezTo>
                  <a:close/>
                </a:path>
              </a:pathLst>
            </a:custGeom>
            <a:grpFill/>
            <a:ln w="76200">
              <a:solidFill>
                <a:srgbClr val="F785A0"/>
              </a:solidFill>
              <a:prstDash val="solid"/>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latin typeface="微软雅黑"/>
                <a:ea typeface="微软雅黑"/>
                <a:sym typeface="微软雅黑"/>
              </a:endParaRPr>
            </a:p>
          </p:txBody>
        </p:sp>
        <p:sp>
          <p:nvSpPr>
            <p:cNvPr id="10" name="TG_Oval 58"/>
            <p:cNvSpPr/>
            <p:nvPr/>
          </p:nvSpPr>
          <p:spPr bwMode="gray">
            <a:xfrm>
              <a:off x="5872497" y="3392490"/>
              <a:ext cx="457644" cy="457644"/>
            </a:xfrm>
            <a:prstGeom prst="ellipse">
              <a:avLst/>
            </a:prstGeom>
            <a:grpFill/>
            <a:ln w="28575">
              <a:solidFill>
                <a:srgbClr val="F785A0"/>
              </a:solidFill>
              <a:prstDash val="solid"/>
            </a:ln>
            <a:effectLst>
              <a:outerShdw blurRad="152400" dist="127000" dir="5400000" sx="90000" sy="-19000" rotWithShape="0">
                <a:prstClr val="black">
                  <a:alpha val="15000"/>
                </a:prstClr>
              </a:outerShdw>
            </a:effectLst>
            <a:scene3d>
              <a:camera prst="orthographicFront">
                <a:rot lat="0" lon="0" rev="0"/>
              </a:camera>
              <a:lightRig rig="glow" dir="t">
                <a:rot lat="0" lon="0" rev="3000000"/>
              </a:lightRig>
            </a:scene3d>
            <a:sp3d prstMaterial="dkEdge">
              <a:bevelT w="190500" h="190500"/>
              <a:contourClr>
                <a:srgbClr val="000000"/>
              </a:contourClr>
            </a:sp3d>
          </p:spPr>
          <p:style>
            <a:lnRef idx="3">
              <a:schemeClr val="lt1"/>
            </a:lnRef>
            <a:fillRef idx="1">
              <a:schemeClr val="accent3"/>
            </a:fillRef>
            <a:effectRef idx="1">
              <a:schemeClr val="accent3"/>
            </a:effectRef>
            <a:fontRef idx="minor">
              <a:schemeClr val="lt1"/>
            </a:fontRef>
          </p:style>
          <p:txBody>
            <a:bodyPr lIns="0" rIns="0" anchor="ctr"/>
            <a:lstStyle/>
            <a:p>
              <a:pPr algn="ctr" fontAlgn="auto">
                <a:spcBef>
                  <a:spcPts val="0"/>
                </a:spcBef>
                <a:spcAft>
                  <a:spcPts val="0"/>
                </a:spcAft>
                <a:defRPr/>
              </a:pPr>
              <a:endParaRPr lang="en-US" sz="24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微软雅黑"/>
                <a:ea typeface="微软雅黑"/>
                <a:sym typeface="微软雅黑"/>
              </a:endParaRPr>
            </a:p>
          </p:txBody>
        </p:sp>
      </p:grpSp>
      <p:sp>
        <p:nvSpPr>
          <p:cNvPr id="47" name="AutoShape 17"/>
          <p:cNvSpPr>
            <a:spLocks/>
          </p:cNvSpPr>
          <p:nvPr/>
        </p:nvSpPr>
        <p:spPr bwMode="auto">
          <a:xfrm>
            <a:off x="5754303" y="4592854"/>
            <a:ext cx="397816" cy="416819"/>
          </a:xfrm>
          <a:custGeom>
            <a:avLst/>
            <a:gdLst>
              <a:gd name="T0" fmla="*/ 11727 w 21338"/>
              <a:gd name="T1" fmla="*/ 7308 h 21600"/>
              <a:gd name="T2" fmla="*/ 7039 w 21338"/>
              <a:gd name="T3" fmla="*/ 9744 h 21600"/>
              <a:gd name="T4" fmla="*/ 9551 w 21338"/>
              <a:gd name="T5" fmla="*/ 14292 h 21600"/>
              <a:gd name="T6" fmla="*/ 14239 w 21338"/>
              <a:gd name="T7" fmla="*/ 11856 h 21600"/>
              <a:gd name="T8" fmla="*/ 11727 w 21338"/>
              <a:gd name="T9" fmla="*/ 7308 h 21600"/>
              <a:gd name="T10" fmla="*/ 12397 w 21338"/>
              <a:gd name="T11" fmla="*/ 11368 h 21600"/>
              <a:gd name="T12" fmla="*/ 10053 w 21338"/>
              <a:gd name="T13" fmla="*/ 12505 h 21600"/>
              <a:gd name="T14" fmla="*/ 8881 w 21338"/>
              <a:gd name="T15" fmla="*/ 10232 h 21600"/>
              <a:gd name="T16" fmla="*/ 11225 w 21338"/>
              <a:gd name="T17" fmla="*/ 9095 h 21600"/>
              <a:gd name="T18" fmla="*/ 12397 w 21338"/>
              <a:gd name="T19" fmla="*/ 11368 h 21600"/>
              <a:gd name="T20" fmla="*/ 20937 w 21338"/>
              <a:gd name="T21" fmla="*/ 13155 h 21600"/>
              <a:gd name="T22" fmla="*/ 18760 w 21338"/>
              <a:gd name="T23" fmla="*/ 12018 h 21600"/>
              <a:gd name="T24" fmla="*/ 18760 w 21338"/>
              <a:gd name="T25" fmla="*/ 9420 h 21600"/>
              <a:gd name="T26" fmla="*/ 20769 w 21338"/>
              <a:gd name="T27" fmla="*/ 8120 h 21600"/>
              <a:gd name="T28" fmla="*/ 21104 w 21338"/>
              <a:gd name="T29" fmla="*/ 6983 h 21600"/>
              <a:gd name="T30" fmla="*/ 18927 w 21338"/>
              <a:gd name="T31" fmla="*/ 3411 h 21600"/>
              <a:gd name="T32" fmla="*/ 17755 w 21338"/>
              <a:gd name="T33" fmla="*/ 3086 h 21600"/>
              <a:gd name="T34" fmla="*/ 15746 w 21338"/>
              <a:gd name="T35" fmla="*/ 4385 h 21600"/>
              <a:gd name="T36" fmla="*/ 13569 w 21338"/>
              <a:gd name="T37" fmla="*/ 3248 h 21600"/>
              <a:gd name="T38" fmla="*/ 13569 w 21338"/>
              <a:gd name="T39" fmla="*/ 812 h 21600"/>
              <a:gd name="T40" fmla="*/ 12732 w 21338"/>
              <a:gd name="T41" fmla="*/ 0 h 21600"/>
              <a:gd name="T42" fmla="*/ 8546 w 21338"/>
              <a:gd name="T43" fmla="*/ 0 h 21600"/>
              <a:gd name="T44" fmla="*/ 7876 w 21338"/>
              <a:gd name="T45" fmla="*/ 325 h 21600"/>
              <a:gd name="T46" fmla="*/ 7541 w 21338"/>
              <a:gd name="T47" fmla="*/ 974 h 21600"/>
              <a:gd name="T48" fmla="*/ 7541 w 21338"/>
              <a:gd name="T49" fmla="*/ 3248 h 21600"/>
              <a:gd name="T50" fmla="*/ 5532 w 21338"/>
              <a:gd name="T51" fmla="*/ 4385 h 21600"/>
              <a:gd name="T52" fmla="*/ 3355 w 21338"/>
              <a:gd name="T53" fmla="*/ 3248 h 21600"/>
              <a:gd name="T54" fmla="*/ 2686 w 21338"/>
              <a:gd name="T55" fmla="*/ 3248 h 21600"/>
              <a:gd name="T56" fmla="*/ 2183 w 21338"/>
              <a:gd name="T57" fmla="*/ 3735 h 21600"/>
              <a:gd name="T58" fmla="*/ 6 w 21338"/>
              <a:gd name="T59" fmla="*/ 7308 h 21600"/>
              <a:gd name="T60" fmla="*/ 6 w 21338"/>
              <a:gd name="T61" fmla="*/ 7958 h 21600"/>
              <a:gd name="T62" fmla="*/ 509 w 21338"/>
              <a:gd name="T63" fmla="*/ 8445 h 21600"/>
              <a:gd name="T64" fmla="*/ 2518 w 21338"/>
              <a:gd name="T65" fmla="*/ 9582 h 21600"/>
              <a:gd name="T66" fmla="*/ 2518 w 21338"/>
              <a:gd name="T67" fmla="*/ 12018 h 21600"/>
              <a:gd name="T68" fmla="*/ 509 w 21338"/>
              <a:gd name="T69" fmla="*/ 13155 h 21600"/>
              <a:gd name="T70" fmla="*/ 174 w 21338"/>
              <a:gd name="T71" fmla="*/ 14454 h 21600"/>
              <a:gd name="T72" fmla="*/ 2183 w 21338"/>
              <a:gd name="T73" fmla="*/ 18027 h 21600"/>
              <a:gd name="T74" fmla="*/ 3523 w 21338"/>
              <a:gd name="T75" fmla="*/ 18352 h 21600"/>
              <a:gd name="T76" fmla="*/ 5532 w 21338"/>
              <a:gd name="T77" fmla="*/ 17215 h 21600"/>
              <a:gd name="T78" fmla="*/ 7709 w 21338"/>
              <a:gd name="T79" fmla="*/ 18352 h 21600"/>
              <a:gd name="T80" fmla="*/ 7709 w 21338"/>
              <a:gd name="T81" fmla="*/ 20788 h 21600"/>
              <a:gd name="T82" fmla="*/ 8044 w 21338"/>
              <a:gd name="T83" fmla="*/ 21438 h 21600"/>
              <a:gd name="T84" fmla="*/ 8713 w 21338"/>
              <a:gd name="T85" fmla="*/ 21600 h 21600"/>
              <a:gd name="T86" fmla="*/ 12899 w 21338"/>
              <a:gd name="T87" fmla="*/ 21600 h 21600"/>
              <a:gd name="T88" fmla="*/ 13737 w 21338"/>
              <a:gd name="T89" fmla="*/ 20626 h 21600"/>
              <a:gd name="T90" fmla="*/ 13737 w 21338"/>
              <a:gd name="T91" fmla="*/ 18352 h 21600"/>
              <a:gd name="T92" fmla="*/ 15913 w 21338"/>
              <a:gd name="T93" fmla="*/ 17053 h 21600"/>
              <a:gd name="T94" fmla="*/ 17923 w 21338"/>
              <a:gd name="T95" fmla="*/ 18189 h 21600"/>
              <a:gd name="T96" fmla="*/ 18592 w 21338"/>
              <a:gd name="T97" fmla="*/ 18352 h 21600"/>
              <a:gd name="T98" fmla="*/ 19262 w 21338"/>
              <a:gd name="T99" fmla="*/ 17865 h 21600"/>
              <a:gd name="T100" fmla="*/ 21272 w 21338"/>
              <a:gd name="T101" fmla="*/ 14292 h 21600"/>
              <a:gd name="T102" fmla="*/ 20937 w 21338"/>
              <a:gd name="T103" fmla="*/ 13155 h 21600"/>
              <a:gd name="T104" fmla="*/ 15579 w 21338"/>
              <a:gd name="T105" fmla="*/ 12343 h 21600"/>
              <a:gd name="T106" fmla="*/ 9048 w 21338"/>
              <a:gd name="T107" fmla="*/ 15591 h 21600"/>
              <a:gd name="T108" fmla="*/ 5699 w 21338"/>
              <a:gd name="T109" fmla="*/ 9257 h 21600"/>
              <a:gd name="T110" fmla="*/ 12230 w 21338"/>
              <a:gd name="T111" fmla="*/ 6009 h 21600"/>
              <a:gd name="T112" fmla="*/ 15579 w 21338"/>
              <a:gd name="T113" fmla="*/ 12343 h 21600"/>
              <a:gd name="T114" fmla="*/ 15579 w 21338"/>
              <a:gd name="T115" fmla="*/ 12343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1338" h="21600">
                <a:moveTo>
                  <a:pt x="11727" y="7308"/>
                </a:moveTo>
                <a:cubicBezTo>
                  <a:pt x="9718" y="6659"/>
                  <a:pt x="7709" y="7795"/>
                  <a:pt x="7039" y="9744"/>
                </a:cubicBezTo>
                <a:cubicBezTo>
                  <a:pt x="6537" y="11693"/>
                  <a:pt x="7541" y="13642"/>
                  <a:pt x="9551" y="14292"/>
                </a:cubicBezTo>
                <a:cubicBezTo>
                  <a:pt x="11560" y="14941"/>
                  <a:pt x="13569" y="13805"/>
                  <a:pt x="14239" y="11856"/>
                </a:cubicBezTo>
                <a:cubicBezTo>
                  <a:pt x="14909" y="9907"/>
                  <a:pt x="13737" y="7958"/>
                  <a:pt x="11727" y="7308"/>
                </a:cubicBezTo>
                <a:close/>
                <a:moveTo>
                  <a:pt x="12397" y="11368"/>
                </a:moveTo>
                <a:cubicBezTo>
                  <a:pt x="12062" y="12343"/>
                  <a:pt x="11058" y="12830"/>
                  <a:pt x="10053" y="12505"/>
                </a:cubicBezTo>
                <a:cubicBezTo>
                  <a:pt x="9048" y="12180"/>
                  <a:pt x="8546" y="11206"/>
                  <a:pt x="8881" y="10232"/>
                </a:cubicBezTo>
                <a:cubicBezTo>
                  <a:pt x="9216" y="9257"/>
                  <a:pt x="10220" y="8770"/>
                  <a:pt x="11225" y="9095"/>
                </a:cubicBezTo>
                <a:cubicBezTo>
                  <a:pt x="12230" y="9420"/>
                  <a:pt x="12732" y="10394"/>
                  <a:pt x="12397" y="11368"/>
                </a:cubicBezTo>
                <a:close/>
                <a:moveTo>
                  <a:pt x="20937" y="13155"/>
                </a:moveTo>
                <a:cubicBezTo>
                  <a:pt x="18760" y="12018"/>
                  <a:pt x="18760" y="12018"/>
                  <a:pt x="18760" y="12018"/>
                </a:cubicBezTo>
                <a:cubicBezTo>
                  <a:pt x="18760" y="9420"/>
                  <a:pt x="18760" y="9420"/>
                  <a:pt x="18760" y="9420"/>
                </a:cubicBezTo>
                <a:cubicBezTo>
                  <a:pt x="20769" y="8120"/>
                  <a:pt x="20769" y="8120"/>
                  <a:pt x="20769" y="8120"/>
                </a:cubicBezTo>
                <a:cubicBezTo>
                  <a:pt x="21272" y="7958"/>
                  <a:pt x="21439" y="7308"/>
                  <a:pt x="21104" y="6983"/>
                </a:cubicBezTo>
                <a:cubicBezTo>
                  <a:pt x="18927" y="3411"/>
                  <a:pt x="18927" y="3411"/>
                  <a:pt x="18927" y="3411"/>
                </a:cubicBezTo>
                <a:cubicBezTo>
                  <a:pt x="18592" y="3086"/>
                  <a:pt x="18090" y="2923"/>
                  <a:pt x="17755" y="3086"/>
                </a:cubicBezTo>
                <a:cubicBezTo>
                  <a:pt x="15746" y="4385"/>
                  <a:pt x="15746" y="4385"/>
                  <a:pt x="15746" y="4385"/>
                </a:cubicBezTo>
                <a:cubicBezTo>
                  <a:pt x="13569" y="3248"/>
                  <a:pt x="13569" y="3248"/>
                  <a:pt x="13569" y="3248"/>
                </a:cubicBezTo>
                <a:cubicBezTo>
                  <a:pt x="13569" y="812"/>
                  <a:pt x="13569" y="812"/>
                  <a:pt x="13569" y="812"/>
                </a:cubicBezTo>
                <a:cubicBezTo>
                  <a:pt x="13569" y="325"/>
                  <a:pt x="13234" y="0"/>
                  <a:pt x="12732" y="0"/>
                </a:cubicBezTo>
                <a:cubicBezTo>
                  <a:pt x="8546" y="0"/>
                  <a:pt x="8546" y="0"/>
                  <a:pt x="8546" y="0"/>
                </a:cubicBezTo>
                <a:cubicBezTo>
                  <a:pt x="8211" y="0"/>
                  <a:pt x="8044" y="162"/>
                  <a:pt x="7876" y="325"/>
                </a:cubicBezTo>
                <a:cubicBezTo>
                  <a:pt x="7709" y="487"/>
                  <a:pt x="7541" y="650"/>
                  <a:pt x="7541" y="974"/>
                </a:cubicBezTo>
                <a:cubicBezTo>
                  <a:pt x="7541" y="3248"/>
                  <a:pt x="7541" y="3248"/>
                  <a:pt x="7541" y="3248"/>
                </a:cubicBezTo>
                <a:cubicBezTo>
                  <a:pt x="5532" y="4385"/>
                  <a:pt x="5532" y="4385"/>
                  <a:pt x="5532" y="4385"/>
                </a:cubicBezTo>
                <a:cubicBezTo>
                  <a:pt x="3355" y="3248"/>
                  <a:pt x="3355" y="3248"/>
                  <a:pt x="3355" y="3248"/>
                </a:cubicBezTo>
                <a:cubicBezTo>
                  <a:pt x="3188" y="3248"/>
                  <a:pt x="3020" y="3248"/>
                  <a:pt x="2686" y="3248"/>
                </a:cubicBezTo>
                <a:cubicBezTo>
                  <a:pt x="2518" y="3248"/>
                  <a:pt x="2351" y="3411"/>
                  <a:pt x="2183" y="3735"/>
                </a:cubicBezTo>
                <a:cubicBezTo>
                  <a:pt x="6" y="7308"/>
                  <a:pt x="6" y="7308"/>
                  <a:pt x="6" y="7308"/>
                </a:cubicBezTo>
                <a:cubicBezTo>
                  <a:pt x="6" y="7471"/>
                  <a:pt x="6" y="7633"/>
                  <a:pt x="6" y="7958"/>
                </a:cubicBezTo>
                <a:cubicBezTo>
                  <a:pt x="6" y="8120"/>
                  <a:pt x="174" y="8283"/>
                  <a:pt x="509" y="8445"/>
                </a:cubicBezTo>
                <a:cubicBezTo>
                  <a:pt x="2518" y="9582"/>
                  <a:pt x="2518" y="9582"/>
                  <a:pt x="2518" y="9582"/>
                </a:cubicBezTo>
                <a:cubicBezTo>
                  <a:pt x="2518" y="12018"/>
                  <a:pt x="2518" y="12018"/>
                  <a:pt x="2518" y="12018"/>
                </a:cubicBezTo>
                <a:cubicBezTo>
                  <a:pt x="509" y="13155"/>
                  <a:pt x="509" y="13155"/>
                  <a:pt x="509" y="13155"/>
                </a:cubicBezTo>
                <a:cubicBezTo>
                  <a:pt x="6" y="13480"/>
                  <a:pt x="-161" y="13967"/>
                  <a:pt x="174" y="14454"/>
                </a:cubicBezTo>
                <a:cubicBezTo>
                  <a:pt x="2183" y="18027"/>
                  <a:pt x="2183" y="18027"/>
                  <a:pt x="2183" y="18027"/>
                </a:cubicBezTo>
                <a:cubicBezTo>
                  <a:pt x="2518" y="18514"/>
                  <a:pt x="3020" y="18514"/>
                  <a:pt x="3523" y="18352"/>
                </a:cubicBezTo>
                <a:cubicBezTo>
                  <a:pt x="5532" y="17215"/>
                  <a:pt x="5532" y="17215"/>
                  <a:pt x="5532" y="17215"/>
                </a:cubicBezTo>
                <a:cubicBezTo>
                  <a:pt x="7709" y="18352"/>
                  <a:pt x="7709" y="18352"/>
                  <a:pt x="7709" y="18352"/>
                </a:cubicBezTo>
                <a:cubicBezTo>
                  <a:pt x="7709" y="20788"/>
                  <a:pt x="7709" y="20788"/>
                  <a:pt x="7709" y="20788"/>
                </a:cubicBezTo>
                <a:cubicBezTo>
                  <a:pt x="7709" y="20950"/>
                  <a:pt x="7876" y="21275"/>
                  <a:pt x="8044" y="21438"/>
                </a:cubicBezTo>
                <a:cubicBezTo>
                  <a:pt x="8211" y="21600"/>
                  <a:pt x="8379" y="21600"/>
                  <a:pt x="8713" y="21600"/>
                </a:cubicBezTo>
                <a:cubicBezTo>
                  <a:pt x="12899" y="21600"/>
                  <a:pt x="12899" y="21600"/>
                  <a:pt x="12899" y="21600"/>
                </a:cubicBezTo>
                <a:cubicBezTo>
                  <a:pt x="13402" y="21600"/>
                  <a:pt x="13737" y="21113"/>
                  <a:pt x="13737" y="20626"/>
                </a:cubicBezTo>
                <a:cubicBezTo>
                  <a:pt x="13737" y="18352"/>
                  <a:pt x="13737" y="18352"/>
                  <a:pt x="13737" y="18352"/>
                </a:cubicBezTo>
                <a:cubicBezTo>
                  <a:pt x="15913" y="17053"/>
                  <a:pt x="15913" y="17053"/>
                  <a:pt x="15913" y="17053"/>
                </a:cubicBezTo>
                <a:cubicBezTo>
                  <a:pt x="17923" y="18189"/>
                  <a:pt x="17923" y="18189"/>
                  <a:pt x="17923" y="18189"/>
                </a:cubicBezTo>
                <a:cubicBezTo>
                  <a:pt x="18090" y="18352"/>
                  <a:pt x="18425" y="18352"/>
                  <a:pt x="18592" y="18352"/>
                </a:cubicBezTo>
                <a:cubicBezTo>
                  <a:pt x="18927" y="18189"/>
                  <a:pt x="19095" y="18027"/>
                  <a:pt x="19262" y="17865"/>
                </a:cubicBezTo>
                <a:cubicBezTo>
                  <a:pt x="21272" y="14292"/>
                  <a:pt x="21272" y="14292"/>
                  <a:pt x="21272" y="14292"/>
                </a:cubicBezTo>
                <a:cubicBezTo>
                  <a:pt x="21439" y="13805"/>
                  <a:pt x="21272" y="13317"/>
                  <a:pt x="20937" y="13155"/>
                </a:cubicBezTo>
                <a:close/>
                <a:moveTo>
                  <a:pt x="15579" y="12343"/>
                </a:moveTo>
                <a:cubicBezTo>
                  <a:pt x="14741" y="14941"/>
                  <a:pt x="11895" y="16403"/>
                  <a:pt x="9048" y="15591"/>
                </a:cubicBezTo>
                <a:cubicBezTo>
                  <a:pt x="6369" y="14779"/>
                  <a:pt x="4862" y="12018"/>
                  <a:pt x="5699" y="9257"/>
                </a:cubicBezTo>
                <a:cubicBezTo>
                  <a:pt x="6537" y="6659"/>
                  <a:pt x="9551" y="5197"/>
                  <a:pt x="12230" y="6009"/>
                </a:cubicBezTo>
                <a:cubicBezTo>
                  <a:pt x="14909" y="6821"/>
                  <a:pt x="16416" y="9582"/>
                  <a:pt x="15579" y="12343"/>
                </a:cubicBezTo>
                <a:close/>
                <a:moveTo>
                  <a:pt x="15579" y="12343"/>
                </a:moveTo>
              </a:path>
            </a:pathLst>
          </a:custGeom>
          <a:solidFill>
            <a:srgbClr val="FFFFFE"/>
          </a:solidFill>
          <a:ln>
            <a:noFill/>
          </a:ln>
        </p:spPr>
        <p:txBody>
          <a:bodyPr lIns="0" tIns="0" rIns="0" bIns="0"/>
          <a:lstStyle/>
          <a:p>
            <a:endParaRPr lang="en-US">
              <a:latin typeface="微软雅黑"/>
              <a:ea typeface="微软雅黑"/>
              <a:sym typeface="微软雅黑"/>
            </a:endParaRPr>
          </a:p>
        </p:txBody>
      </p:sp>
      <p:grpSp>
        <p:nvGrpSpPr>
          <p:cNvPr id="48" name="Group 47"/>
          <p:cNvGrpSpPr/>
          <p:nvPr/>
        </p:nvGrpSpPr>
        <p:grpSpPr>
          <a:xfrm>
            <a:off x="5701689" y="1353430"/>
            <a:ext cx="465899" cy="490257"/>
            <a:chOff x="1641475" y="2428876"/>
            <a:chExt cx="242888" cy="255587"/>
          </a:xfrm>
          <a:solidFill>
            <a:srgbClr val="F785A0"/>
          </a:solidFill>
        </p:grpSpPr>
        <p:sp>
          <p:nvSpPr>
            <p:cNvPr id="49" name="Freeform 49"/>
            <p:cNvSpPr>
              <a:spLocks/>
            </p:cNvSpPr>
            <p:nvPr/>
          </p:nvSpPr>
          <p:spPr bwMode="auto">
            <a:xfrm>
              <a:off x="1641475" y="2525713"/>
              <a:ext cx="111125" cy="158750"/>
            </a:xfrm>
            <a:custGeom>
              <a:avLst/>
              <a:gdLst>
                <a:gd name="T0" fmla="*/ 42 w 59"/>
                <a:gd name="T1" fmla="*/ 49 h 84"/>
                <a:gd name="T2" fmla="*/ 43 w 59"/>
                <a:gd name="T3" fmla="*/ 40 h 84"/>
                <a:gd name="T4" fmla="*/ 31 w 59"/>
                <a:gd name="T5" fmla="*/ 4 h 84"/>
                <a:gd name="T6" fmla="*/ 26 w 59"/>
                <a:gd name="T7" fmla="*/ 1 h 84"/>
                <a:gd name="T8" fmla="*/ 11 w 59"/>
                <a:gd name="T9" fmla="*/ 6 h 84"/>
                <a:gd name="T10" fmla="*/ 4 w 59"/>
                <a:gd name="T11" fmla="*/ 22 h 84"/>
                <a:gd name="T12" fmla="*/ 9 w 59"/>
                <a:gd name="T13" fmla="*/ 37 h 84"/>
                <a:gd name="T14" fmla="*/ 24 w 59"/>
                <a:gd name="T15" fmla="*/ 46 h 84"/>
                <a:gd name="T16" fmla="*/ 31 w 59"/>
                <a:gd name="T17" fmla="*/ 52 h 84"/>
                <a:gd name="T18" fmla="*/ 40 w 59"/>
                <a:gd name="T19" fmla="*/ 80 h 84"/>
                <a:gd name="T20" fmla="*/ 45 w 59"/>
                <a:gd name="T21" fmla="*/ 83 h 84"/>
                <a:gd name="T22" fmla="*/ 48 w 59"/>
                <a:gd name="T23" fmla="*/ 69 h 84"/>
                <a:gd name="T24" fmla="*/ 42 w 59"/>
                <a:gd name="T25" fmla="*/ 49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9" h="84">
                  <a:moveTo>
                    <a:pt x="42" y="49"/>
                  </a:moveTo>
                  <a:cubicBezTo>
                    <a:pt x="42" y="49"/>
                    <a:pt x="44" y="42"/>
                    <a:pt x="43" y="40"/>
                  </a:cubicBezTo>
                  <a:cubicBezTo>
                    <a:pt x="31" y="4"/>
                    <a:pt x="31" y="4"/>
                    <a:pt x="31" y="4"/>
                  </a:cubicBezTo>
                  <a:cubicBezTo>
                    <a:pt x="31" y="4"/>
                    <a:pt x="30" y="0"/>
                    <a:pt x="26" y="1"/>
                  </a:cubicBezTo>
                  <a:cubicBezTo>
                    <a:pt x="11" y="6"/>
                    <a:pt x="11" y="6"/>
                    <a:pt x="11" y="6"/>
                  </a:cubicBezTo>
                  <a:cubicBezTo>
                    <a:pt x="11" y="6"/>
                    <a:pt x="0" y="11"/>
                    <a:pt x="4" y="22"/>
                  </a:cubicBezTo>
                  <a:cubicBezTo>
                    <a:pt x="9" y="37"/>
                    <a:pt x="9" y="37"/>
                    <a:pt x="9" y="37"/>
                  </a:cubicBezTo>
                  <a:cubicBezTo>
                    <a:pt x="9" y="37"/>
                    <a:pt x="13" y="50"/>
                    <a:pt x="24" y="46"/>
                  </a:cubicBezTo>
                  <a:cubicBezTo>
                    <a:pt x="24" y="46"/>
                    <a:pt x="29" y="45"/>
                    <a:pt x="31" y="52"/>
                  </a:cubicBezTo>
                  <a:cubicBezTo>
                    <a:pt x="40" y="80"/>
                    <a:pt x="40" y="80"/>
                    <a:pt x="40" y="80"/>
                  </a:cubicBezTo>
                  <a:cubicBezTo>
                    <a:pt x="40" y="80"/>
                    <a:pt x="41" y="84"/>
                    <a:pt x="45" y="83"/>
                  </a:cubicBezTo>
                  <a:cubicBezTo>
                    <a:pt x="45" y="83"/>
                    <a:pt x="59" y="80"/>
                    <a:pt x="48" y="69"/>
                  </a:cubicBezTo>
                  <a:cubicBezTo>
                    <a:pt x="51" y="63"/>
                    <a:pt x="42" y="58"/>
                    <a:pt x="42" y="49"/>
                  </a:cubicBezTo>
                  <a:close/>
                </a:path>
              </a:pathLst>
            </a:custGeom>
            <a:grpFill/>
            <a:ln w="9525">
              <a:solidFill>
                <a:srgbClr val="F785A0"/>
              </a:solidFill>
              <a:round/>
              <a:headEnd/>
              <a:tailEnd/>
            </a:ln>
          </p:spPr>
          <p:txBody>
            <a:bodyPr vert="horz" wrap="square" lIns="121920" tIns="60960" rIns="121920" bIns="60960" numCol="1" anchor="t" anchorCtr="0" compatLnSpc="1">
              <a:prstTxWarp prst="textNoShape">
                <a:avLst/>
              </a:prstTxWarp>
            </a:bodyPr>
            <a:lstStyle/>
            <a:p>
              <a:endParaRPr lang="en-US" sz="2400" dirty="0">
                <a:latin typeface="微软雅黑"/>
                <a:ea typeface="微软雅黑"/>
                <a:cs typeface="Open Sans" panose="020B0606030504020204" pitchFamily="34" charset="0"/>
                <a:sym typeface="微软雅黑"/>
              </a:endParaRPr>
            </a:p>
          </p:txBody>
        </p:sp>
        <p:sp>
          <p:nvSpPr>
            <p:cNvPr id="50" name="Freeform 50"/>
            <p:cNvSpPr>
              <a:spLocks/>
            </p:cNvSpPr>
            <p:nvPr/>
          </p:nvSpPr>
          <p:spPr bwMode="auto">
            <a:xfrm>
              <a:off x="1703388" y="2428876"/>
              <a:ext cx="155575" cy="179388"/>
            </a:xfrm>
            <a:custGeom>
              <a:avLst/>
              <a:gdLst>
                <a:gd name="T0" fmla="*/ 69 w 82"/>
                <a:gd name="T1" fmla="*/ 59 h 95"/>
                <a:gd name="T2" fmla="*/ 72 w 82"/>
                <a:gd name="T3" fmla="*/ 46 h 95"/>
                <a:gd name="T4" fmla="*/ 62 w 82"/>
                <a:gd name="T5" fmla="*/ 37 h 95"/>
                <a:gd name="T6" fmla="*/ 51 w 82"/>
                <a:gd name="T7" fmla="*/ 5 h 95"/>
                <a:gd name="T8" fmla="*/ 48 w 82"/>
                <a:gd name="T9" fmla="*/ 6 h 95"/>
                <a:gd name="T10" fmla="*/ 4 w 82"/>
                <a:gd name="T11" fmla="*/ 48 h 95"/>
                <a:gd name="T12" fmla="*/ 2 w 82"/>
                <a:gd name="T13" fmla="*/ 53 h 95"/>
                <a:gd name="T14" fmla="*/ 12 w 82"/>
                <a:gd name="T15" fmla="*/ 83 h 95"/>
                <a:gd name="T16" fmla="*/ 17 w 82"/>
                <a:gd name="T17" fmla="*/ 86 h 95"/>
                <a:gd name="T18" fmla="*/ 78 w 82"/>
                <a:gd name="T19" fmla="*/ 92 h 95"/>
                <a:gd name="T20" fmla="*/ 80 w 82"/>
                <a:gd name="T21" fmla="*/ 91 h 95"/>
                <a:gd name="T22" fmla="*/ 69 w 82"/>
                <a:gd name="T23" fmla="*/ 59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2" h="95">
                  <a:moveTo>
                    <a:pt x="69" y="59"/>
                  </a:moveTo>
                  <a:cubicBezTo>
                    <a:pt x="73" y="56"/>
                    <a:pt x="74" y="51"/>
                    <a:pt x="72" y="46"/>
                  </a:cubicBezTo>
                  <a:cubicBezTo>
                    <a:pt x="71" y="41"/>
                    <a:pt x="67" y="38"/>
                    <a:pt x="62" y="37"/>
                  </a:cubicBezTo>
                  <a:cubicBezTo>
                    <a:pt x="51" y="5"/>
                    <a:pt x="51" y="5"/>
                    <a:pt x="51" y="5"/>
                  </a:cubicBezTo>
                  <a:cubicBezTo>
                    <a:pt x="50" y="0"/>
                    <a:pt x="48" y="6"/>
                    <a:pt x="48" y="6"/>
                  </a:cubicBezTo>
                  <a:cubicBezTo>
                    <a:pt x="40" y="38"/>
                    <a:pt x="4" y="48"/>
                    <a:pt x="4" y="48"/>
                  </a:cubicBezTo>
                  <a:cubicBezTo>
                    <a:pt x="0" y="49"/>
                    <a:pt x="2" y="53"/>
                    <a:pt x="2" y="53"/>
                  </a:cubicBezTo>
                  <a:cubicBezTo>
                    <a:pt x="12" y="83"/>
                    <a:pt x="12" y="83"/>
                    <a:pt x="12" y="83"/>
                  </a:cubicBezTo>
                  <a:cubicBezTo>
                    <a:pt x="13" y="87"/>
                    <a:pt x="17" y="86"/>
                    <a:pt x="17" y="86"/>
                  </a:cubicBezTo>
                  <a:cubicBezTo>
                    <a:pt x="56" y="72"/>
                    <a:pt x="78" y="92"/>
                    <a:pt x="78" y="92"/>
                  </a:cubicBezTo>
                  <a:cubicBezTo>
                    <a:pt x="78" y="92"/>
                    <a:pt x="82" y="95"/>
                    <a:pt x="80" y="91"/>
                  </a:cubicBezTo>
                  <a:lnTo>
                    <a:pt x="69" y="59"/>
                  </a:lnTo>
                  <a:close/>
                </a:path>
              </a:pathLst>
            </a:custGeom>
            <a:grpFill/>
            <a:ln w="9525">
              <a:solidFill>
                <a:srgbClr val="F785A0"/>
              </a:solidFill>
              <a:round/>
              <a:headEnd/>
              <a:tailEnd/>
            </a:ln>
          </p:spPr>
          <p:txBody>
            <a:bodyPr vert="horz" wrap="square" lIns="121920" tIns="60960" rIns="121920" bIns="60960" numCol="1" anchor="t" anchorCtr="0" compatLnSpc="1">
              <a:prstTxWarp prst="textNoShape">
                <a:avLst/>
              </a:prstTxWarp>
            </a:bodyPr>
            <a:lstStyle/>
            <a:p>
              <a:endParaRPr lang="en-US" sz="2400" dirty="0">
                <a:latin typeface="微软雅黑"/>
                <a:ea typeface="微软雅黑"/>
                <a:cs typeface="Open Sans" panose="020B0606030504020204" pitchFamily="34" charset="0"/>
                <a:sym typeface="微软雅黑"/>
              </a:endParaRPr>
            </a:p>
          </p:txBody>
        </p:sp>
        <p:sp>
          <p:nvSpPr>
            <p:cNvPr id="51" name="Freeform 51"/>
            <p:cNvSpPr>
              <a:spLocks/>
            </p:cNvSpPr>
            <p:nvPr/>
          </p:nvSpPr>
          <p:spPr bwMode="auto">
            <a:xfrm>
              <a:off x="1836738" y="2465388"/>
              <a:ext cx="23813" cy="30163"/>
            </a:xfrm>
            <a:custGeom>
              <a:avLst/>
              <a:gdLst>
                <a:gd name="T0" fmla="*/ 15 w 15"/>
                <a:gd name="T1" fmla="*/ 1 h 19"/>
                <a:gd name="T2" fmla="*/ 13 w 15"/>
                <a:gd name="T3" fmla="*/ 0 h 19"/>
                <a:gd name="T4" fmla="*/ 0 w 15"/>
                <a:gd name="T5" fmla="*/ 18 h 19"/>
                <a:gd name="T6" fmla="*/ 2 w 15"/>
                <a:gd name="T7" fmla="*/ 19 h 19"/>
                <a:gd name="T8" fmla="*/ 15 w 15"/>
                <a:gd name="T9" fmla="*/ 1 h 19"/>
              </a:gdLst>
              <a:ahLst/>
              <a:cxnLst>
                <a:cxn ang="0">
                  <a:pos x="T0" y="T1"/>
                </a:cxn>
                <a:cxn ang="0">
                  <a:pos x="T2" y="T3"/>
                </a:cxn>
                <a:cxn ang="0">
                  <a:pos x="T4" y="T5"/>
                </a:cxn>
                <a:cxn ang="0">
                  <a:pos x="T6" y="T7"/>
                </a:cxn>
                <a:cxn ang="0">
                  <a:pos x="T8" y="T9"/>
                </a:cxn>
              </a:cxnLst>
              <a:rect l="0" t="0" r="r" b="b"/>
              <a:pathLst>
                <a:path w="15" h="19">
                  <a:moveTo>
                    <a:pt x="15" y="1"/>
                  </a:moveTo>
                  <a:lnTo>
                    <a:pt x="13" y="0"/>
                  </a:lnTo>
                  <a:lnTo>
                    <a:pt x="0" y="18"/>
                  </a:lnTo>
                  <a:lnTo>
                    <a:pt x="2" y="19"/>
                  </a:lnTo>
                  <a:lnTo>
                    <a:pt x="15" y="1"/>
                  </a:lnTo>
                  <a:close/>
                </a:path>
              </a:pathLst>
            </a:custGeom>
            <a:grpFill/>
            <a:ln w="9525">
              <a:solidFill>
                <a:srgbClr val="F785A0"/>
              </a:solidFill>
              <a:round/>
              <a:headEnd/>
              <a:tailEnd/>
            </a:ln>
          </p:spPr>
          <p:txBody>
            <a:bodyPr vert="horz" wrap="square" lIns="121920" tIns="60960" rIns="121920" bIns="60960" numCol="1" anchor="t" anchorCtr="0" compatLnSpc="1">
              <a:prstTxWarp prst="textNoShape">
                <a:avLst/>
              </a:prstTxWarp>
            </a:bodyPr>
            <a:lstStyle/>
            <a:p>
              <a:endParaRPr lang="en-US" sz="2400" dirty="0">
                <a:latin typeface="微软雅黑"/>
                <a:ea typeface="微软雅黑"/>
                <a:cs typeface="Open Sans" panose="020B0606030504020204" pitchFamily="34" charset="0"/>
                <a:sym typeface="微软雅黑"/>
              </a:endParaRPr>
            </a:p>
          </p:txBody>
        </p:sp>
        <p:sp>
          <p:nvSpPr>
            <p:cNvPr id="52" name="Freeform 52"/>
            <p:cNvSpPr>
              <a:spLocks/>
            </p:cNvSpPr>
            <p:nvPr/>
          </p:nvSpPr>
          <p:spPr bwMode="auto">
            <a:xfrm>
              <a:off x="1849438" y="2535238"/>
              <a:ext cx="33338" cy="22225"/>
            </a:xfrm>
            <a:custGeom>
              <a:avLst/>
              <a:gdLst>
                <a:gd name="T0" fmla="*/ 0 w 21"/>
                <a:gd name="T1" fmla="*/ 3 h 14"/>
                <a:gd name="T2" fmla="*/ 19 w 21"/>
                <a:gd name="T3" fmla="*/ 14 h 14"/>
                <a:gd name="T4" fmla="*/ 21 w 21"/>
                <a:gd name="T5" fmla="*/ 12 h 14"/>
                <a:gd name="T6" fmla="*/ 1 w 21"/>
                <a:gd name="T7" fmla="*/ 0 h 14"/>
                <a:gd name="T8" fmla="*/ 0 w 21"/>
                <a:gd name="T9" fmla="*/ 3 h 14"/>
              </a:gdLst>
              <a:ahLst/>
              <a:cxnLst>
                <a:cxn ang="0">
                  <a:pos x="T0" y="T1"/>
                </a:cxn>
                <a:cxn ang="0">
                  <a:pos x="T2" y="T3"/>
                </a:cxn>
                <a:cxn ang="0">
                  <a:pos x="T4" y="T5"/>
                </a:cxn>
                <a:cxn ang="0">
                  <a:pos x="T6" y="T7"/>
                </a:cxn>
                <a:cxn ang="0">
                  <a:pos x="T8" y="T9"/>
                </a:cxn>
              </a:cxnLst>
              <a:rect l="0" t="0" r="r" b="b"/>
              <a:pathLst>
                <a:path w="21" h="14">
                  <a:moveTo>
                    <a:pt x="0" y="3"/>
                  </a:moveTo>
                  <a:lnTo>
                    <a:pt x="19" y="14"/>
                  </a:lnTo>
                  <a:lnTo>
                    <a:pt x="21" y="12"/>
                  </a:lnTo>
                  <a:lnTo>
                    <a:pt x="1" y="0"/>
                  </a:lnTo>
                  <a:lnTo>
                    <a:pt x="0" y="3"/>
                  </a:lnTo>
                  <a:close/>
                </a:path>
              </a:pathLst>
            </a:custGeom>
            <a:grpFill/>
            <a:ln w="9525">
              <a:solidFill>
                <a:srgbClr val="F785A0"/>
              </a:solidFill>
              <a:round/>
              <a:headEnd/>
              <a:tailEnd/>
            </a:ln>
          </p:spPr>
          <p:txBody>
            <a:bodyPr vert="horz" wrap="square" lIns="121920" tIns="60960" rIns="121920" bIns="60960" numCol="1" anchor="t" anchorCtr="0" compatLnSpc="1">
              <a:prstTxWarp prst="textNoShape">
                <a:avLst/>
              </a:prstTxWarp>
            </a:bodyPr>
            <a:lstStyle/>
            <a:p>
              <a:endParaRPr lang="en-US" sz="2400" dirty="0">
                <a:latin typeface="微软雅黑"/>
                <a:ea typeface="微软雅黑"/>
                <a:cs typeface="Open Sans" panose="020B0606030504020204" pitchFamily="34" charset="0"/>
                <a:sym typeface="微软雅黑"/>
              </a:endParaRPr>
            </a:p>
          </p:txBody>
        </p:sp>
        <p:sp>
          <p:nvSpPr>
            <p:cNvPr id="53" name="Freeform 53"/>
            <p:cNvSpPr>
              <a:spLocks/>
            </p:cNvSpPr>
            <p:nvPr/>
          </p:nvSpPr>
          <p:spPr bwMode="auto">
            <a:xfrm>
              <a:off x="1847850" y="2501901"/>
              <a:ext cx="36513" cy="14288"/>
            </a:xfrm>
            <a:custGeom>
              <a:avLst/>
              <a:gdLst>
                <a:gd name="T0" fmla="*/ 1 w 23"/>
                <a:gd name="T1" fmla="*/ 9 h 9"/>
                <a:gd name="T2" fmla="*/ 23 w 23"/>
                <a:gd name="T3" fmla="*/ 3 h 9"/>
                <a:gd name="T4" fmla="*/ 22 w 23"/>
                <a:gd name="T5" fmla="*/ 0 h 9"/>
                <a:gd name="T6" fmla="*/ 0 w 23"/>
                <a:gd name="T7" fmla="*/ 6 h 9"/>
                <a:gd name="T8" fmla="*/ 1 w 23"/>
                <a:gd name="T9" fmla="*/ 9 h 9"/>
              </a:gdLst>
              <a:ahLst/>
              <a:cxnLst>
                <a:cxn ang="0">
                  <a:pos x="T0" y="T1"/>
                </a:cxn>
                <a:cxn ang="0">
                  <a:pos x="T2" y="T3"/>
                </a:cxn>
                <a:cxn ang="0">
                  <a:pos x="T4" y="T5"/>
                </a:cxn>
                <a:cxn ang="0">
                  <a:pos x="T6" y="T7"/>
                </a:cxn>
                <a:cxn ang="0">
                  <a:pos x="T8" y="T9"/>
                </a:cxn>
              </a:cxnLst>
              <a:rect l="0" t="0" r="r" b="b"/>
              <a:pathLst>
                <a:path w="23" h="9">
                  <a:moveTo>
                    <a:pt x="1" y="9"/>
                  </a:moveTo>
                  <a:lnTo>
                    <a:pt x="23" y="3"/>
                  </a:lnTo>
                  <a:lnTo>
                    <a:pt x="22" y="0"/>
                  </a:lnTo>
                  <a:lnTo>
                    <a:pt x="0" y="6"/>
                  </a:lnTo>
                  <a:lnTo>
                    <a:pt x="1" y="9"/>
                  </a:lnTo>
                  <a:close/>
                </a:path>
              </a:pathLst>
            </a:custGeom>
            <a:grpFill/>
            <a:ln w="9525">
              <a:solidFill>
                <a:srgbClr val="F785A0"/>
              </a:solidFill>
              <a:round/>
              <a:headEnd/>
              <a:tailEnd/>
            </a:ln>
          </p:spPr>
          <p:txBody>
            <a:bodyPr vert="horz" wrap="square" lIns="121920" tIns="60960" rIns="121920" bIns="60960" numCol="1" anchor="t" anchorCtr="0" compatLnSpc="1">
              <a:prstTxWarp prst="textNoShape">
                <a:avLst/>
              </a:prstTxWarp>
            </a:bodyPr>
            <a:lstStyle/>
            <a:p>
              <a:endParaRPr lang="en-US" sz="2400" dirty="0">
                <a:latin typeface="微软雅黑"/>
                <a:ea typeface="微软雅黑"/>
                <a:cs typeface="Open Sans" panose="020B0606030504020204" pitchFamily="34" charset="0"/>
                <a:sym typeface="微软雅黑"/>
              </a:endParaRPr>
            </a:p>
          </p:txBody>
        </p:sp>
      </p:grpSp>
      <p:sp>
        <p:nvSpPr>
          <p:cNvPr id="54" name="Freeform 11"/>
          <p:cNvSpPr>
            <a:spLocks noEditPoints="1"/>
          </p:cNvSpPr>
          <p:nvPr/>
        </p:nvSpPr>
        <p:spPr bwMode="auto">
          <a:xfrm>
            <a:off x="4466197" y="2493020"/>
            <a:ext cx="403816" cy="334254"/>
          </a:xfrm>
          <a:custGeom>
            <a:avLst/>
            <a:gdLst>
              <a:gd name="T0" fmla="*/ 260 w 287"/>
              <a:gd name="T1" fmla="*/ 78 h 237"/>
              <a:gd name="T2" fmla="*/ 244 w 287"/>
              <a:gd name="T3" fmla="*/ 94 h 237"/>
              <a:gd name="T4" fmla="*/ 260 w 287"/>
              <a:gd name="T5" fmla="*/ 111 h 237"/>
              <a:gd name="T6" fmla="*/ 277 w 287"/>
              <a:gd name="T7" fmla="*/ 94 h 237"/>
              <a:gd name="T8" fmla="*/ 260 w 287"/>
              <a:gd name="T9" fmla="*/ 78 h 237"/>
              <a:gd name="T10" fmla="*/ 27 w 287"/>
              <a:gd name="T11" fmla="*/ 78 h 237"/>
              <a:gd name="T12" fmla="*/ 11 w 287"/>
              <a:gd name="T13" fmla="*/ 94 h 237"/>
              <a:gd name="T14" fmla="*/ 27 w 287"/>
              <a:gd name="T15" fmla="*/ 111 h 237"/>
              <a:gd name="T16" fmla="*/ 43 w 287"/>
              <a:gd name="T17" fmla="*/ 94 h 237"/>
              <a:gd name="T18" fmla="*/ 27 w 287"/>
              <a:gd name="T19" fmla="*/ 78 h 237"/>
              <a:gd name="T20" fmla="*/ 212 w 287"/>
              <a:gd name="T21" fmla="*/ 49 h 237"/>
              <a:gd name="T22" fmla="*/ 188 w 287"/>
              <a:gd name="T23" fmla="*/ 73 h 237"/>
              <a:gd name="T24" fmla="*/ 212 w 287"/>
              <a:gd name="T25" fmla="*/ 97 h 237"/>
              <a:gd name="T26" fmla="*/ 236 w 287"/>
              <a:gd name="T27" fmla="*/ 73 h 237"/>
              <a:gd name="T28" fmla="*/ 212 w 287"/>
              <a:gd name="T29" fmla="*/ 49 h 237"/>
              <a:gd name="T30" fmla="*/ 287 w 287"/>
              <a:gd name="T31" fmla="*/ 196 h 237"/>
              <a:gd name="T32" fmla="*/ 259 w 287"/>
              <a:gd name="T33" fmla="*/ 196 h 237"/>
              <a:gd name="T34" fmla="*/ 259 w 287"/>
              <a:gd name="T35" fmla="*/ 145 h 237"/>
              <a:gd name="T36" fmla="*/ 253 w 287"/>
              <a:gd name="T37" fmla="*/ 121 h 237"/>
              <a:gd name="T38" fmla="*/ 260 w 287"/>
              <a:gd name="T39" fmla="*/ 120 h 237"/>
              <a:gd name="T40" fmla="*/ 287 w 287"/>
              <a:gd name="T41" fmla="*/ 147 h 237"/>
              <a:gd name="T42" fmla="*/ 287 w 287"/>
              <a:gd name="T43" fmla="*/ 196 h 237"/>
              <a:gd name="T44" fmla="*/ 75 w 287"/>
              <a:gd name="T45" fmla="*/ 49 h 237"/>
              <a:gd name="T46" fmla="*/ 51 w 287"/>
              <a:gd name="T47" fmla="*/ 73 h 237"/>
              <a:gd name="T48" fmla="*/ 75 w 287"/>
              <a:gd name="T49" fmla="*/ 97 h 237"/>
              <a:gd name="T50" fmla="*/ 99 w 287"/>
              <a:gd name="T51" fmla="*/ 73 h 237"/>
              <a:gd name="T52" fmla="*/ 75 w 287"/>
              <a:gd name="T53" fmla="*/ 49 h 237"/>
              <a:gd name="T54" fmla="*/ 27 w 287"/>
              <a:gd name="T55" fmla="*/ 120 h 237"/>
              <a:gd name="T56" fmla="*/ 34 w 287"/>
              <a:gd name="T57" fmla="*/ 121 h 237"/>
              <a:gd name="T58" fmla="*/ 28 w 287"/>
              <a:gd name="T59" fmla="*/ 145 h 237"/>
              <a:gd name="T60" fmla="*/ 28 w 287"/>
              <a:gd name="T61" fmla="*/ 196 h 237"/>
              <a:gd name="T62" fmla="*/ 0 w 287"/>
              <a:gd name="T63" fmla="*/ 196 h 237"/>
              <a:gd name="T64" fmla="*/ 0 w 287"/>
              <a:gd name="T65" fmla="*/ 147 h 237"/>
              <a:gd name="T66" fmla="*/ 27 w 287"/>
              <a:gd name="T67" fmla="*/ 120 h 237"/>
              <a:gd name="T68" fmla="*/ 144 w 287"/>
              <a:gd name="T69" fmla="*/ 0 h 237"/>
              <a:gd name="T70" fmla="*/ 108 w 287"/>
              <a:gd name="T71" fmla="*/ 36 h 237"/>
              <a:gd name="T72" fmla="*/ 144 w 287"/>
              <a:gd name="T73" fmla="*/ 72 h 237"/>
              <a:gd name="T74" fmla="*/ 179 w 287"/>
              <a:gd name="T75" fmla="*/ 36 h 237"/>
              <a:gd name="T76" fmla="*/ 144 w 287"/>
              <a:gd name="T77" fmla="*/ 0 h 237"/>
              <a:gd name="T78" fmla="*/ 251 w 287"/>
              <a:gd name="T79" fmla="*/ 214 h 237"/>
              <a:gd name="T80" fmla="*/ 208 w 287"/>
              <a:gd name="T81" fmla="*/ 214 h 237"/>
              <a:gd name="T82" fmla="*/ 208 w 287"/>
              <a:gd name="T83" fmla="*/ 137 h 237"/>
              <a:gd name="T84" fmla="*/ 201 w 287"/>
              <a:gd name="T85" fmla="*/ 108 h 237"/>
              <a:gd name="T86" fmla="*/ 212 w 287"/>
              <a:gd name="T87" fmla="*/ 106 h 237"/>
              <a:gd name="T88" fmla="*/ 251 w 287"/>
              <a:gd name="T89" fmla="*/ 145 h 237"/>
              <a:gd name="T90" fmla="*/ 251 w 287"/>
              <a:gd name="T91" fmla="*/ 214 h 237"/>
              <a:gd name="T92" fmla="*/ 79 w 287"/>
              <a:gd name="T93" fmla="*/ 137 h 237"/>
              <a:gd name="T94" fmla="*/ 79 w 287"/>
              <a:gd name="T95" fmla="*/ 214 h 237"/>
              <a:gd name="T96" fmla="*/ 37 w 287"/>
              <a:gd name="T97" fmla="*/ 214 h 237"/>
              <a:gd name="T98" fmla="*/ 37 w 287"/>
              <a:gd name="T99" fmla="*/ 145 h 237"/>
              <a:gd name="T100" fmla="*/ 75 w 287"/>
              <a:gd name="T101" fmla="*/ 106 h 237"/>
              <a:gd name="T102" fmla="*/ 86 w 287"/>
              <a:gd name="T103" fmla="*/ 108 h 237"/>
              <a:gd name="T104" fmla="*/ 79 w 287"/>
              <a:gd name="T105" fmla="*/ 137 h 237"/>
              <a:gd name="T106" fmla="*/ 88 w 287"/>
              <a:gd name="T107" fmla="*/ 237 h 237"/>
              <a:gd name="T108" fmla="*/ 200 w 287"/>
              <a:gd name="T109" fmla="*/ 237 h 237"/>
              <a:gd name="T110" fmla="*/ 200 w 287"/>
              <a:gd name="T111" fmla="*/ 137 h 237"/>
              <a:gd name="T112" fmla="*/ 144 w 287"/>
              <a:gd name="T113" fmla="*/ 81 h 237"/>
              <a:gd name="T114" fmla="*/ 88 w 287"/>
              <a:gd name="T115" fmla="*/ 137 h 237"/>
              <a:gd name="T116" fmla="*/ 88 w 287"/>
              <a:gd name="T117" fmla="*/ 237 h 2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87" h="237">
                <a:moveTo>
                  <a:pt x="260" y="78"/>
                </a:moveTo>
                <a:cubicBezTo>
                  <a:pt x="251" y="78"/>
                  <a:pt x="244" y="85"/>
                  <a:pt x="244" y="94"/>
                </a:cubicBezTo>
                <a:cubicBezTo>
                  <a:pt x="244" y="103"/>
                  <a:pt x="251" y="111"/>
                  <a:pt x="260" y="111"/>
                </a:cubicBezTo>
                <a:cubicBezTo>
                  <a:pt x="269" y="111"/>
                  <a:pt x="277" y="103"/>
                  <a:pt x="277" y="94"/>
                </a:cubicBezTo>
                <a:cubicBezTo>
                  <a:pt x="277" y="85"/>
                  <a:pt x="269" y="78"/>
                  <a:pt x="260" y="78"/>
                </a:cubicBezTo>
                <a:close/>
                <a:moveTo>
                  <a:pt x="27" y="78"/>
                </a:moveTo>
                <a:cubicBezTo>
                  <a:pt x="18" y="78"/>
                  <a:pt x="11" y="85"/>
                  <a:pt x="11" y="94"/>
                </a:cubicBezTo>
                <a:cubicBezTo>
                  <a:pt x="11" y="103"/>
                  <a:pt x="18" y="111"/>
                  <a:pt x="27" y="111"/>
                </a:cubicBezTo>
                <a:cubicBezTo>
                  <a:pt x="36" y="111"/>
                  <a:pt x="43" y="103"/>
                  <a:pt x="43" y="94"/>
                </a:cubicBezTo>
                <a:cubicBezTo>
                  <a:pt x="43" y="85"/>
                  <a:pt x="36" y="78"/>
                  <a:pt x="27" y="78"/>
                </a:cubicBezTo>
                <a:close/>
                <a:moveTo>
                  <a:pt x="212" y="49"/>
                </a:moveTo>
                <a:cubicBezTo>
                  <a:pt x="199" y="49"/>
                  <a:pt x="188" y="59"/>
                  <a:pt x="188" y="73"/>
                </a:cubicBezTo>
                <a:cubicBezTo>
                  <a:pt x="188" y="86"/>
                  <a:pt x="199" y="97"/>
                  <a:pt x="212" y="97"/>
                </a:cubicBezTo>
                <a:cubicBezTo>
                  <a:pt x="225" y="97"/>
                  <a:pt x="236" y="86"/>
                  <a:pt x="236" y="73"/>
                </a:cubicBezTo>
                <a:cubicBezTo>
                  <a:pt x="236" y="59"/>
                  <a:pt x="225" y="49"/>
                  <a:pt x="212" y="49"/>
                </a:cubicBezTo>
                <a:close/>
                <a:moveTo>
                  <a:pt x="287" y="196"/>
                </a:moveTo>
                <a:cubicBezTo>
                  <a:pt x="259" y="196"/>
                  <a:pt x="259" y="196"/>
                  <a:pt x="259" y="196"/>
                </a:cubicBezTo>
                <a:cubicBezTo>
                  <a:pt x="259" y="145"/>
                  <a:pt x="259" y="145"/>
                  <a:pt x="259" y="145"/>
                </a:cubicBezTo>
                <a:cubicBezTo>
                  <a:pt x="259" y="136"/>
                  <a:pt x="257" y="128"/>
                  <a:pt x="253" y="121"/>
                </a:cubicBezTo>
                <a:cubicBezTo>
                  <a:pt x="255" y="120"/>
                  <a:pt x="258" y="120"/>
                  <a:pt x="260" y="120"/>
                </a:cubicBezTo>
                <a:cubicBezTo>
                  <a:pt x="275" y="120"/>
                  <a:pt x="287" y="132"/>
                  <a:pt x="287" y="147"/>
                </a:cubicBezTo>
                <a:lnTo>
                  <a:pt x="287" y="196"/>
                </a:lnTo>
                <a:close/>
                <a:moveTo>
                  <a:pt x="75" y="49"/>
                </a:moveTo>
                <a:cubicBezTo>
                  <a:pt x="62" y="49"/>
                  <a:pt x="51" y="59"/>
                  <a:pt x="51" y="73"/>
                </a:cubicBezTo>
                <a:cubicBezTo>
                  <a:pt x="51" y="86"/>
                  <a:pt x="62" y="97"/>
                  <a:pt x="75" y="97"/>
                </a:cubicBezTo>
                <a:cubicBezTo>
                  <a:pt x="88" y="97"/>
                  <a:pt x="99" y="86"/>
                  <a:pt x="99" y="73"/>
                </a:cubicBezTo>
                <a:cubicBezTo>
                  <a:pt x="99" y="59"/>
                  <a:pt x="88" y="49"/>
                  <a:pt x="75" y="49"/>
                </a:cubicBezTo>
                <a:close/>
                <a:moveTo>
                  <a:pt x="27" y="120"/>
                </a:moveTo>
                <a:cubicBezTo>
                  <a:pt x="29" y="120"/>
                  <a:pt x="32" y="120"/>
                  <a:pt x="34" y="121"/>
                </a:cubicBezTo>
                <a:cubicBezTo>
                  <a:pt x="30" y="128"/>
                  <a:pt x="28" y="136"/>
                  <a:pt x="28" y="145"/>
                </a:cubicBezTo>
                <a:cubicBezTo>
                  <a:pt x="28" y="196"/>
                  <a:pt x="28" y="196"/>
                  <a:pt x="28" y="196"/>
                </a:cubicBezTo>
                <a:cubicBezTo>
                  <a:pt x="0" y="196"/>
                  <a:pt x="0" y="196"/>
                  <a:pt x="0" y="196"/>
                </a:cubicBezTo>
                <a:cubicBezTo>
                  <a:pt x="0" y="147"/>
                  <a:pt x="0" y="147"/>
                  <a:pt x="0" y="147"/>
                </a:cubicBezTo>
                <a:cubicBezTo>
                  <a:pt x="0" y="132"/>
                  <a:pt x="12" y="120"/>
                  <a:pt x="27" y="120"/>
                </a:cubicBezTo>
                <a:close/>
                <a:moveTo>
                  <a:pt x="144" y="0"/>
                </a:moveTo>
                <a:cubicBezTo>
                  <a:pt x="124" y="0"/>
                  <a:pt x="108" y="16"/>
                  <a:pt x="108" y="36"/>
                </a:cubicBezTo>
                <a:cubicBezTo>
                  <a:pt x="108" y="56"/>
                  <a:pt x="124" y="72"/>
                  <a:pt x="144" y="72"/>
                </a:cubicBezTo>
                <a:cubicBezTo>
                  <a:pt x="163" y="72"/>
                  <a:pt x="179" y="56"/>
                  <a:pt x="179" y="36"/>
                </a:cubicBezTo>
                <a:cubicBezTo>
                  <a:pt x="179" y="16"/>
                  <a:pt x="163" y="0"/>
                  <a:pt x="144" y="0"/>
                </a:cubicBezTo>
                <a:close/>
                <a:moveTo>
                  <a:pt x="251" y="214"/>
                </a:moveTo>
                <a:cubicBezTo>
                  <a:pt x="208" y="214"/>
                  <a:pt x="208" y="214"/>
                  <a:pt x="208" y="214"/>
                </a:cubicBezTo>
                <a:cubicBezTo>
                  <a:pt x="208" y="137"/>
                  <a:pt x="208" y="137"/>
                  <a:pt x="208" y="137"/>
                </a:cubicBezTo>
                <a:cubicBezTo>
                  <a:pt x="208" y="127"/>
                  <a:pt x="206" y="117"/>
                  <a:pt x="201" y="108"/>
                </a:cubicBezTo>
                <a:cubicBezTo>
                  <a:pt x="205" y="107"/>
                  <a:pt x="208" y="106"/>
                  <a:pt x="212" y="106"/>
                </a:cubicBezTo>
                <a:cubicBezTo>
                  <a:pt x="233" y="106"/>
                  <a:pt x="251" y="124"/>
                  <a:pt x="251" y="145"/>
                </a:cubicBezTo>
                <a:lnTo>
                  <a:pt x="251" y="214"/>
                </a:lnTo>
                <a:close/>
                <a:moveTo>
                  <a:pt x="79" y="137"/>
                </a:moveTo>
                <a:cubicBezTo>
                  <a:pt x="79" y="214"/>
                  <a:pt x="79" y="214"/>
                  <a:pt x="79" y="214"/>
                </a:cubicBezTo>
                <a:cubicBezTo>
                  <a:pt x="37" y="214"/>
                  <a:pt x="37" y="214"/>
                  <a:pt x="37" y="214"/>
                </a:cubicBezTo>
                <a:cubicBezTo>
                  <a:pt x="37" y="145"/>
                  <a:pt x="37" y="145"/>
                  <a:pt x="37" y="145"/>
                </a:cubicBezTo>
                <a:cubicBezTo>
                  <a:pt x="37" y="124"/>
                  <a:pt x="54" y="106"/>
                  <a:pt x="75" y="106"/>
                </a:cubicBezTo>
                <a:cubicBezTo>
                  <a:pt x="79" y="106"/>
                  <a:pt x="83" y="107"/>
                  <a:pt x="86" y="108"/>
                </a:cubicBezTo>
                <a:cubicBezTo>
                  <a:pt x="81" y="117"/>
                  <a:pt x="79" y="127"/>
                  <a:pt x="79" y="137"/>
                </a:cubicBezTo>
                <a:close/>
                <a:moveTo>
                  <a:pt x="88" y="237"/>
                </a:moveTo>
                <a:cubicBezTo>
                  <a:pt x="200" y="237"/>
                  <a:pt x="200" y="237"/>
                  <a:pt x="200" y="237"/>
                </a:cubicBezTo>
                <a:cubicBezTo>
                  <a:pt x="200" y="137"/>
                  <a:pt x="200" y="137"/>
                  <a:pt x="200" y="137"/>
                </a:cubicBezTo>
                <a:cubicBezTo>
                  <a:pt x="200" y="106"/>
                  <a:pt x="174" y="81"/>
                  <a:pt x="144" y="81"/>
                </a:cubicBezTo>
                <a:cubicBezTo>
                  <a:pt x="113" y="81"/>
                  <a:pt x="88" y="106"/>
                  <a:pt x="88" y="137"/>
                </a:cubicBezTo>
                <a:lnTo>
                  <a:pt x="88" y="237"/>
                </a:lnTo>
                <a:close/>
              </a:path>
            </a:pathLst>
          </a:custGeom>
          <a:solidFill>
            <a:srgbClr val="FFFFFE"/>
          </a:solidFill>
          <a:ln>
            <a:noFill/>
          </a:ln>
        </p:spPr>
        <p:txBody>
          <a:bodyPr vert="horz" wrap="square" lIns="91440" tIns="45720" rIns="91440" bIns="45720" numCol="1" anchor="t" anchorCtr="0" compatLnSpc="1">
            <a:prstTxWarp prst="textNoShape">
              <a:avLst/>
            </a:prstTxWarp>
          </a:bodyPr>
          <a:lstStyle/>
          <a:p>
            <a:endParaRPr lang="en-US">
              <a:latin typeface="微软雅黑"/>
              <a:ea typeface="微软雅黑"/>
              <a:sym typeface="微软雅黑"/>
            </a:endParaRPr>
          </a:p>
        </p:txBody>
      </p:sp>
      <p:grpSp>
        <p:nvGrpSpPr>
          <p:cNvPr id="55" name="Group 54"/>
          <p:cNvGrpSpPr/>
          <p:nvPr/>
        </p:nvGrpSpPr>
        <p:grpSpPr>
          <a:xfrm>
            <a:off x="7306261" y="4070000"/>
            <a:ext cx="375745" cy="363779"/>
            <a:chOff x="2339975" y="3200401"/>
            <a:chExt cx="249238" cy="241301"/>
          </a:xfrm>
          <a:solidFill>
            <a:srgbClr val="F785A0"/>
          </a:solidFill>
        </p:grpSpPr>
        <p:sp>
          <p:nvSpPr>
            <p:cNvPr id="56" name="Rectangle 18"/>
            <p:cNvSpPr>
              <a:spLocks noChangeArrowheads="1"/>
            </p:cNvSpPr>
            <p:nvPr/>
          </p:nvSpPr>
          <p:spPr bwMode="auto">
            <a:xfrm>
              <a:off x="2428875" y="3297238"/>
              <a:ext cx="28575" cy="25400"/>
            </a:xfrm>
            <a:prstGeom prst="rect">
              <a:avLst/>
            </a:prstGeom>
            <a:grpFill/>
            <a:ln w="9525">
              <a:solidFill>
                <a:srgbClr val="F785A0"/>
              </a:solidFill>
              <a:miter lim="800000"/>
              <a:headEnd/>
              <a:tailEnd/>
            </a:ln>
          </p:spPr>
          <p:txBody>
            <a:bodyPr vert="horz" wrap="square" lIns="121920" tIns="60960" rIns="121920" bIns="60960" numCol="1" anchor="t" anchorCtr="0" compatLnSpc="1">
              <a:prstTxWarp prst="textNoShape">
                <a:avLst/>
              </a:prstTxWarp>
            </a:bodyPr>
            <a:lstStyle/>
            <a:p>
              <a:endParaRPr lang="en-US" sz="2400" dirty="0">
                <a:latin typeface="微软雅黑"/>
                <a:ea typeface="微软雅黑"/>
                <a:cs typeface="Open Sans" panose="020B0606030504020204" pitchFamily="34" charset="0"/>
                <a:sym typeface="微软雅黑"/>
              </a:endParaRPr>
            </a:p>
          </p:txBody>
        </p:sp>
        <p:sp>
          <p:nvSpPr>
            <p:cNvPr id="57" name="Rectangle 19"/>
            <p:cNvSpPr>
              <a:spLocks noChangeArrowheads="1"/>
            </p:cNvSpPr>
            <p:nvPr/>
          </p:nvSpPr>
          <p:spPr bwMode="auto">
            <a:xfrm>
              <a:off x="2473325" y="3297238"/>
              <a:ext cx="28575" cy="25400"/>
            </a:xfrm>
            <a:prstGeom prst="rect">
              <a:avLst/>
            </a:prstGeom>
            <a:grpFill/>
            <a:ln w="9525">
              <a:solidFill>
                <a:srgbClr val="F785A0"/>
              </a:solidFill>
              <a:miter lim="800000"/>
              <a:headEnd/>
              <a:tailEnd/>
            </a:ln>
          </p:spPr>
          <p:txBody>
            <a:bodyPr vert="horz" wrap="square" lIns="121920" tIns="60960" rIns="121920" bIns="60960" numCol="1" anchor="t" anchorCtr="0" compatLnSpc="1">
              <a:prstTxWarp prst="textNoShape">
                <a:avLst/>
              </a:prstTxWarp>
            </a:bodyPr>
            <a:lstStyle/>
            <a:p>
              <a:endParaRPr lang="en-US" sz="2400" dirty="0">
                <a:latin typeface="微软雅黑"/>
                <a:ea typeface="微软雅黑"/>
                <a:cs typeface="Open Sans" panose="020B0606030504020204" pitchFamily="34" charset="0"/>
                <a:sym typeface="微软雅黑"/>
              </a:endParaRPr>
            </a:p>
          </p:txBody>
        </p:sp>
        <p:sp>
          <p:nvSpPr>
            <p:cNvPr id="58" name="Rectangle 20"/>
            <p:cNvSpPr>
              <a:spLocks noChangeArrowheads="1"/>
            </p:cNvSpPr>
            <p:nvPr/>
          </p:nvSpPr>
          <p:spPr bwMode="auto">
            <a:xfrm>
              <a:off x="2516188" y="3297238"/>
              <a:ext cx="28575" cy="25400"/>
            </a:xfrm>
            <a:prstGeom prst="rect">
              <a:avLst/>
            </a:prstGeom>
            <a:grpFill/>
            <a:ln w="9525">
              <a:solidFill>
                <a:srgbClr val="F785A0"/>
              </a:solidFill>
              <a:miter lim="800000"/>
              <a:headEnd/>
              <a:tailEnd/>
            </a:ln>
          </p:spPr>
          <p:txBody>
            <a:bodyPr vert="horz" wrap="square" lIns="121920" tIns="60960" rIns="121920" bIns="60960" numCol="1" anchor="t" anchorCtr="0" compatLnSpc="1">
              <a:prstTxWarp prst="textNoShape">
                <a:avLst/>
              </a:prstTxWarp>
            </a:bodyPr>
            <a:lstStyle/>
            <a:p>
              <a:endParaRPr lang="en-US" sz="2400" dirty="0">
                <a:latin typeface="微软雅黑"/>
                <a:ea typeface="微软雅黑"/>
                <a:cs typeface="Open Sans" panose="020B0606030504020204" pitchFamily="34" charset="0"/>
                <a:sym typeface="微软雅黑"/>
              </a:endParaRPr>
            </a:p>
          </p:txBody>
        </p:sp>
        <p:sp>
          <p:nvSpPr>
            <p:cNvPr id="59" name="Rectangle 21"/>
            <p:cNvSpPr>
              <a:spLocks noChangeArrowheads="1"/>
            </p:cNvSpPr>
            <p:nvPr/>
          </p:nvSpPr>
          <p:spPr bwMode="auto">
            <a:xfrm>
              <a:off x="2428875" y="3338513"/>
              <a:ext cx="28575" cy="23813"/>
            </a:xfrm>
            <a:prstGeom prst="rect">
              <a:avLst/>
            </a:prstGeom>
            <a:grpFill/>
            <a:ln w="9525">
              <a:solidFill>
                <a:srgbClr val="F785A0"/>
              </a:solidFill>
              <a:miter lim="800000"/>
              <a:headEnd/>
              <a:tailEnd/>
            </a:ln>
          </p:spPr>
          <p:txBody>
            <a:bodyPr vert="horz" wrap="square" lIns="121920" tIns="60960" rIns="121920" bIns="60960" numCol="1" anchor="t" anchorCtr="0" compatLnSpc="1">
              <a:prstTxWarp prst="textNoShape">
                <a:avLst/>
              </a:prstTxWarp>
            </a:bodyPr>
            <a:lstStyle/>
            <a:p>
              <a:endParaRPr lang="en-US" sz="2400" dirty="0">
                <a:latin typeface="微软雅黑"/>
                <a:ea typeface="微软雅黑"/>
                <a:cs typeface="Open Sans" panose="020B0606030504020204" pitchFamily="34" charset="0"/>
                <a:sym typeface="微软雅黑"/>
              </a:endParaRPr>
            </a:p>
          </p:txBody>
        </p:sp>
        <p:sp>
          <p:nvSpPr>
            <p:cNvPr id="60" name="Rectangle 22"/>
            <p:cNvSpPr>
              <a:spLocks noChangeArrowheads="1"/>
            </p:cNvSpPr>
            <p:nvPr/>
          </p:nvSpPr>
          <p:spPr bwMode="auto">
            <a:xfrm>
              <a:off x="2473325" y="3338513"/>
              <a:ext cx="28575" cy="23813"/>
            </a:xfrm>
            <a:prstGeom prst="rect">
              <a:avLst/>
            </a:prstGeom>
            <a:grpFill/>
            <a:ln w="9525">
              <a:solidFill>
                <a:srgbClr val="F785A0"/>
              </a:solidFill>
              <a:miter lim="800000"/>
              <a:headEnd/>
              <a:tailEnd/>
            </a:ln>
          </p:spPr>
          <p:txBody>
            <a:bodyPr vert="horz" wrap="square" lIns="121920" tIns="60960" rIns="121920" bIns="60960" numCol="1" anchor="t" anchorCtr="0" compatLnSpc="1">
              <a:prstTxWarp prst="textNoShape">
                <a:avLst/>
              </a:prstTxWarp>
            </a:bodyPr>
            <a:lstStyle/>
            <a:p>
              <a:endParaRPr lang="en-US" sz="2400" dirty="0">
                <a:latin typeface="微软雅黑"/>
                <a:ea typeface="微软雅黑"/>
                <a:cs typeface="Open Sans" panose="020B0606030504020204" pitchFamily="34" charset="0"/>
                <a:sym typeface="微软雅黑"/>
              </a:endParaRPr>
            </a:p>
          </p:txBody>
        </p:sp>
        <p:sp>
          <p:nvSpPr>
            <p:cNvPr id="61" name="Rectangle 23"/>
            <p:cNvSpPr>
              <a:spLocks noChangeArrowheads="1"/>
            </p:cNvSpPr>
            <p:nvPr/>
          </p:nvSpPr>
          <p:spPr bwMode="auto">
            <a:xfrm>
              <a:off x="2516188" y="3338513"/>
              <a:ext cx="28575" cy="23813"/>
            </a:xfrm>
            <a:prstGeom prst="rect">
              <a:avLst/>
            </a:prstGeom>
            <a:grpFill/>
            <a:ln w="9525">
              <a:solidFill>
                <a:srgbClr val="F785A0"/>
              </a:solidFill>
              <a:miter lim="800000"/>
              <a:headEnd/>
              <a:tailEnd/>
            </a:ln>
          </p:spPr>
          <p:txBody>
            <a:bodyPr vert="horz" wrap="square" lIns="121920" tIns="60960" rIns="121920" bIns="60960" numCol="1" anchor="t" anchorCtr="0" compatLnSpc="1">
              <a:prstTxWarp prst="textNoShape">
                <a:avLst/>
              </a:prstTxWarp>
            </a:bodyPr>
            <a:lstStyle/>
            <a:p>
              <a:endParaRPr lang="en-US" sz="2400" dirty="0">
                <a:latin typeface="微软雅黑"/>
                <a:ea typeface="微软雅黑"/>
                <a:cs typeface="Open Sans" panose="020B0606030504020204" pitchFamily="34" charset="0"/>
                <a:sym typeface="微软雅黑"/>
              </a:endParaRPr>
            </a:p>
          </p:txBody>
        </p:sp>
        <p:sp>
          <p:nvSpPr>
            <p:cNvPr id="62" name="Rectangle 24"/>
            <p:cNvSpPr>
              <a:spLocks noChangeArrowheads="1"/>
            </p:cNvSpPr>
            <p:nvPr/>
          </p:nvSpPr>
          <p:spPr bwMode="auto">
            <a:xfrm>
              <a:off x="2428875" y="3378201"/>
              <a:ext cx="28575" cy="23813"/>
            </a:xfrm>
            <a:prstGeom prst="rect">
              <a:avLst/>
            </a:prstGeom>
            <a:grpFill/>
            <a:ln w="9525">
              <a:solidFill>
                <a:srgbClr val="F785A0"/>
              </a:solidFill>
              <a:miter lim="800000"/>
              <a:headEnd/>
              <a:tailEnd/>
            </a:ln>
          </p:spPr>
          <p:txBody>
            <a:bodyPr vert="horz" wrap="square" lIns="121920" tIns="60960" rIns="121920" bIns="60960" numCol="1" anchor="t" anchorCtr="0" compatLnSpc="1">
              <a:prstTxWarp prst="textNoShape">
                <a:avLst/>
              </a:prstTxWarp>
            </a:bodyPr>
            <a:lstStyle/>
            <a:p>
              <a:endParaRPr lang="en-US" sz="2400" dirty="0">
                <a:latin typeface="微软雅黑"/>
                <a:ea typeface="微软雅黑"/>
                <a:cs typeface="Open Sans" panose="020B0606030504020204" pitchFamily="34" charset="0"/>
                <a:sym typeface="微软雅黑"/>
              </a:endParaRPr>
            </a:p>
          </p:txBody>
        </p:sp>
        <p:sp>
          <p:nvSpPr>
            <p:cNvPr id="63" name="Rectangle 25"/>
            <p:cNvSpPr>
              <a:spLocks noChangeArrowheads="1"/>
            </p:cNvSpPr>
            <p:nvPr/>
          </p:nvSpPr>
          <p:spPr bwMode="auto">
            <a:xfrm>
              <a:off x="2386013" y="3338513"/>
              <a:ext cx="25400" cy="23813"/>
            </a:xfrm>
            <a:prstGeom prst="rect">
              <a:avLst/>
            </a:prstGeom>
            <a:grpFill/>
            <a:ln w="9525">
              <a:solidFill>
                <a:srgbClr val="F785A0"/>
              </a:solidFill>
              <a:miter lim="800000"/>
              <a:headEnd/>
              <a:tailEnd/>
            </a:ln>
          </p:spPr>
          <p:txBody>
            <a:bodyPr vert="horz" wrap="square" lIns="121920" tIns="60960" rIns="121920" bIns="60960" numCol="1" anchor="t" anchorCtr="0" compatLnSpc="1">
              <a:prstTxWarp prst="textNoShape">
                <a:avLst/>
              </a:prstTxWarp>
            </a:bodyPr>
            <a:lstStyle/>
            <a:p>
              <a:endParaRPr lang="en-US" sz="2400" dirty="0">
                <a:latin typeface="微软雅黑"/>
                <a:ea typeface="微软雅黑"/>
                <a:cs typeface="Open Sans" panose="020B0606030504020204" pitchFamily="34" charset="0"/>
                <a:sym typeface="微软雅黑"/>
              </a:endParaRPr>
            </a:p>
          </p:txBody>
        </p:sp>
        <p:sp>
          <p:nvSpPr>
            <p:cNvPr id="65" name="Rectangle 26"/>
            <p:cNvSpPr>
              <a:spLocks noChangeArrowheads="1"/>
            </p:cNvSpPr>
            <p:nvPr/>
          </p:nvSpPr>
          <p:spPr bwMode="auto">
            <a:xfrm>
              <a:off x="2386013" y="3378201"/>
              <a:ext cx="28575" cy="23813"/>
            </a:xfrm>
            <a:prstGeom prst="rect">
              <a:avLst/>
            </a:prstGeom>
            <a:grpFill/>
            <a:ln w="9525">
              <a:solidFill>
                <a:srgbClr val="F785A0"/>
              </a:solidFill>
              <a:miter lim="800000"/>
              <a:headEnd/>
              <a:tailEnd/>
            </a:ln>
          </p:spPr>
          <p:txBody>
            <a:bodyPr vert="horz" wrap="square" lIns="121920" tIns="60960" rIns="121920" bIns="60960" numCol="1" anchor="t" anchorCtr="0" compatLnSpc="1">
              <a:prstTxWarp prst="textNoShape">
                <a:avLst/>
              </a:prstTxWarp>
            </a:bodyPr>
            <a:lstStyle/>
            <a:p>
              <a:endParaRPr lang="en-US" sz="2400" dirty="0">
                <a:latin typeface="微软雅黑"/>
                <a:ea typeface="微软雅黑"/>
                <a:cs typeface="Open Sans" panose="020B0606030504020204" pitchFamily="34" charset="0"/>
                <a:sym typeface="微软雅黑"/>
              </a:endParaRPr>
            </a:p>
          </p:txBody>
        </p:sp>
        <p:sp>
          <p:nvSpPr>
            <p:cNvPr id="73" name="Rectangle 27"/>
            <p:cNvSpPr>
              <a:spLocks noChangeArrowheads="1"/>
            </p:cNvSpPr>
            <p:nvPr/>
          </p:nvSpPr>
          <p:spPr bwMode="auto">
            <a:xfrm>
              <a:off x="2473325" y="3378201"/>
              <a:ext cx="28575" cy="23813"/>
            </a:xfrm>
            <a:prstGeom prst="rect">
              <a:avLst/>
            </a:prstGeom>
            <a:grpFill/>
            <a:ln w="9525">
              <a:solidFill>
                <a:srgbClr val="F785A0"/>
              </a:solidFill>
              <a:miter lim="800000"/>
              <a:headEnd/>
              <a:tailEnd/>
            </a:ln>
          </p:spPr>
          <p:txBody>
            <a:bodyPr vert="horz" wrap="square" lIns="121920" tIns="60960" rIns="121920" bIns="60960" numCol="1" anchor="t" anchorCtr="0" compatLnSpc="1">
              <a:prstTxWarp prst="textNoShape">
                <a:avLst/>
              </a:prstTxWarp>
            </a:bodyPr>
            <a:lstStyle/>
            <a:p>
              <a:endParaRPr lang="en-US" sz="2400" dirty="0">
                <a:latin typeface="微软雅黑"/>
                <a:ea typeface="微软雅黑"/>
                <a:cs typeface="Open Sans" panose="020B0606030504020204" pitchFamily="34" charset="0"/>
                <a:sym typeface="微软雅黑"/>
              </a:endParaRPr>
            </a:p>
          </p:txBody>
        </p:sp>
        <p:sp>
          <p:nvSpPr>
            <p:cNvPr id="74" name="Rectangle 28"/>
            <p:cNvSpPr>
              <a:spLocks noChangeArrowheads="1"/>
            </p:cNvSpPr>
            <p:nvPr/>
          </p:nvSpPr>
          <p:spPr bwMode="auto">
            <a:xfrm>
              <a:off x="2516188" y="3378201"/>
              <a:ext cx="28575" cy="23813"/>
            </a:xfrm>
            <a:prstGeom prst="rect">
              <a:avLst/>
            </a:prstGeom>
            <a:grpFill/>
            <a:ln w="9525">
              <a:solidFill>
                <a:srgbClr val="F785A0"/>
              </a:solidFill>
              <a:miter lim="800000"/>
              <a:headEnd/>
              <a:tailEnd/>
            </a:ln>
          </p:spPr>
          <p:txBody>
            <a:bodyPr vert="horz" wrap="square" lIns="121920" tIns="60960" rIns="121920" bIns="60960" numCol="1" anchor="t" anchorCtr="0" compatLnSpc="1">
              <a:prstTxWarp prst="textNoShape">
                <a:avLst/>
              </a:prstTxWarp>
            </a:bodyPr>
            <a:lstStyle/>
            <a:p>
              <a:endParaRPr lang="en-US" sz="2400" dirty="0">
                <a:latin typeface="微软雅黑"/>
                <a:ea typeface="微软雅黑"/>
                <a:cs typeface="Open Sans" panose="020B0606030504020204" pitchFamily="34" charset="0"/>
                <a:sym typeface="微软雅黑"/>
              </a:endParaRPr>
            </a:p>
          </p:txBody>
        </p:sp>
        <p:sp>
          <p:nvSpPr>
            <p:cNvPr id="75" name="Freeform 29"/>
            <p:cNvSpPr>
              <a:spLocks noEditPoints="1"/>
            </p:cNvSpPr>
            <p:nvPr/>
          </p:nvSpPr>
          <p:spPr bwMode="auto">
            <a:xfrm>
              <a:off x="2339975" y="3217864"/>
              <a:ext cx="249238" cy="223838"/>
            </a:xfrm>
            <a:custGeom>
              <a:avLst/>
              <a:gdLst>
                <a:gd name="T0" fmla="*/ 157 w 157"/>
                <a:gd name="T1" fmla="*/ 0 h 141"/>
                <a:gd name="T2" fmla="*/ 135 w 157"/>
                <a:gd name="T3" fmla="*/ 0 h 141"/>
                <a:gd name="T4" fmla="*/ 135 w 157"/>
                <a:gd name="T5" fmla="*/ 15 h 141"/>
                <a:gd name="T6" fmla="*/ 114 w 157"/>
                <a:gd name="T7" fmla="*/ 15 h 141"/>
                <a:gd name="T8" fmla="*/ 114 w 157"/>
                <a:gd name="T9" fmla="*/ 0 h 141"/>
                <a:gd name="T10" fmla="*/ 47 w 157"/>
                <a:gd name="T11" fmla="*/ 0 h 141"/>
                <a:gd name="T12" fmla="*/ 47 w 157"/>
                <a:gd name="T13" fmla="*/ 15 h 141"/>
                <a:gd name="T14" fmla="*/ 25 w 157"/>
                <a:gd name="T15" fmla="*/ 15 h 141"/>
                <a:gd name="T16" fmla="*/ 25 w 157"/>
                <a:gd name="T17" fmla="*/ 0 h 141"/>
                <a:gd name="T18" fmla="*/ 0 w 157"/>
                <a:gd name="T19" fmla="*/ 0 h 141"/>
                <a:gd name="T20" fmla="*/ 0 w 157"/>
                <a:gd name="T21" fmla="*/ 141 h 141"/>
                <a:gd name="T22" fmla="*/ 12 w 157"/>
                <a:gd name="T23" fmla="*/ 141 h 141"/>
                <a:gd name="T24" fmla="*/ 146 w 157"/>
                <a:gd name="T25" fmla="*/ 141 h 141"/>
                <a:gd name="T26" fmla="*/ 157 w 157"/>
                <a:gd name="T27" fmla="*/ 141 h 141"/>
                <a:gd name="T28" fmla="*/ 157 w 157"/>
                <a:gd name="T29" fmla="*/ 0 h 141"/>
                <a:gd name="T30" fmla="*/ 146 w 157"/>
                <a:gd name="T31" fmla="*/ 129 h 141"/>
                <a:gd name="T32" fmla="*/ 12 w 157"/>
                <a:gd name="T33" fmla="*/ 129 h 141"/>
                <a:gd name="T34" fmla="*/ 12 w 157"/>
                <a:gd name="T35" fmla="*/ 40 h 141"/>
                <a:gd name="T36" fmla="*/ 146 w 157"/>
                <a:gd name="T37" fmla="*/ 40 h 141"/>
                <a:gd name="T38" fmla="*/ 146 w 157"/>
                <a:gd name="T39" fmla="*/ 129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57" h="141">
                  <a:moveTo>
                    <a:pt x="157" y="0"/>
                  </a:moveTo>
                  <a:lnTo>
                    <a:pt x="135" y="0"/>
                  </a:lnTo>
                  <a:lnTo>
                    <a:pt x="135" y="15"/>
                  </a:lnTo>
                  <a:lnTo>
                    <a:pt x="114" y="15"/>
                  </a:lnTo>
                  <a:lnTo>
                    <a:pt x="114" y="0"/>
                  </a:lnTo>
                  <a:lnTo>
                    <a:pt x="47" y="0"/>
                  </a:lnTo>
                  <a:lnTo>
                    <a:pt x="47" y="15"/>
                  </a:lnTo>
                  <a:lnTo>
                    <a:pt x="25" y="15"/>
                  </a:lnTo>
                  <a:lnTo>
                    <a:pt x="25" y="0"/>
                  </a:lnTo>
                  <a:lnTo>
                    <a:pt x="0" y="0"/>
                  </a:lnTo>
                  <a:lnTo>
                    <a:pt x="0" y="141"/>
                  </a:lnTo>
                  <a:lnTo>
                    <a:pt x="12" y="141"/>
                  </a:lnTo>
                  <a:lnTo>
                    <a:pt x="146" y="141"/>
                  </a:lnTo>
                  <a:lnTo>
                    <a:pt x="157" y="141"/>
                  </a:lnTo>
                  <a:lnTo>
                    <a:pt x="157" y="0"/>
                  </a:lnTo>
                  <a:close/>
                  <a:moveTo>
                    <a:pt x="146" y="129"/>
                  </a:moveTo>
                  <a:lnTo>
                    <a:pt x="12" y="129"/>
                  </a:lnTo>
                  <a:lnTo>
                    <a:pt x="12" y="40"/>
                  </a:lnTo>
                  <a:lnTo>
                    <a:pt x="146" y="40"/>
                  </a:lnTo>
                  <a:lnTo>
                    <a:pt x="146" y="129"/>
                  </a:lnTo>
                  <a:close/>
                </a:path>
              </a:pathLst>
            </a:custGeom>
            <a:grpFill/>
            <a:ln w="9525">
              <a:solidFill>
                <a:srgbClr val="F785A0"/>
              </a:solidFill>
              <a:round/>
              <a:headEnd/>
              <a:tailEnd/>
            </a:ln>
          </p:spPr>
          <p:txBody>
            <a:bodyPr vert="horz" wrap="square" lIns="121920" tIns="60960" rIns="121920" bIns="60960" numCol="1" anchor="t" anchorCtr="0" compatLnSpc="1">
              <a:prstTxWarp prst="textNoShape">
                <a:avLst/>
              </a:prstTxWarp>
            </a:bodyPr>
            <a:lstStyle/>
            <a:p>
              <a:endParaRPr lang="en-US" sz="2400" dirty="0">
                <a:latin typeface="微软雅黑"/>
                <a:ea typeface="微软雅黑"/>
                <a:cs typeface="Open Sans" panose="020B0606030504020204" pitchFamily="34" charset="0"/>
                <a:sym typeface="微软雅黑"/>
              </a:endParaRPr>
            </a:p>
          </p:txBody>
        </p:sp>
        <p:sp>
          <p:nvSpPr>
            <p:cNvPr id="76" name="Rectangle 30"/>
            <p:cNvSpPr>
              <a:spLocks noChangeArrowheads="1"/>
            </p:cNvSpPr>
            <p:nvPr/>
          </p:nvSpPr>
          <p:spPr bwMode="auto">
            <a:xfrm>
              <a:off x="2387600" y="3200401"/>
              <a:ext cx="20638" cy="34925"/>
            </a:xfrm>
            <a:prstGeom prst="rect">
              <a:avLst/>
            </a:prstGeom>
            <a:grpFill/>
            <a:ln w="9525">
              <a:solidFill>
                <a:srgbClr val="F785A0"/>
              </a:solidFill>
              <a:miter lim="800000"/>
              <a:headEnd/>
              <a:tailEnd/>
            </a:ln>
          </p:spPr>
          <p:txBody>
            <a:bodyPr vert="horz" wrap="square" lIns="121920" tIns="60960" rIns="121920" bIns="60960" numCol="1" anchor="t" anchorCtr="0" compatLnSpc="1">
              <a:prstTxWarp prst="textNoShape">
                <a:avLst/>
              </a:prstTxWarp>
            </a:bodyPr>
            <a:lstStyle/>
            <a:p>
              <a:endParaRPr lang="en-US" sz="2400" dirty="0">
                <a:latin typeface="微软雅黑"/>
                <a:ea typeface="微软雅黑"/>
                <a:cs typeface="Open Sans" panose="020B0606030504020204" pitchFamily="34" charset="0"/>
                <a:sym typeface="微软雅黑"/>
              </a:endParaRPr>
            </a:p>
          </p:txBody>
        </p:sp>
        <p:sp>
          <p:nvSpPr>
            <p:cNvPr id="77" name="Rectangle 31"/>
            <p:cNvSpPr>
              <a:spLocks noChangeArrowheads="1"/>
            </p:cNvSpPr>
            <p:nvPr/>
          </p:nvSpPr>
          <p:spPr bwMode="auto">
            <a:xfrm>
              <a:off x="2525713" y="3200401"/>
              <a:ext cx="23813" cy="34925"/>
            </a:xfrm>
            <a:prstGeom prst="rect">
              <a:avLst/>
            </a:prstGeom>
            <a:grpFill/>
            <a:ln w="9525">
              <a:solidFill>
                <a:srgbClr val="F785A0"/>
              </a:solidFill>
              <a:miter lim="800000"/>
              <a:headEnd/>
              <a:tailEnd/>
            </a:ln>
          </p:spPr>
          <p:txBody>
            <a:bodyPr vert="horz" wrap="square" lIns="121920" tIns="60960" rIns="121920" bIns="60960" numCol="1" anchor="t" anchorCtr="0" compatLnSpc="1">
              <a:prstTxWarp prst="textNoShape">
                <a:avLst/>
              </a:prstTxWarp>
            </a:bodyPr>
            <a:lstStyle/>
            <a:p>
              <a:endParaRPr lang="en-US" sz="2400" dirty="0">
                <a:latin typeface="微软雅黑"/>
                <a:ea typeface="微软雅黑"/>
                <a:cs typeface="Open Sans" panose="020B0606030504020204" pitchFamily="34" charset="0"/>
                <a:sym typeface="微软雅黑"/>
              </a:endParaRPr>
            </a:p>
          </p:txBody>
        </p:sp>
      </p:grpSp>
      <p:grpSp>
        <p:nvGrpSpPr>
          <p:cNvPr id="78" name="Group 77"/>
          <p:cNvGrpSpPr/>
          <p:nvPr/>
        </p:nvGrpSpPr>
        <p:grpSpPr>
          <a:xfrm>
            <a:off x="4206540" y="4062590"/>
            <a:ext cx="389211" cy="389211"/>
            <a:chOff x="2522538" y="2108200"/>
            <a:chExt cx="376238" cy="376238"/>
          </a:xfrm>
          <a:solidFill>
            <a:srgbClr val="F785A0"/>
          </a:solidFill>
        </p:grpSpPr>
        <p:sp>
          <p:nvSpPr>
            <p:cNvPr id="79" name="Freeform 54"/>
            <p:cNvSpPr>
              <a:spLocks/>
            </p:cNvSpPr>
            <p:nvPr/>
          </p:nvSpPr>
          <p:spPr bwMode="auto">
            <a:xfrm>
              <a:off x="2522538" y="2319338"/>
              <a:ext cx="163513" cy="71438"/>
            </a:xfrm>
            <a:custGeom>
              <a:avLst/>
              <a:gdLst>
                <a:gd name="T0" fmla="*/ 3 w 28"/>
                <a:gd name="T1" fmla="*/ 10 h 12"/>
                <a:gd name="T2" fmla="*/ 10 w 28"/>
                <a:gd name="T3" fmla="*/ 12 h 12"/>
                <a:gd name="T4" fmla="*/ 28 w 28"/>
                <a:gd name="T5" fmla="*/ 8 h 12"/>
                <a:gd name="T6" fmla="*/ 5 w 28"/>
                <a:gd name="T7" fmla="*/ 1 h 12"/>
                <a:gd name="T8" fmla="*/ 2 w 28"/>
                <a:gd name="T9" fmla="*/ 1 h 12"/>
                <a:gd name="T10" fmla="*/ 0 w 28"/>
                <a:gd name="T11" fmla="*/ 5 h 12"/>
                <a:gd name="T12" fmla="*/ 0 w 28"/>
                <a:gd name="T13" fmla="*/ 6 h 12"/>
                <a:gd name="T14" fmla="*/ 3 w 28"/>
                <a:gd name="T15" fmla="*/ 10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8" h="12">
                  <a:moveTo>
                    <a:pt x="3" y="10"/>
                  </a:moveTo>
                  <a:cubicBezTo>
                    <a:pt x="10" y="12"/>
                    <a:pt x="10" y="12"/>
                    <a:pt x="10" y="12"/>
                  </a:cubicBezTo>
                  <a:cubicBezTo>
                    <a:pt x="28" y="8"/>
                    <a:pt x="28" y="8"/>
                    <a:pt x="28" y="8"/>
                  </a:cubicBezTo>
                  <a:cubicBezTo>
                    <a:pt x="5" y="1"/>
                    <a:pt x="5" y="1"/>
                    <a:pt x="5" y="1"/>
                  </a:cubicBezTo>
                  <a:cubicBezTo>
                    <a:pt x="4" y="0"/>
                    <a:pt x="3" y="1"/>
                    <a:pt x="2" y="1"/>
                  </a:cubicBezTo>
                  <a:cubicBezTo>
                    <a:pt x="1" y="2"/>
                    <a:pt x="0" y="3"/>
                    <a:pt x="0" y="5"/>
                  </a:cubicBezTo>
                  <a:cubicBezTo>
                    <a:pt x="0" y="6"/>
                    <a:pt x="0" y="6"/>
                    <a:pt x="0" y="6"/>
                  </a:cubicBezTo>
                  <a:cubicBezTo>
                    <a:pt x="0" y="8"/>
                    <a:pt x="1" y="9"/>
                    <a:pt x="3" y="10"/>
                  </a:cubicBezTo>
                  <a:close/>
                </a:path>
              </a:pathLst>
            </a:custGeom>
            <a:grpFill/>
            <a:ln w="9525">
              <a:solidFill>
                <a:srgbClr val="F785A0"/>
              </a:solidFill>
              <a:round/>
              <a:headEnd/>
              <a:tailEnd/>
            </a:ln>
          </p:spPr>
          <p:txBody>
            <a:bodyPr vert="horz" wrap="square" lIns="91440" tIns="45720" rIns="91440" bIns="45720" numCol="1" anchor="t" anchorCtr="0" compatLnSpc="1">
              <a:prstTxWarp prst="textNoShape">
                <a:avLst/>
              </a:prstTxWarp>
            </a:bodyPr>
            <a:lstStyle/>
            <a:p>
              <a:endParaRPr lang="id-ID">
                <a:latin typeface="微软雅黑"/>
                <a:ea typeface="微软雅黑"/>
                <a:sym typeface="微软雅黑"/>
              </a:endParaRPr>
            </a:p>
          </p:txBody>
        </p:sp>
        <p:sp>
          <p:nvSpPr>
            <p:cNvPr id="80" name="Freeform 55"/>
            <p:cNvSpPr>
              <a:spLocks/>
            </p:cNvSpPr>
            <p:nvPr/>
          </p:nvSpPr>
          <p:spPr bwMode="auto">
            <a:xfrm>
              <a:off x="2774950" y="2425700"/>
              <a:ext cx="123825" cy="58738"/>
            </a:xfrm>
            <a:custGeom>
              <a:avLst/>
              <a:gdLst>
                <a:gd name="T0" fmla="*/ 18 w 21"/>
                <a:gd name="T1" fmla="*/ 0 h 10"/>
                <a:gd name="T2" fmla="*/ 18 w 21"/>
                <a:gd name="T3" fmla="*/ 0 h 10"/>
                <a:gd name="T4" fmla="*/ 0 w 21"/>
                <a:gd name="T5" fmla="*/ 5 h 10"/>
                <a:gd name="T6" fmla="*/ 16 w 21"/>
                <a:gd name="T7" fmla="*/ 10 h 10"/>
                <a:gd name="T8" fmla="*/ 19 w 21"/>
                <a:gd name="T9" fmla="*/ 9 h 10"/>
                <a:gd name="T10" fmla="*/ 21 w 21"/>
                <a:gd name="T11" fmla="*/ 6 h 10"/>
                <a:gd name="T12" fmla="*/ 21 w 21"/>
                <a:gd name="T13" fmla="*/ 4 h 10"/>
                <a:gd name="T14" fmla="*/ 18 w 21"/>
                <a:gd name="T15" fmla="*/ 0 h 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 h="10">
                  <a:moveTo>
                    <a:pt x="18" y="0"/>
                  </a:moveTo>
                  <a:cubicBezTo>
                    <a:pt x="18" y="0"/>
                    <a:pt x="18" y="0"/>
                    <a:pt x="18" y="0"/>
                  </a:cubicBezTo>
                  <a:cubicBezTo>
                    <a:pt x="0" y="5"/>
                    <a:pt x="0" y="5"/>
                    <a:pt x="0" y="5"/>
                  </a:cubicBezTo>
                  <a:cubicBezTo>
                    <a:pt x="16" y="10"/>
                    <a:pt x="16" y="10"/>
                    <a:pt x="16" y="10"/>
                  </a:cubicBezTo>
                  <a:cubicBezTo>
                    <a:pt x="17" y="10"/>
                    <a:pt x="18" y="10"/>
                    <a:pt x="19" y="9"/>
                  </a:cubicBezTo>
                  <a:cubicBezTo>
                    <a:pt x="20" y="8"/>
                    <a:pt x="21" y="7"/>
                    <a:pt x="21" y="6"/>
                  </a:cubicBezTo>
                  <a:cubicBezTo>
                    <a:pt x="21" y="4"/>
                    <a:pt x="21" y="4"/>
                    <a:pt x="21" y="4"/>
                  </a:cubicBezTo>
                  <a:cubicBezTo>
                    <a:pt x="21" y="2"/>
                    <a:pt x="20" y="1"/>
                    <a:pt x="18" y="0"/>
                  </a:cubicBezTo>
                  <a:close/>
                </a:path>
              </a:pathLst>
            </a:custGeom>
            <a:grpFill/>
            <a:ln w="9525">
              <a:solidFill>
                <a:srgbClr val="F785A0"/>
              </a:solidFill>
              <a:round/>
              <a:headEnd/>
              <a:tailEnd/>
            </a:ln>
          </p:spPr>
          <p:txBody>
            <a:bodyPr vert="horz" wrap="square" lIns="91440" tIns="45720" rIns="91440" bIns="45720" numCol="1" anchor="t" anchorCtr="0" compatLnSpc="1">
              <a:prstTxWarp prst="textNoShape">
                <a:avLst/>
              </a:prstTxWarp>
            </a:bodyPr>
            <a:lstStyle/>
            <a:p>
              <a:endParaRPr lang="id-ID">
                <a:latin typeface="微软雅黑"/>
                <a:ea typeface="微软雅黑"/>
                <a:sym typeface="微软雅黑"/>
              </a:endParaRPr>
            </a:p>
          </p:txBody>
        </p:sp>
        <p:sp>
          <p:nvSpPr>
            <p:cNvPr id="81" name="Freeform 56"/>
            <p:cNvSpPr>
              <a:spLocks/>
            </p:cNvSpPr>
            <p:nvPr/>
          </p:nvSpPr>
          <p:spPr bwMode="auto">
            <a:xfrm>
              <a:off x="2522538" y="2343150"/>
              <a:ext cx="376238" cy="141288"/>
            </a:xfrm>
            <a:custGeom>
              <a:avLst/>
              <a:gdLst>
                <a:gd name="T0" fmla="*/ 62 w 64"/>
                <a:gd name="T1" fmla="*/ 1 h 24"/>
                <a:gd name="T2" fmla="*/ 60 w 64"/>
                <a:gd name="T3" fmla="*/ 0 h 24"/>
                <a:gd name="T4" fmla="*/ 59 w 64"/>
                <a:gd name="T5" fmla="*/ 0 h 24"/>
                <a:gd name="T6" fmla="*/ 3 w 64"/>
                <a:gd name="T7" fmla="*/ 14 h 24"/>
                <a:gd name="T8" fmla="*/ 0 w 64"/>
                <a:gd name="T9" fmla="*/ 18 h 24"/>
                <a:gd name="T10" fmla="*/ 0 w 64"/>
                <a:gd name="T11" fmla="*/ 20 h 24"/>
                <a:gd name="T12" fmla="*/ 2 w 64"/>
                <a:gd name="T13" fmla="*/ 23 h 24"/>
                <a:gd name="T14" fmla="*/ 4 w 64"/>
                <a:gd name="T15" fmla="*/ 24 h 24"/>
                <a:gd name="T16" fmla="*/ 5 w 64"/>
                <a:gd name="T17" fmla="*/ 24 h 24"/>
                <a:gd name="T18" fmla="*/ 61 w 64"/>
                <a:gd name="T19" fmla="*/ 10 h 24"/>
                <a:gd name="T20" fmla="*/ 64 w 64"/>
                <a:gd name="T21" fmla="*/ 6 h 24"/>
                <a:gd name="T22" fmla="*/ 64 w 64"/>
                <a:gd name="T23" fmla="*/ 4 h 24"/>
                <a:gd name="T24" fmla="*/ 62 w 64"/>
                <a:gd name="T25" fmla="*/ 1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 h="24">
                  <a:moveTo>
                    <a:pt x="62" y="1"/>
                  </a:moveTo>
                  <a:cubicBezTo>
                    <a:pt x="62" y="1"/>
                    <a:pt x="61" y="0"/>
                    <a:pt x="60" y="0"/>
                  </a:cubicBezTo>
                  <a:cubicBezTo>
                    <a:pt x="59" y="0"/>
                    <a:pt x="59" y="0"/>
                    <a:pt x="59" y="0"/>
                  </a:cubicBezTo>
                  <a:cubicBezTo>
                    <a:pt x="3" y="14"/>
                    <a:pt x="3" y="14"/>
                    <a:pt x="3" y="14"/>
                  </a:cubicBezTo>
                  <a:cubicBezTo>
                    <a:pt x="1" y="15"/>
                    <a:pt x="0" y="16"/>
                    <a:pt x="0" y="18"/>
                  </a:cubicBezTo>
                  <a:cubicBezTo>
                    <a:pt x="0" y="20"/>
                    <a:pt x="0" y="20"/>
                    <a:pt x="0" y="20"/>
                  </a:cubicBezTo>
                  <a:cubicBezTo>
                    <a:pt x="0" y="21"/>
                    <a:pt x="1" y="22"/>
                    <a:pt x="2" y="23"/>
                  </a:cubicBezTo>
                  <a:cubicBezTo>
                    <a:pt x="2" y="24"/>
                    <a:pt x="3" y="24"/>
                    <a:pt x="4" y="24"/>
                  </a:cubicBezTo>
                  <a:cubicBezTo>
                    <a:pt x="5" y="24"/>
                    <a:pt x="5" y="24"/>
                    <a:pt x="5" y="24"/>
                  </a:cubicBezTo>
                  <a:cubicBezTo>
                    <a:pt x="61" y="10"/>
                    <a:pt x="61" y="10"/>
                    <a:pt x="61" y="10"/>
                  </a:cubicBezTo>
                  <a:cubicBezTo>
                    <a:pt x="63" y="9"/>
                    <a:pt x="64" y="8"/>
                    <a:pt x="64" y="6"/>
                  </a:cubicBezTo>
                  <a:cubicBezTo>
                    <a:pt x="64" y="4"/>
                    <a:pt x="64" y="4"/>
                    <a:pt x="64" y="4"/>
                  </a:cubicBezTo>
                  <a:cubicBezTo>
                    <a:pt x="64" y="3"/>
                    <a:pt x="63" y="2"/>
                    <a:pt x="62" y="1"/>
                  </a:cubicBezTo>
                  <a:close/>
                </a:path>
              </a:pathLst>
            </a:custGeom>
            <a:grpFill/>
            <a:ln w="9525">
              <a:solidFill>
                <a:srgbClr val="F785A0"/>
              </a:solidFill>
              <a:round/>
              <a:headEnd/>
              <a:tailEnd/>
            </a:ln>
          </p:spPr>
          <p:txBody>
            <a:bodyPr vert="horz" wrap="square" lIns="91440" tIns="45720" rIns="91440" bIns="45720" numCol="1" anchor="t" anchorCtr="0" compatLnSpc="1">
              <a:prstTxWarp prst="textNoShape">
                <a:avLst/>
              </a:prstTxWarp>
            </a:bodyPr>
            <a:lstStyle/>
            <a:p>
              <a:endParaRPr lang="id-ID">
                <a:latin typeface="微软雅黑"/>
                <a:ea typeface="微软雅黑"/>
                <a:sym typeface="微软雅黑"/>
              </a:endParaRPr>
            </a:p>
          </p:txBody>
        </p:sp>
        <p:sp>
          <p:nvSpPr>
            <p:cNvPr id="82" name="Freeform 57"/>
            <p:cNvSpPr>
              <a:spLocks noEditPoints="1"/>
            </p:cNvSpPr>
            <p:nvPr/>
          </p:nvSpPr>
          <p:spPr bwMode="auto">
            <a:xfrm>
              <a:off x="2605088" y="2108200"/>
              <a:ext cx="217488" cy="258763"/>
            </a:xfrm>
            <a:custGeom>
              <a:avLst/>
              <a:gdLst>
                <a:gd name="T0" fmla="*/ 8 w 37"/>
                <a:gd name="T1" fmla="*/ 32 h 44"/>
                <a:gd name="T2" fmla="*/ 31 w 37"/>
                <a:gd name="T3" fmla="*/ 35 h 44"/>
                <a:gd name="T4" fmla="*/ 20 w 37"/>
                <a:gd name="T5" fmla="*/ 0 h 44"/>
                <a:gd name="T6" fmla="*/ 8 w 37"/>
                <a:gd name="T7" fmla="*/ 32 h 44"/>
                <a:gd name="T8" fmla="*/ 15 w 37"/>
                <a:gd name="T9" fmla="*/ 28 h 44"/>
                <a:gd name="T10" fmla="*/ 21 w 37"/>
                <a:gd name="T11" fmla="*/ 16 h 44"/>
                <a:gd name="T12" fmla="*/ 20 w 37"/>
                <a:gd name="T13" fmla="*/ 36 h 44"/>
                <a:gd name="T14" fmla="*/ 15 w 37"/>
                <a:gd name="T15" fmla="*/ 28 h 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7" h="44">
                  <a:moveTo>
                    <a:pt x="8" y="32"/>
                  </a:moveTo>
                  <a:cubicBezTo>
                    <a:pt x="11" y="40"/>
                    <a:pt x="24" y="44"/>
                    <a:pt x="31" y="35"/>
                  </a:cubicBezTo>
                  <a:cubicBezTo>
                    <a:pt x="37" y="25"/>
                    <a:pt x="31" y="10"/>
                    <a:pt x="20" y="0"/>
                  </a:cubicBezTo>
                  <a:cubicBezTo>
                    <a:pt x="22" y="11"/>
                    <a:pt x="0" y="15"/>
                    <a:pt x="8" y="32"/>
                  </a:cubicBezTo>
                  <a:close/>
                  <a:moveTo>
                    <a:pt x="15" y="28"/>
                  </a:moveTo>
                  <a:cubicBezTo>
                    <a:pt x="17" y="26"/>
                    <a:pt x="21" y="24"/>
                    <a:pt x="21" y="16"/>
                  </a:cubicBezTo>
                  <a:cubicBezTo>
                    <a:pt x="31" y="22"/>
                    <a:pt x="27" y="38"/>
                    <a:pt x="20" y="36"/>
                  </a:cubicBezTo>
                  <a:cubicBezTo>
                    <a:pt x="13" y="35"/>
                    <a:pt x="13" y="30"/>
                    <a:pt x="15" y="28"/>
                  </a:cubicBezTo>
                  <a:close/>
                </a:path>
              </a:pathLst>
            </a:custGeom>
            <a:grpFill/>
            <a:ln w="9525">
              <a:solidFill>
                <a:srgbClr val="F785A0"/>
              </a:solidFill>
              <a:round/>
              <a:headEnd/>
              <a:tailEnd/>
            </a:ln>
          </p:spPr>
          <p:txBody>
            <a:bodyPr vert="horz" wrap="square" lIns="91440" tIns="45720" rIns="91440" bIns="45720" numCol="1" anchor="t" anchorCtr="0" compatLnSpc="1">
              <a:prstTxWarp prst="textNoShape">
                <a:avLst/>
              </a:prstTxWarp>
            </a:bodyPr>
            <a:lstStyle/>
            <a:p>
              <a:endParaRPr lang="id-ID">
                <a:latin typeface="微软雅黑"/>
                <a:ea typeface="微软雅黑"/>
                <a:sym typeface="微软雅黑"/>
              </a:endParaRPr>
            </a:p>
          </p:txBody>
        </p:sp>
      </p:grpSp>
      <p:pic>
        <p:nvPicPr>
          <p:cNvPr id="83" name="Picture 8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88093" y="2410728"/>
            <a:ext cx="416300" cy="416300"/>
          </a:xfrm>
          <a:prstGeom prst="rect">
            <a:avLst/>
          </a:prstGeom>
          <a:solidFill>
            <a:srgbClr val="F785A0"/>
          </a:solidFill>
          <a:ln>
            <a:solidFill>
              <a:srgbClr val="F785A0"/>
            </a:solidFill>
          </a:ln>
        </p:spPr>
      </p:pic>
      <p:sp>
        <p:nvSpPr>
          <p:cNvPr id="86" name="Rectangle 15"/>
          <p:cNvSpPr/>
          <p:nvPr/>
        </p:nvSpPr>
        <p:spPr>
          <a:xfrm>
            <a:off x="8361642" y="1741487"/>
            <a:ext cx="3049307" cy="307777"/>
          </a:xfrm>
          <a:prstGeom prst="rect">
            <a:avLst/>
          </a:prstGeom>
        </p:spPr>
        <p:txBody>
          <a:bodyPr wrap="square">
            <a:spAutoFit/>
          </a:bodyPr>
          <a:lstStyle/>
          <a:p>
            <a:r>
              <a:rPr lang="zh-CN" altLang="en-US" sz="1400" b="1" spc="-30" dirty="0">
                <a:solidFill>
                  <a:schemeClr val="tx1">
                    <a:lumMod val="50000"/>
                  </a:schemeClr>
                </a:solidFill>
                <a:latin typeface="微软雅黑"/>
                <a:ea typeface="微软雅黑"/>
                <a:sym typeface="微软雅黑"/>
              </a:rPr>
              <a:t>Click to enter text messages</a:t>
            </a:r>
            <a:endParaRPr lang="en-US" altLang="zh-CN" sz="1400" b="1" spc="-30" dirty="0">
              <a:solidFill>
                <a:schemeClr val="tx1">
                  <a:lumMod val="50000"/>
                </a:schemeClr>
              </a:solidFill>
              <a:latin typeface="微软雅黑"/>
              <a:ea typeface="微软雅黑"/>
              <a:sym typeface="微软雅黑"/>
            </a:endParaRPr>
          </a:p>
        </p:txBody>
      </p:sp>
      <p:grpSp>
        <p:nvGrpSpPr>
          <p:cNvPr id="87" name="组合 86"/>
          <p:cNvGrpSpPr/>
          <p:nvPr/>
        </p:nvGrpSpPr>
        <p:grpSpPr>
          <a:xfrm>
            <a:off x="8350853" y="2076943"/>
            <a:ext cx="2641185" cy="451406"/>
            <a:chOff x="917644" y="2758887"/>
            <a:chExt cx="2641185" cy="451406"/>
          </a:xfrm>
        </p:grpSpPr>
        <p:sp>
          <p:nvSpPr>
            <p:cNvPr id="88" name="Rectangle 20"/>
            <p:cNvSpPr/>
            <p:nvPr/>
          </p:nvSpPr>
          <p:spPr>
            <a:xfrm>
              <a:off x="2179207" y="2758887"/>
              <a:ext cx="1379622" cy="451406"/>
            </a:xfrm>
            <a:prstGeom prst="rect">
              <a:avLst/>
            </a:prstGeom>
          </p:spPr>
          <p:txBody>
            <a:bodyPr wrap="square">
              <a:spAutoFit/>
            </a:bodyPr>
            <a:lstStyle/>
            <a:p>
              <a:pPr>
                <a:lnSpc>
                  <a:spcPts val="1400"/>
                </a:lnSpc>
              </a:pPr>
              <a:r>
                <a:rPr lang="zh-CN" altLang="en-US" sz="1200" spc="-30" dirty="0">
                  <a:solidFill>
                    <a:schemeClr val="tx1">
                      <a:lumMod val="50000"/>
                    </a:schemeClr>
                  </a:solidFill>
                  <a:latin typeface="微软雅黑"/>
                  <a:ea typeface="微软雅黑"/>
                  <a:sym typeface="微软雅黑"/>
                </a:rPr>
                <a:t>Click to enter text messages  </a:t>
              </a:r>
              <a:endParaRPr lang="en-US" altLang="zh-CN" sz="1200" spc="-30" dirty="0">
                <a:solidFill>
                  <a:schemeClr val="tx1">
                    <a:lumMod val="50000"/>
                  </a:schemeClr>
                </a:solidFill>
                <a:latin typeface="微软雅黑"/>
                <a:ea typeface="微软雅黑"/>
                <a:sym typeface="微软雅黑"/>
              </a:endParaRPr>
            </a:p>
            <a:p>
              <a:pPr>
                <a:lnSpc>
                  <a:spcPts val="1400"/>
                </a:lnSpc>
              </a:pPr>
              <a:r>
                <a:rPr lang="zh-CN" altLang="en-US" sz="1200" spc="-30" dirty="0">
                  <a:solidFill>
                    <a:schemeClr val="tx1">
                      <a:lumMod val="50000"/>
                    </a:schemeClr>
                  </a:solidFill>
                  <a:latin typeface="微软雅黑"/>
                  <a:ea typeface="微软雅黑"/>
                  <a:sym typeface="微软雅黑"/>
                </a:rPr>
                <a:t>Click to enter text messages</a:t>
              </a:r>
            </a:p>
          </p:txBody>
        </p:sp>
        <p:sp>
          <p:nvSpPr>
            <p:cNvPr id="89" name="Rectangle 20"/>
            <p:cNvSpPr/>
            <p:nvPr/>
          </p:nvSpPr>
          <p:spPr>
            <a:xfrm>
              <a:off x="917644" y="2758887"/>
              <a:ext cx="1379622" cy="451406"/>
            </a:xfrm>
            <a:prstGeom prst="rect">
              <a:avLst/>
            </a:prstGeom>
          </p:spPr>
          <p:txBody>
            <a:bodyPr wrap="square">
              <a:spAutoFit/>
            </a:bodyPr>
            <a:lstStyle/>
            <a:p>
              <a:pPr>
                <a:lnSpc>
                  <a:spcPts val="1400"/>
                </a:lnSpc>
              </a:pPr>
              <a:r>
                <a:rPr lang="zh-CN" altLang="en-US" sz="1200" spc="-30" dirty="0">
                  <a:solidFill>
                    <a:schemeClr val="tx1">
                      <a:lumMod val="50000"/>
                    </a:schemeClr>
                  </a:solidFill>
                  <a:latin typeface="微软雅黑"/>
                  <a:ea typeface="微软雅黑"/>
                  <a:sym typeface="微软雅黑"/>
                </a:rPr>
                <a:t>Click to enter text messages  </a:t>
              </a:r>
              <a:endParaRPr lang="en-US" altLang="zh-CN" sz="1200" spc="-30" dirty="0">
                <a:solidFill>
                  <a:schemeClr val="tx1">
                    <a:lumMod val="50000"/>
                  </a:schemeClr>
                </a:solidFill>
                <a:latin typeface="微软雅黑"/>
                <a:ea typeface="微软雅黑"/>
                <a:sym typeface="微软雅黑"/>
              </a:endParaRPr>
            </a:p>
            <a:p>
              <a:pPr>
                <a:lnSpc>
                  <a:spcPts val="1400"/>
                </a:lnSpc>
              </a:pPr>
              <a:r>
                <a:rPr lang="zh-CN" altLang="en-US" sz="1200" spc="-30" dirty="0">
                  <a:solidFill>
                    <a:schemeClr val="tx1">
                      <a:lumMod val="50000"/>
                    </a:schemeClr>
                  </a:solidFill>
                  <a:latin typeface="微软雅黑"/>
                  <a:ea typeface="微软雅黑"/>
                  <a:sym typeface="微软雅黑"/>
                </a:rPr>
                <a:t>Click to enter text messages</a:t>
              </a:r>
            </a:p>
          </p:txBody>
        </p:sp>
      </p:grpSp>
      <p:sp>
        <p:nvSpPr>
          <p:cNvPr id="90" name="Rectangle 15"/>
          <p:cNvSpPr/>
          <p:nvPr/>
        </p:nvSpPr>
        <p:spPr>
          <a:xfrm>
            <a:off x="8929200" y="3034927"/>
            <a:ext cx="2683005" cy="307777"/>
          </a:xfrm>
          <a:prstGeom prst="rect">
            <a:avLst/>
          </a:prstGeom>
        </p:spPr>
        <p:txBody>
          <a:bodyPr wrap="square">
            <a:spAutoFit/>
          </a:bodyPr>
          <a:lstStyle/>
          <a:p>
            <a:r>
              <a:rPr lang="zh-CN" altLang="en-US" sz="1400" b="1" spc="-30" dirty="0">
                <a:solidFill>
                  <a:schemeClr val="tx1">
                    <a:lumMod val="50000"/>
                  </a:schemeClr>
                </a:solidFill>
                <a:latin typeface="微软雅黑"/>
                <a:ea typeface="微软雅黑"/>
                <a:sym typeface="微软雅黑"/>
              </a:rPr>
              <a:t>Click to enter text messages</a:t>
            </a:r>
            <a:endParaRPr lang="en-US" altLang="zh-CN" sz="1400" b="1" spc="-30" dirty="0">
              <a:solidFill>
                <a:schemeClr val="tx1">
                  <a:lumMod val="50000"/>
                </a:schemeClr>
              </a:solidFill>
              <a:latin typeface="微软雅黑"/>
              <a:ea typeface="微软雅黑"/>
              <a:sym typeface="微软雅黑"/>
            </a:endParaRPr>
          </a:p>
        </p:txBody>
      </p:sp>
      <p:grpSp>
        <p:nvGrpSpPr>
          <p:cNvPr id="110" name="组合 109"/>
          <p:cNvGrpSpPr/>
          <p:nvPr/>
        </p:nvGrpSpPr>
        <p:grpSpPr>
          <a:xfrm>
            <a:off x="8918411" y="3370383"/>
            <a:ext cx="2641185" cy="451406"/>
            <a:chOff x="917644" y="2758887"/>
            <a:chExt cx="2641185" cy="451406"/>
          </a:xfrm>
        </p:grpSpPr>
        <p:sp>
          <p:nvSpPr>
            <p:cNvPr id="112" name="Rectangle 20"/>
            <p:cNvSpPr/>
            <p:nvPr/>
          </p:nvSpPr>
          <p:spPr>
            <a:xfrm>
              <a:off x="2179207" y="2758887"/>
              <a:ext cx="1379622" cy="451406"/>
            </a:xfrm>
            <a:prstGeom prst="rect">
              <a:avLst/>
            </a:prstGeom>
          </p:spPr>
          <p:txBody>
            <a:bodyPr wrap="square">
              <a:spAutoFit/>
            </a:bodyPr>
            <a:lstStyle/>
            <a:p>
              <a:pPr>
                <a:lnSpc>
                  <a:spcPts val="1400"/>
                </a:lnSpc>
              </a:pPr>
              <a:r>
                <a:rPr lang="zh-CN" altLang="en-US" sz="1200" spc="-30" dirty="0">
                  <a:solidFill>
                    <a:schemeClr val="tx1">
                      <a:lumMod val="50000"/>
                    </a:schemeClr>
                  </a:solidFill>
                  <a:latin typeface="微软雅黑"/>
                  <a:ea typeface="微软雅黑"/>
                  <a:sym typeface="微软雅黑"/>
                </a:rPr>
                <a:t>Click to enter text messages  </a:t>
              </a:r>
              <a:endParaRPr lang="en-US" altLang="zh-CN" sz="1200" spc="-30" dirty="0">
                <a:solidFill>
                  <a:schemeClr val="tx1">
                    <a:lumMod val="50000"/>
                  </a:schemeClr>
                </a:solidFill>
                <a:latin typeface="微软雅黑"/>
                <a:ea typeface="微软雅黑"/>
                <a:sym typeface="微软雅黑"/>
              </a:endParaRPr>
            </a:p>
            <a:p>
              <a:pPr>
                <a:lnSpc>
                  <a:spcPts val="1400"/>
                </a:lnSpc>
              </a:pPr>
              <a:r>
                <a:rPr lang="zh-CN" altLang="en-US" sz="1200" spc="-30" dirty="0">
                  <a:solidFill>
                    <a:schemeClr val="tx1">
                      <a:lumMod val="50000"/>
                    </a:schemeClr>
                  </a:solidFill>
                  <a:latin typeface="微软雅黑"/>
                  <a:ea typeface="微软雅黑"/>
                  <a:sym typeface="微软雅黑"/>
                </a:rPr>
                <a:t>Click to enter text messages</a:t>
              </a:r>
            </a:p>
          </p:txBody>
        </p:sp>
        <p:sp>
          <p:nvSpPr>
            <p:cNvPr id="114" name="Rectangle 20"/>
            <p:cNvSpPr/>
            <p:nvPr/>
          </p:nvSpPr>
          <p:spPr>
            <a:xfrm>
              <a:off x="917644" y="2758887"/>
              <a:ext cx="1379622" cy="451406"/>
            </a:xfrm>
            <a:prstGeom prst="rect">
              <a:avLst/>
            </a:prstGeom>
          </p:spPr>
          <p:txBody>
            <a:bodyPr wrap="square">
              <a:spAutoFit/>
            </a:bodyPr>
            <a:lstStyle/>
            <a:p>
              <a:pPr>
                <a:lnSpc>
                  <a:spcPts val="1400"/>
                </a:lnSpc>
              </a:pPr>
              <a:r>
                <a:rPr lang="zh-CN" altLang="en-US" sz="1200" spc="-30" dirty="0">
                  <a:solidFill>
                    <a:schemeClr val="tx1">
                      <a:lumMod val="50000"/>
                    </a:schemeClr>
                  </a:solidFill>
                  <a:latin typeface="微软雅黑"/>
                  <a:ea typeface="微软雅黑"/>
                  <a:sym typeface="微软雅黑"/>
                </a:rPr>
                <a:t>Click to enter text messages  </a:t>
              </a:r>
              <a:endParaRPr lang="en-US" altLang="zh-CN" sz="1200" spc="-30" dirty="0">
                <a:solidFill>
                  <a:schemeClr val="tx1">
                    <a:lumMod val="50000"/>
                  </a:schemeClr>
                </a:solidFill>
                <a:latin typeface="微软雅黑"/>
                <a:ea typeface="微软雅黑"/>
                <a:sym typeface="微软雅黑"/>
              </a:endParaRPr>
            </a:p>
            <a:p>
              <a:pPr>
                <a:lnSpc>
                  <a:spcPts val="1400"/>
                </a:lnSpc>
              </a:pPr>
              <a:r>
                <a:rPr lang="zh-CN" altLang="en-US" sz="1200" spc="-30" dirty="0">
                  <a:solidFill>
                    <a:schemeClr val="tx1">
                      <a:lumMod val="50000"/>
                    </a:schemeClr>
                  </a:solidFill>
                  <a:latin typeface="微软雅黑"/>
                  <a:ea typeface="微软雅黑"/>
                  <a:sym typeface="微软雅黑"/>
                </a:rPr>
                <a:t>Click to enter text messages</a:t>
              </a:r>
            </a:p>
          </p:txBody>
        </p:sp>
      </p:grpSp>
      <p:sp>
        <p:nvSpPr>
          <p:cNvPr id="115" name="Rectangle 15"/>
          <p:cNvSpPr/>
          <p:nvPr/>
        </p:nvSpPr>
        <p:spPr>
          <a:xfrm>
            <a:off x="8373862" y="4347012"/>
            <a:ext cx="2789437" cy="307777"/>
          </a:xfrm>
          <a:prstGeom prst="rect">
            <a:avLst/>
          </a:prstGeom>
        </p:spPr>
        <p:txBody>
          <a:bodyPr wrap="square">
            <a:spAutoFit/>
          </a:bodyPr>
          <a:lstStyle/>
          <a:p>
            <a:r>
              <a:rPr lang="zh-CN" altLang="en-US" sz="1400" b="1" spc="-30" dirty="0">
                <a:solidFill>
                  <a:schemeClr val="tx1">
                    <a:lumMod val="50000"/>
                  </a:schemeClr>
                </a:solidFill>
                <a:latin typeface="微软雅黑"/>
                <a:ea typeface="微软雅黑"/>
                <a:sym typeface="微软雅黑"/>
              </a:rPr>
              <a:t>Click to enter text messages</a:t>
            </a:r>
            <a:endParaRPr lang="en-US" altLang="zh-CN" sz="1400" b="1" spc="-30" dirty="0">
              <a:solidFill>
                <a:schemeClr val="tx1">
                  <a:lumMod val="50000"/>
                </a:schemeClr>
              </a:solidFill>
              <a:latin typeface="微软雅黑"/>
              <a:ea typeface="微软雅黑"/>
              <a:sym typeface="微软雅黑"/>
            </a:endParaRPr>
          </a:p>
        </p:txBody>
      </p:sp>
      <p:grpSp>
        <p:nvGrpSpPr>
          <p:cNvPr id="116" name="组合 115"/>
          <p:cNvGrpSpPr/>
          <p:nvPr/>
        </p:nvGrpSpPr>
        <p:grpSpPr>
          <a:xfrm>
            <a:off x="8363073" y="4682468"/>
            <a:ext cx="2641185" cy="451406"/>
            <a:chOff x="917644" y="2758887"/>
            <a:chExt cx="2641185" cy="451406"/>
          </a:xfrm>
        </p:grpSpPr>
        <p:sp>
          <p:nvSpPr>
            <p:cNvPr id="120" name="Rectangle 20"/>
            <p:cNvSpPr/>
            <p:nvPr/>
          </p:nvSpPr>
          <p:spPr>
            <a:xfrm>
              <a:off x="2179207" y="2758887"/>
              <a:ext cx="1379622" cy="451406"/>
            </a:xfrm>
            <a:prstGeom prst="rect">
              <a:avLst/>
            </a:prstGeom>
          </p:spPr>
          <p:txBody>
            <a:bodyPr wrap="square">
              <a:spAutoFit/>
            </a:bodyPr>
            <a:lstStyle/>
            <a:p>
              <a:pPr>
                <a:lnSpc>
                  <a:spcPts val="1400"/>
                </a:lnSpc>
              </a:pPr>
              <a:r>
                <a:rPr lang="zh-CN" altLang="en-US" sz="1200" spc="-30" dirty="0">
                  <a:solidFill>
                    <a:schemeClr val="tx1">
                      <a:lumMod val="50000"/>
                    </a:schemeClr>
                  </a:solidFill>
                  <a:latin typeface="微软雅黑"/>
                  <a:ea typeface="微软雅黑"/>
                  <a:sym typeface="微软雅黑"/>
                </a:rPr>
                <a:t>Click to enter text messages  </a:t>
              </a:r>
              <a:endParaRPr lang="en-US" altLang="zh-CN" sz="1200" spc="-30" dirty="0">
                <a:solidFill>
                  <a:schemeClr val="tx1">
                    <a:lumMod val="50000"/>
                  </a:schemeClr>
                </a:solidFill>
                <a:latin typeface="微软雅黑"/>
                <a:ea typeface="微软雅黑"/>
                <a:sym typeface="微软雅黑"/>
              </a:endParaRPr>
            </a:p>
            <a:p>
              <a:pPr>
                <a:lnSpc>
                  <a:spcPts val="1400"/>
                </a:lnSpc>
              </a:pPr>
              <a:r>
                <a:rPr lang="zh-CN" altLang="en-US" sz="1200" spc="-30" dirty="0">
                  <a:solidFill>
                    <a:schemeClr val="tx1">
                      <a:lumMod val="50000"/>
                    </a:schemeClr>
                  </a:solidFill>
                  <a:latin typeface="微软雅黑"/>
                  <a:ea typeface="微软雅黑"/>
                  <a:sym typeface="微软雅黑"/>
                </a:rPr>
                <a:t>Click to enter text messages</a:t>
              </a:r>
            </a:p>
          </p:txBody>
        </p:sp>
        <p:sp>
          <p:nvSpPr>
            <p:cNvPr id="121" name="Rectangle 20"/>
            <p:cNvSpPr/>
            <p:nvPr/>
          </p:nvSpPr>
          <p:spPr>
            <a:xfrm>
              <a:off x="917644" y="2758887"/>
              <a:ext cx="1379622" cy="451406"/>
            </a:xfrm>
            <a:prstGeom prst="rect">
              <a:avLst/>
            </a:prstGeom>
          </p:spPr>
          <p:txBody>
            <a:bodyPr wrap="square">
              <a:spAutoFit/>
            </a:bodyPr>
            <a:lstStyle/>
            <a:p>
              <a:pPr>
                <a:lnSpc>
                  <a:spcPts val="1400"/>
                </a:lnSpc>
              </a:pPr>
              <a:r>
                <a:rPr lang="zh-CN" altLang="en-US" sz="1200" spc="-30" dirty="0">
                  <a:solidFill>
                    <a:schemeClr val="tx1">
                      <a:lumMod val="50000"/>
                    </a:schemeClr>
                  </a:solidFill>
                  <a:latin typeface="微软雅黑"/>
                  <a:ea typeface="微软雅黑"/>
                  <a:sym typeface="微软雅黑"/>
                </a:rPr>
                <a:t>Click to enter text messages  </a:t>
              </a:r>
              <a:endParaRPr lang="en-US" altLang="zh-CN" sz="1200" spc="-30" dirty="0">
                <a:solidFill>
                  <a:schemeClr val="tx1">
                    <a:lumMod val="50000"/>
                  </a:schemeClr>
                </a:solidFill>
                <a:latin typeface="微软雅黑"/>
                <a:ea typeface="微软雅黑"/>
                <a:sym typeface="微软雅黑"/>
              </a:endParaRPr>
            </a:p>
            <a:p>
              <a:pPr>
                <a:lnSpc>
                  <a:spcPts val="1400"/>
                </a:lnSpc>
              </a:pPr>
              <a:r>
                <a:rPr lang="zh-CN" altLang="en-US" sz="1200" spc="-30" dirty="0">
                  <a:solidFill>
                    <a:schemeClr val="tx1">
                      <a:lumMod val="50000"/>
                    </a:schemeClr>
                  </a:solidFill>
                  <a:latin typeface="微软雅黑"/>
                  <a:ea typeface="微软雅黑"/>
                  <a:sym typeface="微软雅黑"/>
                </a:rPr>
                <a:t>Click to enter text messages</a:t>
              </a:r>
            </a:p>
          </p:txBody>
        </p:sp>
      </p:grpSp>
      <p:sp>
        <p:nvSpPr>
          <p:cNvPr id="122" name="Rectangle 15"/>
          <p:cNvSpPr/>
          <p:nvPr/>
        </p:nvSpPr>
        <p:spPr>
          <a:xfrm>
            <a:off x="1187288" y="4353497"/>
            <a:ext cx="2687270" cy="307777"/>
          </a:xfrm>
          <a:prstGeom prst="rect">
            <a:avLst/>
          </a:prstGeom>
        </p:spPr>
        <p:txBody>
          <a:bodyPr wrap="square">
            <a:spAutoFit/>
          </a:bodyPr>
          <a:lstStyle/>
          <a:p>
            <a:r>
              <a:rPr lang="zh-CN" altLang="en-US" sz="1400" b="1" spc="-30" dirty="0">
                <a:solidFill>
                  <a:schemeClr val="tx1">
                    <a:lumMod val="50000"/>
                  </a:schemeClr>
                </a:solidFill>
                <a:latin typeface="微软雅黑"/>
                <a:ea typeface="微软雅黑"/>
                <a:sym typeface="微软雅黑"/>
              </a:rPr>
              <a:t>Click to enter text messages</a:t>
            </a:r>
            <a:endParaRPr lang="en-US" altLang="zh-CN" sz="1400" b="1" spc="-30" dirty="0">
              <a:solidFill>
                <a:schemeClr val="tx1">
                  <a:lumMod val="50000"/>
                </a:schemeClr>
              </a:solidFill>
              <a:latin typeface="微软雅黑"/>
              <a:ea typeface="微软雅黑"/>
              <a:sym typeface="微软雅黑"/>
            </a:endParaRPr>
          </a:p>
        </p:txBody>
      </p:sp>
      <p:grpSp>
        <p:nvGrpSpPr>
          <p:cNvPr id="123" name="组合 122"/>
          <p:cNvGrpSpPr/>
          <p:nvPr/>
        </p:nvGrpSpPr>
        <p:grpSpPr>
          <a:xfrm>
            <a:off x="1132125" y="4688953"/>
            <a:ext cx="2641185" cy="451406"/>
            <a:chOff x="917644" y="2758887"/>
            <a:chExt cx="2641185" cy="451406"/>
          </a:xfrm>
        </p:grpSpPr>
        <p:sp>
          <p:nvSpPr>
            <p:cNvPr id="124" name="Rectangle 20"/>
            <p:cNvSpPr/>
            <p:nvPr/>
          </p:nvSpPr>
          <p:spPr>
            <a:xfrm>
              <a:off x="2179207" y="2758887"/>
              <a:ext cx="1379622" cy="451406"/>
            </a:xfrm>
            <a:prstGeom prst="rect">
              <a:avLst/>
            </a:prstGeom>
          </p:spPr>
          <p:txBody>
            <a:bodyPr wrap="square">
              <a:spAutoFit/>
            </a:bodyPr>
            <a:lstStyle/>
            <a:p>
              <a:pPr>
                <a:lnSpc>
                  <a:spcPts val="1400"/>
                </a:lnSpc>
              </a:pPr>
              <a:r>
                <a:rPr lang="zh-CN" altLang="en-US" sz="1200" spc="-30" dirty="0">
                  <a:solidFill>
                    <a:schemeClr val="tx1">
                      <a:lumMod val="50000"/>
                    </a:schemeClr>
                  </a:solidFill>
                  <a:latin typeface="微软雅黑"/>
                  <a:ea typeface="微软雅黑"/>
                  <a:sym typeface="微软雅黑"/>
                </a:rPr>
                <a:t>Click to enter text messages  </a:t>
              </a:r>
              <a:endParaRPr lang="en-US" altLang="zh-CN" sz="1200" spc="-30" dirty="0">
                <a:solidFill>
                  <a:schemeClr val="tx1">
                    <a:lumMod val="50000"/>
                  </a:schemeClr>
                </a:solidFill>
                <a:latin typeface="微软雅黑"/>
                <a:ea typeface="微软雅黑"/>
                <a:sym typeface="微软雅黑"/>
              </a:endParaRPr>
            </a:p>
            <a:p>
              <a:pPr>
                <a:lnSpc>
                  <a:spcPts val="1400"/>
                </a:lnSpc>
              </a:pPr>
              <a:r>
                <a:rPr lang="zh-CN" altLang="en-US" sz="1200" spc="-30" dirty="0">
                  <a:solidFill>
                    <a:schemeClr val="tx1">
                      <a:lumMod val="50000"/>
                    </a:schemeClr>
                  </a:solidFill>
                  <a:latin typeface="微软雅黑"/>
                  <a:ea typeface="微软雅黑"/>
                  <a:sym typeface="微软雅黑"/>
                </a:rPr>
                <a:t>Click to enter text messages</a:t>
              </a:r>
            </a:p>
          </p:txBody>
        </p:sp>
        <p:sp>
          <p:nvSpPr>
            <p:cNvPr id="125" name="Rectangle 20"/>
            <p:cNvSpPr/>
            <p:nvPr/>
          </p:nvSpPr>
          <p:spPr>
            <a:xfrm>
              <a:off x="917644" y="2758887"/>
              <a:ext cx="1379622" cy="451406"/>
            </a:xfrm>
            <a:prstGeom prst="rect">
              <a:avLst/>
            </a:prstGeom>
          </p:spPr>
          <p:txBody>
            <a:bodyPr wrap="square">
              <a:spAutoFit/>
            </a:bodyPr>
            <a:lstStyle/>
            <a:p>
              <a:pPr>
                <a:lnSpc>
                  <a:spcPts val="1400"/>
                </a:lnSpc>
              </a:pPr>
              <a:r>
                <a:rPr lang="zh-CN" altLang="en-US" sz="1200" spc="-30" dirty="0">
                  <a:solidFill>
                    <a:schemeClr val="tx1">
                      <a:lumMod val="50000"/>
                    </a:schemeClr>
                  </a:solidFill>
                  <a:latin typeface="微软雅黑"/>
                  <a:ea typeface="微软雅黑"/>
                  <a:sym typeface="微软雅黑"/>
                </a:rPr>
                <a:t>Click to enter text messages  </a:t>
              </a:r>
              <a:endParaRPr lang="en-US" altLang="zh-CN" sz="1200" spc="-30" dirty="0">
                <a:solidFill>
                  <a:schemeClr val="tx1">
                    <a:lumMod val="50000"/>
                  </a:schemeClr>
                </a:solidFill>
                <a:latin typeface="微软雅黑"/>
                <a:ea typeface="微软雅黑"/>
                <a:sym typeface="微软雅黑"/>
              </a:endParaRPr>
            </a:p>
            <a:p>
              <a:pPr>
                <a:lnSpc>
                  <a:spcPts val="1400"/>
                </a:lnSpc>
              </a:pPr>
              <a:r>
                <a:rPr lang="zh-CN" altLang="en-US" sz="1200" spc="-30" dirty="0">
                  <a:solidFill>
                    <a:schemeClr val="tx1">
                      <a:lumMod val="50000"/>
                    </a:schemeClr>
                  </a:solidFill>
                  <a:latin typeface="微软雅黑"/>
                  <a:ea typeface="微软雅黑"/>
                  <a:sym typeface="微软雅黑"/>
                </a:rPr>
                <a:t>Click to enter text messages</a:t>
              </a:r>
            </a:p>
          </p:txBody>
        </p:sp>
      </p:grpSp>
      <p:sp>
        <p:nvSpPr>
          <p:cNvPr id="126" name="Rectangle 15"/>
          <p:cNvSpPr/>
          <p:nvPr/>
        </p:nvSpPr>
        <p:spPr>
          <a:xfrm>
            <a:off x="579794" y="2979755"/>
            <a:ext cx="2742433" cy="307777"/>
          </a:xfrm>
          <a:prstGeom prst="rect">
            <a:avLst/>
          </a:prstGeom>
        </p:spPr>
        <p:txBody>
          <a:bodyPr wrap="square">
            <a:spAutoFit/>
          </a:bodyPr>
          <a:lstStyle/>
          <a:p>
            <a:r>
              <a:rPr lang="zh-CN" altLang="en-US" sz="1400" b="1" spc="-30" dirty="0">
                <a:solidFill>
                  <a:schemeClr val="tx1">
                    <a:lumMod val="50000"/>
                  </a:schemeClr>
                </a:solidFill>
                <a:latin typeface="微软雅黑"/>
                <a:ea typeface="微软雅黑"/>
                <a:sym typeface="微软雅黑"/>
              </a:rPr>
              <a:t>Click to enter text messages</a:t>
            </a:r>
            <a:endParaRPr lang="en-US" altLang="zh-CN" sz="1400" b="1" spc="-30" dirty="0">
              <a:solidFill>
                <a:schemeClr val="tx1">
                  <a:lumMod val="50000"/>
                </a:schemeClr>
              </a:solidFill>
              <a:latin typeface="微软雅黑"/>
              <a:ea typeface="微软雅黑"/>
              <a:sym typeface="微软雅黑"/>
            </a:endParaRPr>
          </a:p>
        </p:txBody>
      </p:sp>
      <p:grpSp>
        <p:nvGrpSpPr>
          <p:cNvPr id="127" name="组合 126"/>
          <p:cNvGrpSpPr/>
          <p:nvPr/>
        </p:nvGrpSpPr>
        <p:grpSpPr>
          <a:xfrm>
            <a:off x="579794" y="3315211"/>
            <a:ext cx="2641185" cy="451406"/>
            <a:chOff x="917644" y="2758887"/>
            <a:chExt cx="2641185" cy="451406"/>
          </a:xfrm>
        </p:grpSpPr>
        <p:sp>
          <p:nvSpPr>
            <p:cNvPr id="128" name="Rectangle 20"/>
            <p:cNvSpPr/>
            <p:nvPr/>
          </p:nvSpPr>
          <p:spPr>
            <a:xfrm>
              <a:off x="2179207" y="2758887"/>
              <a:ext cx="1379622" cy="451406"/>
            </a:xfrm>
            <a:prstGeom prst="rect">
              <a:avLst/>
            </a:prstGeom>
          </p:spPr>
          <p:txBody>
            <a:bodyPr wrap="square">
              <a:spAutoFit/>
            </a:bodyPr>
            <a:lstStyle/>
            <a:p>
              <a:pPr>
                <a:lnSpc>
                  <a:spcPts val="1400"/>
                </a:lnSpc>
              </a:pPr>
              <a:r>
                <a:rPr lang="zh-CN" altLang="en-US" sz="1200" spc="-30" dirty="0">
                  <a:solidFill>
                    <a:schemeClr val="tx1">
                      <a:lumMod val="50000"/>
                    </a:schemeClr>
                  </a:solidFill>
                  <a:latin typeface="微软雅黑"/>
                  <a:ea typeface="微软雅黑"/>
                  <a:sym typeface="微软雅黑"/>
                </a:rPr>
                <a:t>Click to enter text messages  </a:t>
              </a:r>
              <a:endParaRPr lang="en-US" altLang="zh-CN" sz="1200" spc="-30" dirty="0">
                <a:solidFill>
                  <a:schemeClr val="tx1">
                    <a:lumMod val="50000"/>
                  </a:schemeClr>
                </a:solidFill>
                <a:latin typeface="微软雅黑"/>
                <a:ea typeface="微软雅黑"/>
                <a:sym typeface="微软雅黑"/>
              </a:endParaRPr>
            </a:p>
            <a:p>
              <a:pPr>
                <a:lnSpc>
                  <a:spcPts val="1400"/>
                </a:lnSpc>
              </a:pPr>
              <a:r>
                <a:rPr lang="zh-CN" altLang="en-US" sz="1200" spc="-30" dirty="0">
                  <a:solidFill>
                    <a:schemeClr val="tx1">
                      <a:lumMod val="50000"/>
                    </a:schemeClr>
                  </a:solidFill>
                  <a:latin typeface="微软雅黑"/>
                  <a:ea typeface="微软雅黑"/>
                  <a:sym typeface="微软雅黑"/>
                </a:rPr>
                <a:t>Click to enter text messages</a:t>
              </a:r>
            </a:p>
          </p:txBody>
        </p:sp>
        <p:sp>
          <p:nvSpPr>
            <p:cNvPr id="129" name="Rectangle 20"/>
            <p:cNvSpPr/>
            <p:nvPr/>
          </p:nvSpPr>
          <p:spPr>
            <a:xfrm>
              <a:off x="917644" y="2758887"/>
              <a:ext cx="1379622" cy="451406"/>
            </a:xfrm>
            <a:prstGeom prst="rect">
              <a:avLst/>
            </a:prstGeom>
          </p:spPr>
          <p:txBody>
            <a:bodyPr wrap="square">
              <a:spAutoFit/>
            </a:bodyPr>
            <a:lstStyle/>
            <a:p>
              <a:pPr>
                <a:lnSpc>
                  <a:spcPts val="1400"/>
                </a:lnSpc>
              </a:pPr>
              <a:r>
                <a:rPr lang="zh-CN" altLang="en-US" sz="1200" spc="-30" dirty="0">
                  <a:solidFill>
                    <a:schemeClr val="tx1">
                      <a:lumMod val="50000"/>
                    </a:schemeClr>
                  </a:solidFill>
                  <a:latin typeface="微软雅黑"/>
                  <a:ea typeface="微软雅黑"/>
                  <a:sym typeface="微软雅黑"/>
                </a:rPr>
                <a:t>Click to enter text messages  </a:t>
              </a:r>
              <a:endParaRPr lang="en-US" altLang="zh-CN" sz="1200" spc="-30" dirty="0">
                <a:solidFill>
                  <a:schemeClr val="tx1">
                    <a:lumMod val="50000"/>
                  </a:schemeClr>
                </a:solidFill>
                <a:latin typeface="微软雅黑"/>
                <a:ea typeface="微软雅黑"/>
                <a:sym typeface="微软雅黑"/>
              </a:endParaRPr>
            </a:p>
            <a:p>
              <a:pPr>
                <a:lnSpc>
                  <a:spcPts val="1400"/>
                </a:lnSpc>
              </a:pPr>
              <a:r>
                <a:rPr lang="zh-CN" altLang="en-US" sz="1200" spc="-30" dirty="0">
                  <a:solidFill>
                    <a:schemeClr val="tx1">
                      <a:lumMod val="50000"/>
                    </a:schemeClr>
                  </a:solidFill>
                  <a:latin typeface="微软雅黑"/>
                  <a:ea typeface="微软雅黑"/>
                  <a:sym typeface="微软雅黑"/>
                </a:rPr>
                <a:t>Click to enter text messages</a:t>
              </a:r>
            </a:p>
          </p:txBody>
        </p:sp>
      </p:grpSp>
      <p:sp>
        <p:nvSpPr>
          <p:cNvPr id="130" name="Rectangle 15"/>
          <p:cNvSpPr/>
          <p:nvPr/>
        </p:nvSpPr>
        <p:spPr>
          <a:xfrm>
            <a:off x="1187288" y="1663948"/>
            <a:ext cx="2742433" cy="307777"/>
          </a:xfrm>
          <a:prstGeom prst="rect">
            <a:avLst/>
          </a:prstGeom>
        </p:spPr>
        <p:txBody>
          <a:bodyPr wrap="square">
            <a:spAutoFit/>
          </a:bodyPr>
          <a:lstStyle/>
          <a:p>
            <a:r>
              <a:rPr lang="zh-CN" altLang="en-US" sz="1400" b="1" spc="-30" dirty="0">
                <a:solidFill>
                  <a:schemeClr val="tx1">
                    <a:lumMod val="50000"/>
                  </a:schemeClr>
                </a:solidFill>
                <a:latin typeface="微软雅黑"/>
                <a:ea typeface="微软雅黑"/>
                <a:sym typeface="微软雅黑"/>
              </a:rPr>
              <a:t>Click to enter text messages</a:t>
            </a:r>
            <a:endParaRPr lang="en-US" altLang="zh-CN" sz="1400" b="1" spc="-30" dirty="0">
              <a:solidFill>
                <a:schemeClr val="tx1">
                  <a:lumMod val="50000"/>
                </a:schemeClr>
              </a:solidFill>
              <a:latin typeface="微软雅黑"/>
              <a:ea typeface="微软雅黑"/>
              <a:sym typeface="微软雅黑"/>
            </a:endParaRPr>
          </a:p>
        </p:txBody>
      </p:sp>
      <p:grpSp>
        <p:nvGrpSpPr>
          <p:cNvPr id="131" name="组合 130"/>
          <p:cNvGrpSpPr/>
          <p:nvPr/>
        </p:nvGrpSpPr>
        <p:grpSpPr>
          <a:xfrm>
            <a:off x="1187288" y="1999404"/>
            <a:ext cx="2641185" cy="451406"/>
            <a:chOff x="917644" y="2758887"/>
            <a:chExt cx="2641185" cy="451406"/>
          </a:xfrm>
        </p:grpSpPr>
        <p:sp>
          <p:nvSpPr>
            <p:cNvPr id="132" name="Rectangle 20"/>
            <p:cNvSpPr/>
            <p:nvPr/>
          </p:nvSpPr>
          <p:spPr>
            <a:xfrm>
              <a:off x="2179207" y="2758887"/>
              <a:ext cx="1379622" cy="451406"/>
            </a:xfrm>
            <a:prstGeom prst="rect">
              <a:avLst/>
            </a:prstGeom>
          </p:spPr>
          <p:txBody>
            <a:bodyPr wrap="square">
              <a:spAutoFit/>
            </a:bodyPr>
            <a:lstStyle/>
            <a:p>
              <a:pPr>
                <a:lnSpc>
                  <a:spcPts val="1400"/>
                </a:lnSpc>
              </a:pPr>
              <a:r>
                <a:rPr lang="zh-CN" altLang="en-US" sz="1200" spc="-30" dirty="0">
                  <a:solidFill>
                    <a:schemeClr val="tx1">
                      <a:lumMod val="50000"/>
                    </a:schemeClr>
                  </a:solidFill>
                  <a:latin typeface="微软雅黑"/>
                  <a:ea typeface="微软雅黑"/>
                  <a:sym typeface="微软雅黑"/>
                </a:rPr>
                <a:t>Click to enter text messages  </a:t>
              </a:r>
              <a:endParaRPr lang="en-US" altLang="zh-CN" sz="1200" spc="-30" dirty="0">
                <a:solidFill>
                  <a:schemeClr val="tx1">
                    <a:lumMod val="50000"/>
                  </a:schemeClr>
                </a:solidFill>
                <a:latin typeface="微软雅黑"/>
                <a:ea typeface="微软雅黑"/>
                <a:sym typeface="微软雅黑"/>
              </a:endParaRPr>
            </a:p>
            <a:p>
              <a:pPr>
                <a:lnSpc>
                  <a:spcPts val="1400"/>
                </a:lnSpc>
              </a:pPr>
              <a:r>
                <a:rPr lang="zh-CN" altLang="en-US" sz="1200" spc="-30" dirty="0">
                  <a:solidFill>
                    <a:schemeClr val="tx1">
                      <a:lumMod val="50000"/>
                    </a:schemeClr>
                  </a:solidFill>
                  <a:latin typeface="微软雅黑"/>
                  <a:ea typeface="微软雅黑"/>
                  <a:sym typeface="微软雅黑"/>
                </a:rPr>
                <a:t>Click to enter text messages</a:t>
              </a:r>
            </a:p>
          </p:txBody>
        </p:sp>
        <p:sp>
          <p:nvSpPr>
            <p:cNvPr id="133" name="Rectangle 20"/>
            <p:cNvSpPr/>
            <p:nvPr/>
          </p:nvSpPr>
          <p:spPr>
            <a:xfrm>
              <a:off x="917644" y="2758887"/>
              <a:ext cx="1379622" cy="451406"/>
            </a:xfrm>
            <a:prstGeom prst="rect">
              <a:avLst/>
            </a:prstGeom>
          </p:spPr>
          <p:txBody>
            <a:bodyPr wrap="square">
              <a:spAutoFit/>
            </a:bodyPr>
            <a:lstStyle/>
            <a:p>
              <a:pPr>
                <a:lnSpc>
                  <a:spcPts val="1400"/>
                </a:lnSpc>
              </a:pPr>
              <a:r>
                <a:rPr lang="zh-CN" altLang="en-US" sz="1200" spc="-30" dirty="0">
                  <a:solidFill>
                    <a:schemeClr val="tx1">
                      <a:lumMod val="50000"/>
                    </a:schemeClr>
                  </a:solidFill>
                  <a:latin typeface="微软雅黑"/>
                  <a:ea typeface="微软雅黑"/>
                  <a:sym typeface="微软雅黑"/>
                </a:rPr>
                <a:t>Click to enter text messages  </a:t>
              </a:r>
              <a:endParaRPr lang="en-US" altLang="zh-CN" sz="1200" spc="-30" dirty="0">
                <a:solidFill>
                  <a:schemeClr val="tx1">
                    <a:lumMod val="50000"/>
                  </a:schemeClr>
                </a:solidFill>
                <a:latin typeface="微软雅黑"/>
                <a:ea typeface="微软雅黑"/>
                <a:sym typeface="微软雅黑"/>
              </a:endParaRPr>
            </a:p>
            <a:p>
              <a:pPr>
                <a:lnSpc>
                  <a:spcPts val="1400"/>
                </a:lnSpc>
              </a:pPr>
              <a:r>
                <a:rPr lang="zh-CN" altLang="en-US" sz="1200" spc="-30" dirty="0">
                  <a:solidFill>
                    <a:schemeClr val="tx1">
                      <a:lumMod val="50000"/>
                    </a:schemeClr>
                  </a:solidFill>
                  <a:latin typeface="微软雅黑"/>
                  <a:ea typeface="微软雅黑"/>
                  <a:sym typeface="微软雅黑"/>
                </a:rPr>
                <a:t>Click to enter text messages</a:t>
              </a:r>
            </a:p>
          </p:txBody>
        </p:sp>
      </p:grpSp>
      <p:sp>
        <p:nvSpPr>
          <p:cNvPr id="64" name="矩形 63"/>
          <p:cNvSpPr/>
          <p:nvPr/>
        </p:nvSpPr>
        <p:spPr>
          <a:xfrm>
            <a:off x="1187288" y="276327"/>
            <a:ext cx="2339102" cy="523220"/>
          </a:xfrm>
          <a:prstGeom prst="rect">
            <a:avLst/>
          </a:prstGeom>
        </p:spPr>
        <p:txBody>
          <a:bodyPr wrap="none">
            <a:spAutoFit/>
          </a:bodyPr>
          <a:lstStyle/>
          <a:p>
            <a:pPr algn="ctr"/>
            <a:r>
              <a:rPr lang="zh-CN" altLang="en-US" sz="2800" dirty="0">
                <a:solidFill>
                  <a:schemeClr val="tx1">
                    <a:lumMod val="85000"/>
                    <a:lumOff val="15000"/>
                  </a:schemeClr>
                </a:solidFill>
                <a:latin typeface="微软雅黑"/>
                <a:ea typeface="微软雅黑"/>
                <a:cs typeface="Arial" panose="020B0604020202020204" pitchFamily="34" charset="0"/>
                <a:sym typeface="微软雅黑"/>
              </a:rPr>
              <a:t>Add title information</a:t>
            </a:r>
            <a:endParaRPr lang="en-US" altLang="zh-CN" sz="2800" dirty="0">
              <a:solidFill>
                <a:schemeClr val="tx1">
                  <a:lumMod val="85000"/>
                  <a:lumOff val="15000"/>
                </a:schemeClr>
              </a:solidFill>
              <a:latin typeface="微软雅黑"/>
              <a:ea typeface="微软雅黑"/>
              <a:cs typeface="Arial" panose="020B0604020202020204" pitchFamily="34" charset="0"/>
              <a:sym typeface="微软雅黑"/>
            </a:endParaRPr>
          </a:p>
        </p:txBody>
      </p:sp>
    </p:spTree>
    <p:extLst>
      <p:ext uri="{BB962C8B-B14F-4D97-AF65-F5344CB8AC3E}">
        <p14:creationId xmlns:p14="http://schemas.microsoft.com/office/powerpoint/2010/main" val="483457895"/>
      </p:ext>
    </p:extLst>
  </p:cSld>
  <p:clrMapOvr>
    <a:masterClrMapping/>
  </p:clrMapOvr>
  <mc:AlternateContent xmlns:mc="http://schemas.openxmlformats.org/markup-compatibility/2006" xmlns:p14="http://schemas.microsoft.com/office/powerpoint/2010/main">
    <mc:Choice Requires="p14">
      <p:transition spd="slow" p14:dur="1200" advTm="3000">
        <p14:prism/>
      </p:transition>
    </mc:Choice>
    <mc:Fallback xmlns:a14="http://schemas.microsoft.com/office/drawing/2010/main" xmlns="">
      <p:transition spd="slow" advTm="3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47"/>
                                        </p:tgtEl>
                                        <p:attrNameLst>
                                          <p:attrName>style.visibility</p:attrName>
                                        </p:attrNameLst>
                                      </p:cBhvr>
                                      <p:to>
                                        <p:strVal val="visible"/>
                                      </p:to>
                                    </p:set>
                                    <p:anim calcmode="lin" valueType="num">
                                      <p:cBhvr additive="base">
                                        <p:cTn id="11" dur="500" fill="hold"/>
                                        <p:tgtEl>
                                          <p:spTgt spid="47"/>
                                        </p:tgtEl>
                                        <p:attrNameLst>
                                          <p:attrName>ppt_x</p:attrName>
                                        </p:attrNameLst>
                                      </p:cBhvr>
                                      <p:tavLst>
                                        <p:tav tm="0">
                                          <p:val>
                                            <p:strVal val="#ppt_x"/>
                                          </p:val>
                                        </p:tav>
                                        <p:tav tm="100000">
                                          <p:val>
                                            <p:strVal val="#ppt_x"/>
                                          </p:val>
                                        </p:tav>
                                      </p:tavLst>
                                    </p:anim>
                                    <p:anim calcmode="lin" valueType="num">
                                      <p:cBhvr additive="base">
                                        <p:cTn id="12" dur="500" fill="hold"/>
                                        <p:tgtEl>
                                          <p:spTgt spid="47"/>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8"/>
                                        </p:tgtEl>
                                        <p:attrNameLst>
                                          <p:attrName>style.visibility</p:attrName>
                                        </p:attrNameLst>
                                      </p:cBhvr>
                                      <p:to>
                                        <p:strVal val="visible"/>
                                      </p:to>
                                    </p:set>
                                    <p:anim calcmode="lin" valueType="num">
                                      <p:cBhvr additive="base">
                                        <p:cTn id="15" dur="500" fill="hold"/>
                                        <p:tgtEl>
                                          <p:spTgt spid="48"/>
                                        </p:tgtEl>
                                        <p:attrNameLst>
                                          <p:attrName>ppt_x</p:attrName>
                                        </p:attrNameLst>
                                      </p:cBhvr>
                                      <p:tavLst>
                                        <p:tav tm="0">
                                          <p:val>
                                            <p:strVal val="#ppt_x"/>
                                          </p:val>
                                        </p:tav>
                                        <p:tav tm="100000">
                                          <p:val>
                                            <p:strVal val="#ppt_x"/>
                                          </p:val>
                                        </p:tav>
                                      </p:tavLst>
                                    </p:anim>
                                    <p:anim calcmode="lin" valueType="num">
                                      <p:cBhvr additive="base">
                                        <p:cTn id="16" dur="500" fill="hold"/>
                                        <p:tgtEl>
                                          <p:spTgt spid="48"/>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54"/>
                                        </p:tgtEl>
                                        <p:attrNameLst>
                                          <p:attrName>style.visibility</p:attrName>
                                        </p:attrNameLst>
                                      </p:cBhvr>
                                      <p:to>
                                        <p:strVal val="visible"/>
                                      </p:to>
                                    </p:set>
                                    <p:anim calcmode="lin" valueType="num">
                                      <p:cBhvr additive="base">
                                        <p:cTn id="19" dur="500" fill="hold"/>
                                        <p:tgtEl>
                                          <p:spTgt spid="54"/>
                                        </p:tgtEl>
                                        <p:attrNameLst>
                                          <p:attrName>ppt_x</p:attrName>
                                        </p:attrNameLst>
                                      </p:cBhvr>
                                      <p:tavLst>
                                        <p:tav tm="0">
                                          <p:val>
                                            <p:strVal val="#ppt_x"/>
                                          </p:val>
                                        </p:tav>
                                        <p:tav tm="100000">
                                          <p:val>
                                            <p:strVal val="#ppt_x"/>
                                          </p:val>
                                        </p:tav>
                                      </p:tavLst>
                                    </p:anim>
                                    <p:anim calcmode="lin" valueType="num">
                                      <p:cBhvr additive="base">
                                        <p:cTn id="20" dur="500" fill="hold"/>
                                        <p:tgtEl>
                                          <p:spTgt spid="54"/>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55"/>
                                        </p:tgtEl>
                                        <p:attrNameLst>
                                          <p:attrName>style.visibility</p:attrName>
                                        </p:attrNameLst>
                                      </p:cBhvr>
                                      <p:to>
                                        <p:strVal val="visible"/>
                                      </p:to>
                                    </p:set>
                                    <p:anim calcmode="lin" valueType="num">
                                      <p:cBhvr additive="base">
                                        <p:cTn id="23" dur="500" fill="hold"/>
                                        <p:tgtEl>
                                          <p:spTgt spid="55"/>
                                        </p:tgtEl>
                                        <p:attrNameLst>
                                          <p:attrName>ppt_x</p:attrName>
                                        </p:attrNameLst>
                                      </p:cBhvr>
                                      <p:tavLst>
                                        <p:tav tm="0">
                                          <p:val>
                                            <p:strVal val="#ppt_x"/>
                                          </p:val>
                                        </p:tav>
                                        <p:tav tm="100000">
                                          <p:val>
                                            <p:strVal val="#ppt_x"/>
                                          </p:val>
                                        </p:tav>
                                      </p:tavLst>
                                    </p:anim>
                                    <p:anim calcmode="lin" valueType="num">
                                      <p:cBhvr additive="base">
                                        <p:cTn id="24" dur="500" fill="hold"/>
                                        <p:tgtEl>
                                          <p:spTgt spid="55"/>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78"/>
                                        </p:tgtEl>
                                        <p:attrNameLst>
                                          <p:attrName>style.visibility</p:attrName>
                                        </p:attrNameLst>
                                      </p:cBhvr>
                                      <p:to>
                                        <p:strVal val="visible"/>
                                      </p:to>
                                    </p:set>
                                    <p:anim calcmode="lin" valueType="num">
                                      <p:cBhvr additive="base">
                                        <p:cTn id="27" dur="500" fill="hold"/>
                                        <p:tgtEl>
                                          <p:spTgt spid="78"/>
                                        </p:tgtEl>
                                        <p:attrNameLst>
                                          <p:attrName>ppt_x</p:attrName>
                                        </p:attrNameLst>
                                      </p:cBhvr>
                                      <p:tavLst>
                                        <p:tav tm="0">
                                          <p:val>
                                            <p:strVal val="#ppt_x"/>
                                          </p:val>
                                        </p:tav>
                                        <p:tav tm="100000">
                                          <p:val>
                                            <p:strVal val="#ppt_x"/>
                                          </p:val>
                                        </p:tav>
                                      </p:tavLst>
                                    </p:anim>
                                    <p:anim calcmode="lin" valueType="num">
                                      <p:cBhvr additive="base">
                                        <p:cTn id="28" dur="500" fill="hold"/>
                                        <p:tgtEl>
                                          <p:spTgt spid="78"/>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83"/>
                                        </p:tgtEl>
                                        <p:attrNameLst>
                                          <p:attrName>style.visibility</p:attrName>
                                        </p:attrNameLst>
                                      </p:cBhvr>
                                      <p:to>
                                        <p:strVal val="visible"/>
                                      </p:to>
                                    </p:set>
                                    <p:anim calcmode="lin" valueType="num">
                                      <p:cBhvr additive="base">
                                        <p:cTn id="31" dur="500" fill="hold"/>
                                        <p:tgtEl>
                                          <p:spTgt spid="83"/>
                                        </p:tgtEl>
                                        <p:attrNameLst>
                                          <p:attrName>ppt_x</p:attrName>
                                        </p:attrNameLst>
                                      </p:cBhvr>
                                      <p:tavLst>
                                        <p:tav tm="0">
                                          <p:val>
                                            <p:strVal val="#ppt_x"/>
                                          </p:val>
                                        </p:tav>
                                        <p:tav tm="100000">
                                          <p:val>
                                            <p:strVal val="#ppt_x"/>
                                          </p:val>
                                        </p:tav>
                                      </p:tavLst>
                                    </p:anim>
                                    <p:anim calcmode="lin" valueType="num">
                                      <p:cBhvr additive="base">
                                        <p:cTn id="32" dur="500" fill="hold"/>
                                        <p:tgtEl>
                                          <p:spTgt spid="83"/>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86"/>
                                        </p:tgtEl>
                                        <p:attrNameLst>
                                          <p:attrName>style.visibility</p:attrName>
                                        </p:attrNameLst>
                                      </p:cBhvr>
                                      <p:to>
                                        <p:strVal val="visible"/>
                                      </p:to>
                                    </p:set>
                                    <p:anim calcmode="lin" valueType="num">
                                      <p:cBhvr additive="base">
                                        <p:cTn id="35" dur="500" fill="hold"/>
                                        <p:tgtEl>
                                          <p:spTgt spid="86"/>
                                        </p:tgtEl>
                                        <p:attrNameLst>
                                          <p:attrName>ppt_x</p:attrName>
                                        </p:attrNameLst>
                                      </p:cBhvr>
                                      <p:tavLst>
                                        <p:tav tm="0">
                                          <p:val>
                                            <p:strVal val="#ppt_x"/>
                                          </p:val>
                                        </p:tav>
                                        <p:tav tm="100000">
                                          <p:val>
                                            <p:strVal val="#ppt_x"/>
                                          </p:val>
                                        </p:tav>
                                      </p:tavLst>
                                    </p:anim>
                                    <p:anim calcmode="lin" valueType="num">
                                      <p:cBhvr additive="base">
                                        <p:cTn id="36" dur="500" fill="hold"/>
                                        <p:tgtEl>
                                          <p:spTgt spid="86"/>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87"/>
                                        </p:tgtEl>
                                        <p:attrNameLst>
                                          <p:attrName>style.visibility</p:attrName>
                                        </p:attrNameLst>
                                      </p:cBhvr>
                                      <p:to>
                                        <p:strVal val="visible"/>
                                      </p:to>
                                    </p:set>
                                    <p:anim calcmode="lin" valueType="num">
                                      <p:cBhvr additive="base">
                                        <p:cTn id="39" dur="500" fill="hold"/>
                                        <p:tgtEl>
                                          <p:spTgt spid="87"/>
                                        </p:tgtEl>
                                        <p:attrNameLst>
                                          <p:attrName>ppt_x</p:attrName>
                                        </p:attrNameLst>
                                      </p:cBhvr>
                                      <p:tavLst>
                                        <p:tav tm="0">
                                          <p:val>
                                            <p:strVal val="#ppt_x"/>
                                          </p:val>
                                        </p:tav>
                                        <p:tav tm="100000">
                                          <p:val>
                                            <p:strVal val="#ppt_x"/>
                                          </p:val>
                                        </p:tav>
                                      </p:tavLst>
                                    </p:anim>
                                    <p:anim calcmode="lin" valueType="num">
                                      <p:cBhvr additive="base">
                                        <p:cTn id="40" dur="500" fill="hold"/>
                                        <p:tgtEl>
                                          <p:spTgt spid="87"/>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90"/>
                                        </p:tgtEl>
                                        <p:attrNameLst>
                                          <p:attrName>style.visibility</p:attrName>
                                        </p:attrNameLst>
                                      </p:cBhvr>
                                      <p:to>
                                        <p:strVal val="visible"/>
                                      </p:to>
                                    </p:set>
                                    <p:anim calcmode="lin" valueType="num">
                                      <p:cBhvr additive="base">
                                        <p:cTn id="43" dur="500" fill="hold"/>
                                        <p:tgtEl>
                                          <p:spTgt spid="90"/>
                                        </p:tgtEl>
                                        <p:attrNameLst>
                                          <p:attrName>ppt_x</p:attrName>
                                        </p:attrNameLst>
                                      </p:cBhvr>
                                      <p:tavLst>
                                        <p:tav tm="0">
                                          <p:val>
                                            <p:strVal val="#ppt_x"/>
                                          </p:val>
                                        </p:tav>
                                        <p:tav tm="100000">
                                          <p:val>
                                            <p:strVal val="#ppt_x"/>
                                          </p:val>
                                        </p:tav>
                                      </p:tavLst>
                                    </p:anim>
                                    <p:anim calcmode="lin" valueType="num">
                                      <p:cBhvr additive="base">
                                        <p:cTn id="44" dur="500" fill="hold"/>
                                        <p:tgtEl>
                                          <p:spTgt spid="90"/>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110"/>
                                        </p:tgtEl>
                                        <p:attrNameLst>
                                          <p:attrName>style.visibility</p:attrName>
                                        </p:attrNameLst>
                                      </p:cBhvr>
                                      <p:to>
                                        <p:strVal val="visible"/>
                                      </p:to>
                                    </p:set>
                                    <p:anim calcmode="lin" valueType="num">
                                      <p:cBhvr additive="base">
                                        <p:cTn id="47" dur="500" fill="hold"/>
                                        <p:tgtEl>
                                          <p:spTgt spid="110"/>
                                        </p:tgtEl>
                                        <p:attrNameLst>
                                          <p:attrName>ppt_x</p:attrName>
                                        </p:attrNameLst>
                                      </p:cBhvr>
                                      <p:tavLst>
                                        <p:tav tm="0">
                                          <p:val>
                                            <p:strVal val="#ppt_x"/>
                                          </p:val>
                                        </p:tav>
                                        <p:tav tm="100000">
                                          <p:val>
                                            <p:strVal val="#ppt_x"/>
                                          </p:val>
                                        </p:tav>
                                      </p:tavLst>
                                    </p:anim>
                                    <p:anim calcmode="lin" valueType="num">
                                      <p:cBhvr additive="base">
                                        <p:cTn id="48" dur="500" fill="hold"/>
                                        <p:tgtEl>
                                          <p:spTgt spid="110"/>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115"/>
                                        </p:tgtEl>
                                        <p:attrNameLst>
                                          <p:attrName>style.visibility</p:attrName>
                                        </p:attrNameLst>
                                      </p:cBhvr>
                                      <p:to>
                                        <p:strVal val="visible"/>
                                      </p:to>
                                    </p:set>
                                    <p:anim calcmode="lin" valueType="num">
                                      <p:cBhvr additive="base">
                                        <p:cTn id="51" dur="500" fill="hold"/>
                                        <p:tgtEl>
                                          <p:spTgt spid="115"/>
                                        </p:tgtEl>
                                        <p:attrNameLst>
                                          <p:attrName>ppt_x</p:attrName>
                                        </p:attrNameLst>
                                      </p:cBhvr>
                                      <p:tavLst>
                                        <p:tav tm="0">
                                          <p:val>
                                            <p:strVal val="#ppt_x"/>
                                          </p:val>
                                        </p:tav>
                                        <p:tav tm="100000">
                                          <p:val>
                                            <p:strVal val="#ppt_x"/>
                                          </p:val>
                                        </p:tav>
                                      </p:tavLst>
                                    </p:anim>
                                    <p:anim calcmode="lin" valueType="num">
                                      <p:cBhvr additive="base">
                                        <p:cTn id="52" dur="500" fill="hold"/>
                                        <p:tgtEl>
                                          <p:spTgt spid="115"/>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0"/>
                                  </p:stCondLst>
                                  <p:childTnLst>
                                    <p:set>
                                      <p:cBhvr>
                                        <p:cTn id="54" dur="1" fill="hold">
                                          <p:stCondLst>
                                            <p:cond delay="0"/>
                                          </p:stCondLst>
                                        </p:cTn>
                                        <p:tgtEl>
                                          <p:spTgt spid="116"/>
                                        </p:tgtEl>
                                        <p:attrNameLst>
                                          <p:attrName>style.visibility</p:attrName>
                                        </p:attrNameLst>
                                      </p:cBhvr>
                                      <p:to>
                                        <p:strVal val="visible"/>
                                      </p:to>
                                    </p:set>
                                    <p:anim calcmode="lin" valueType="num">
                                      <p:cBhvr additive="base">
                                        <p:cTn id="55" dur="500" fill="hold"/>
                                        <p:tgtEl>
                                          <p:spTgt spid="116"/>
                                        </p:tgtEl>
                                        <p:attrNameLst>
                                          <p:attrName>ppt_x</p:attrName>
                                        </p:attrNameLst>
                                      </p:cBhvr>
                                      <p:tavLst>
                                        <p:tav tm="0">
                                          <p:val>
                                            <p:strVal val="#ppt_x"/>
                                          </p:val>
                                        </p:tav>
                                        <p:tav tm="100000">
                                          <p:val>
                                            <p:strVal val="#ppt_x"/>
                                          </p:val>
                                        </p:tav>
                                      </p:tavLst>
                                    </p:anim>
                                    <p:anim calcmode="lin" valueType="num">
                                      <p:cBhvr additive="base">
                                        <p:cTn id="56" dur="500" fill="hold"/>
                                        <p:tgtEl>
                                          <p:spTgt spid="116"/>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122"/>
                                        </p:tgtEl>
                                        <p:attrNameLst>
                                          <p:attrName>style.visibility</p:attrName>
                                        </p:attrNameLst>
                                      </p:cBhvr>
                                      <p:to>
                                        <p:strVal val="visible"/>
                                      </p:to>
                                    </p:set>
                                    <p:anim calcmode="lin" valueType="num">
                                      <p:cBhvr additive="base">
                                        <p:cTn id="59" dur="500" fill="hold"/>
                                        <p:tgtEl>
                                          <p:spTgt spid="122"/>
                                        </p:tgtEl>
                                        <p:attrNameLst>
                                          <p:attrName>ppt_x</p:attrName>
                                        </p:attrNameLst>
                                      </p:cBhvr>
                                      <p:tavLst>
                                        <p:tav tm="0">
                                          <p:val>
                                            <p:strVal val="#ppt_x"/>
                                          </p:val>
                                        </p:tav>
                                        <p:tav tm="100000">
                                          <p:val>
                                            <p:strVal val="#ppt_x"/>
                                          </p:val>
                                        </p:tav>
                                      </p:tavLst>
                                    </p:anim>
                                    <p:anim calcmode="lin" valueType="num">
                                      <p:cBhvr additive="base">
                                        <p:cTn id="60" dur="500" fill="hold"/>
                                        <p:tgtEl>
                                          <p:spTgt spid="122"/>
                                        </p:tgtEl>
                                        <p:attrNameLst>
                                          <p:attrName>ppt_y</p:attrName>
                                        </p:attrNameLst>
                                      </p:cBhvr>
                                      <p:tavLst>
                                        <p:tav tm="0">
                                          <p:val>
                                            <p:strVal val="1+#ppt_h/2"/>
                                          </p:val>
                                        </p:tav>
                                        <p:tav tm="100000">
                                          <p:val>
                                            <p:strVal val="#ppt_y"/>
                                          </p:val>
                                        </p:tav>
                                      </p:tavLst>
                                    </p:anim>
                                  </p:childTnLst>
                                </p:cTn>
                              </p:par>
                              <p:par>
                                <p:cTn id="61" presetID="2" presetClass="entr" presetSubtype="4" fill="hold" nodeType="withEffect">
                                  <p:stCondLst>
                                    <p:cond delay="0"/>
                                  </p:stCondLst>
                                  <p:childTnLst>
                                    <p:set>
                                      <p:cBhvr>
                                        <p:cTn id="62" dur="1" fill="hold">
                                          <p:stCondLst>
                                            <p:cond delay="0"/>
                                          </p:stCondLst>
                                        </p:cTn>
                                        <p:tgtEl>
                                          <p:spTgt spid="123"/>
                                        </p:tgtEl>
                                        <p:attrNameLst>
                                          <p:attrName>style.visibility</p:attrName>
                                        </p:attrNameLst>
                                      </p:cBhvr>
                                      <p:to>
                                        <p:strVal val="visible"/>
                                      </p:to>
                                    </p:set>
                                    <p:anim calcmode="lin" valueType="num">
                                      <p:cBhvr additive="base">
                                        <p:cTn id="63" dur="500" fill="hold"/>
                                        <p:tgtEl>
                                          <p:spTgt spid="123"/>
                                        </p:tgtEl>
                                        <p:attrNameLst>
                                          <p:attrName>ppt_x</p:attrName>
                                        </p:attrNameLst>
                                      </p:cBhvr>
                                      <p:tavLst>
                                        <p:tav tm="0">
                                          <p:val>
                                            <p:strVal val="#ppt_x"/>
                                          </p:val>
                                        </p:tav>
                                        <p:tav tm="100000">
                                          <p:val>
                                            <p:strVal val="#ppt_x"/>
                                          </p:val>
                                        </p:tav>
                                      </p:tavLst>
                                    </p:anim>
                                    <p:anim calcmode="lin" valueType="num">
                                      <p:cBhvr additive="base">
                                        <p:cTn id="64" dur="500" fill="hold"/>
                                        <p:tgtEl>
                                          <p:spTgt spid="123"/>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126"/>
                                        </p:tgtEl>
                                        <p:attrNameLst>
                                          <p:attrName>style.visibility</p:attrName>
                                        </p:attrNameLst>
                                      </p:cBhvr>
                                      <p:to>
                                        <p:strVal val="visible"/>
                                      </p:to>
                                    </p:set>
                                    <p:anim calcmode="lin" valueType="num">
                                      <p:cBhvr additive="base">
                                        <p:cTn id="67" dur="500" fill="hold"/>
                                        <p:tgtEl>
                                          <p:spTgt spid="126"/>
                                        </p:tgtEl>
                                        <p:attrNameLst>
                                          <p:attrName>ppt_x</p:attrName>
                                        </p:attrNameLst>
                                      </p:cBhvr>
                                      <p:tavLst>
                                        <p:tav tm="0">
                                          <p:val>
                                            <p:strVal val="#ppt_x"/>
                                          </p:val>
                                        </p:tav>
                                        <p:tav tm="100000">
                                          <p:val>
                                            <p:strVal val="#ppt_x"/>
                                          </p:val>
                                        </p:tav>
                                      </p:tavLst>
                                    </p:anim>
                                    <p:anim calcmode="lin" valueType="num">
                                      <p:cBhvr additive="base">
                                        <p:cTn id="68" dur="500" fill="hold"/>
                                        <p:tgtEl>
                                          <p:spTgt spid="126"/>
                                        </p:tgtEl>
                                        <p:attrNameLst>
                                          <p:attrName>ppt_y</p:attrName>
                                        </p:attrNameLst>
                                      </p:cBhvr>
                                      <p:tavLst>
                                        <p:tav tm="0">
                                          <p:val>
                                            <p:strVal val="1+#ppt_h/2"/>
                                          </p:val>
                                        </p:tav>
                                        <p:tav tm="100000">
                                          <p:val>
                                            <p:strVal val="#ppt_y"/>
                                          </p:val>
                                        </p:tav>
                                      </p:tavLst>
                                    </p:anim>
                                  </p:childTnLst>
                                </p:cTn>
                              </p:par>
                              <p:par>
                                <p:cTn id="69" presetID="2" presetClass="entr" presetSubtype="4" fill="hold" nodeType="withEffect">
                                  <p:stCondLst>
                                    <p:cond delay="0"/>
                                  </p:stCondLst>
                                  <p:childTnLst>
                                    <p:set>
                                      <p:cBhvr>
                                        <p:cTn id="70" dur="1" fill="hold">
                                          <p:stCondLst>
                                            <p:cond delay="0"/>
                                          </p:stCondLst>
                                        </p:cTn>
                                        <p:tgtEl>
                                          <p:spTgt spid="127"/>
                                        </p:tgtEl>
                                        <p:attrNameLst>
                                          <p:attrName>style.visibility</p:attrName>
                                        </p:attrNameLst>
                                      </p:cBhvr>
                                      <p:to>
                                        <p:strVal val="visible"/>
                                      </p:to>
                                    </p:set>
                                    <p:anim calcmode="lin" valueType="num">
                                      <p:cBhvr additive="base">
                                        <p:cTn id="71" dur="500" fill="hold"/>
                                        <p:tgtEl>
                                          <p:spTgt spid="127"/>
                                        </p:tgtEl>
                                        <p:attrNameLst>
                                          <p:attrName>ppt_x</p:attrName>
                                        </p:attrNameLst>
                                      </p:cBhvr>
                                      <p:tavLst>
                                        <p:tav tm="0">
                                          <p:val>
                                            <p:strVal val="#ppt_x"/>
                                          </p:val>
                                        </p:tav>
                                        <p:tav tm="100000">
                                          <p:val>
                                            <p:strVal val="#ppt_x"/>
                                          </p:val>
                                        </p:tav>
                                      </p:tavLst>
                                    </p:anim>
                                    <p:anim calcmode="lin" valueType="num">
                                      <p:cBhvr additive="base">
                                        <p:cTn id="72" dur="500" fill="hold"/>
                                        <p:tgtEl>
                                          <p:spTgt spid="127"/>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130"/>
                                        </p:tgtEl>
                                        <p:attrNameLst>
                                          <p:attrName>style.visibility</p:attrName>
                                        </p:attrNameLst>
                                      </p:cBhvr>
                                      <p:to>
                                        <p:strVal val="visible"/>
                                      </p:to>
                                    </p:set>
                                    <p:anim calcmode="lin" valueType="num">
                                      <p:cBhvr additive="base">
                                        <p:cTn id="75" dur="500" fill="hold"/>
                                        <p:tgtEl>
                                          <p:spTgt spid="130"/>
                                        </p:tgtEl>
                                        <p:attrNameLst>
                                          <p:attrName>ppt_x</p:attrName>
                                        </p:attrNameLst>
                                      </p:cBhvr>
                                      <p:tavLst>
                                        <p:tav tm="0">
                                          <p:val>
                                            <p:strVal val="#ppt_x"/>
                                          </p:val>
                                        </p:tav>
                                        <p:tav tm="100000">
                                          <p:val>
                                            <p:strVal val="#ppt_x"/>
                                          </p:val>
                                        </p:tav>
                                      </p:tavLst>
                                    </p:anim>
                                    <p:anim calcmode="lin" valueType="num">
                                      <p:cBhvr additive="base">
                                        <p:cTn id="76" dur="500" fill="hold"/>
                                        <p:tgtEl>
                                          <p:spTgt spid="130"/>
                                        </p:tgtEl>
                                        <p:attrNameLst>
                                          <p:attrName>ppt_y</p:attrName>
                                        </p:attrNameLst>
                                      </p:cBhvr>
                                      <p:tavLst>
                                        <p:tav tm="0">
                                          <p:val>
                                            <p:strVal val="1+#ppt_h/2"/>
                                          </p:val>
                                        </p:tav>
                                        <p:tav tm="100000">
                                          <p:val>
                                            <p:strVal val="#ppt_y"/>
                                          </p:val>
                                        </p:tav>
                                      </p:tavLst>
                                    </p:anim>
                                  </p:childTnLst>
                                </p:cTn>
                              </p:par>
                              <p:par>
                                <p:cTn id="77" presetID="2" presetClass="entr" presetSubtype="4" fill="hold" nodeType="withEffect">
                                  <p:stCondLst>
                                    <p:cond delay="0"/>
                                  </p:stCondLst>
                                  <p:childTnLst>
                                    <p:set>
                                      <p:cBhvr>
                                        <p:cTn id="78" dur="1" fill="hold">
                                          <p:stCondLst>
                                            <p:cond delay="0"/>
                                          </p:stCondLst>
                                        </p:cTn>
                                        <p:tgtEl>
                                          <p:spTgt spid="131"/>
                                        </p:tgtEl>
                                        <p:attrNameLst>
                                          <p:attrName>style.visibility</p:attrName>
                                        </p:attrNameLst>
                                      </p:cBhvr>
                                      <p:to>
                                        <p:strVal val="visible"/>
                                      </p:to>
                                    </p:set>
                                    <p:anim calcmode="lin" valueType="num">
                                      <p:cBhvr additive="base">
                                        <p:cTn id="79" dur="500" fill="hold"/>
                                        <p:tgtEl>
                                          <p:spTgt spid="131"/>
                                        </p:tgtEl>
                                        <p:attrNameLst>
                                          <p:attrName>ppt_x</p:attrName>
                                        </p:attrNameLst>
                                      </p:cBhvr>
                                      <p:tavLst>
                                        <p:tav tm="0">
                                          <p:val>
                                            <p:strVal val="#ppt_x"/>
                                          </p:val>
                                        </p:tav>
                                        <p:tav tm="100000">
                                          <p:val>
                                            <p:strVal val="#ppt_x"/>
                                          </p:val>
                                        </p:tav>
                                      </p:tavLst>
                                    </p:anim>
                                    <p:anim calcmode="lin" valueType="num">
                                      <p:cBhvr additive="base">
                                        <p:cTn id="80" dur="500" fill="hold"/>
                                        <p:tgtEl>
                                          <p:spTgt spid="13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animBg="1"/>
      <p:bldP spid="54" grpId="0" animBg="1"/>
      <p:bldP spid="86" grpId="0"/>
      <p:bldP spid="90" grpId="0"/>
      <p:bldP spid="115" grpId="0"/>
      <p:bldP spid="122" grpId="0"/>
      <p:bldP spid="126" grpId="0"/>
      <p:bldP spid="130"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hidden="1"/>
          <p:cNvSpPr>
            <a:spLocks noGrp="1"/>
          </p:cNvSpPr>
          <p:nvPr>
            <p:ph type="title"/>
          </p:nvPr>
        </p:nvSpPr>
        <p:spPr/>
        <p:txBody>
          <a:bodyPr/>
          <a:lstStyle/>
          <a:p>
            <a:endParaRPr lang="zh-CN" altLang="en-US">
              <a:latin typeface="微软雅黑"/>
              <a:ea typeface="微软雅黑"/>
              <a:cs typeface="+mn-ea"/>
              <a:sym typeface="微软雅黑"/>
            </a:endParaRPr>
          </a:p>
        </p:txBody>
      </p:sp>
      <p:sp>
        <p:nvSpPr>
          <p:cNvPr id="94" name="Oval 9"/>
          <p:cNvSpPr/>
          <p:nvPr/>
        </p:nvSpPr>
        <p:spPr>
          <a:xfrm>
            <a:off x="7210381" y="2095635"/>
            <a:ext cx="3234246" cy="3234244"/>
          </a:xfrm>
          <a:prstGeom prst="ellipse">
            <a:avLst/>
          </a:prstGeom>
          <a:noFill/>
          <a:ln w="381000" cap="rnd" cmpd="sng" algn="ctr">
            <a:solidFill>
              <a:schemeClr val="tx1">
                <a:lumMod val="50000"/>
                <a:lumOff val="50000"/>
                <a:alpha val="30000"/>
              </a:schemeClr>
            </a:solidFill>
            <a:prstDash val="solid"/>
          </a:ln>
          <a:effectLst/>
        </p:spPr>
        <p:txBody>
          <a:bodyPr rtlCol="0" anchor="ctr"/>
          <a:lstStyle/>
          <a:p>
            <a:pPr marL="0" marR="0" lvl="0" indent="0" algn="ctr" defTabSz="913765" eaLnBrk="1" fontAlgn="auto" latinLnBrk="0" hangingPunct="1">
              <a:lnSpc>
                <a:spcPct val="100000"/>
              </a:lnSpc>
              <a:spcBef>
                <a:spcPts val="0"/>
              </a:spcBef>
              <a:spcAft>
                <a:spcPts val="0"/>
              </a:spcAft>
              <a:buClrTx/>
              <a:buSzTx/>
              <a:buFontTx/>
              <a:buNone/>
              <a:tabLst/>
              <a:defRPr/>
            </a:pPr>
            <a:endParaRPr kumimoji="0" lang="en-US" sz="2635" b="0" i="0" u="none" strike="noStrike" kern="0" cap="none" spc="0" normalizeH="0" baseline="0" noProof="0">
              <a:ln>
                <a:noFill/>
              </a:ln>
              <a:solidFill>
                <a:prstClr val="black"/>
              </a:solidFill>
              <a:effectLst/>
              <a:uLnTx/>
              <a:uFillTx/>
              <a:latin typeface="微软雅黑"/>
              <a:ea typeface="微软雅黑"/>
              <a:cs typeface="+mn-ea"/>
              <a:sym typeface="微软雅黑"/>
            </a:endParaRPr>
          </a:p>
        </p:txBody>
      </p:sp>
      <p:sp>
        <p:nvSpPr>
          <p:cNvPr id="109" name="Oval 10"/>
          <p:cNvSpPr/>
          <p:nvPr/>
        </p:nvSpPr>
        <p:spPr>
          <a:xfrm>
            <a:off x="7603382" y="2488638"/>
            <a:ext cx="2448244" cy="2448244"/>
          </a:xfrm>
          <a:prstGeom prst="ellipse">
            <a:avLst/>
          </a:prstGeom>
          <a:noFill/>
          <a:ln w="381000" cap="rnd" cmpd="sng" algn="ctr">
            <a:solidFill>
              <a:sysClr val="window" lastClr="FFFFFF">
                <a:lumMod val="75000"/>
                <a:alpha val="10000"/>
              </a:sysClr>
            </a:solidFill>
            <a:prstDash val="solid"/>
          </a:ln>
          <a:effectLst/>
        </p:spPr>
        <p:txBody>
          <a:bodyPr rtlCol="0" anchor="ctr"/>
          <a:lstStyle/>
          <a:p>
            <a:pPr marL="0" marR="0" lvl="0" indent="0" algn="ctr" defTabSz="913765" eaLnBrk="1" fontAlgn="auto" latinLnBrk="0" hangingPunct="1">
              <a:lnSpc>
                <a:spcPct val="100000"/>
              </a:lnSpc>
              <a:spcBef>
                <a:spcPts val="0"/>
              </a:spcBef>
              <a:spcAft>
                <a:spcPts val="0"/>
              </a:spcAft>
              <a:buClrTx/>
              <a:buSzTx/>
              <a:buFontTx/>
              <a:buNone/>
              <a:tabLst/>
              <a:defRPr/>
            </a:pPr>
            <a:endParaRPr kumimoji="0" lang="en-US" sz="2635" b="0" i="0" u="none" strike="noStrike" kern="0" cap="none" spc="0" normalizeH="0" baseline="0" noProof="0">
              <a:ln>
                <a:noFill/>
              </a:ln>
              <a:solidFill>
                <a:prstClr val="black"/>
              </a:solidFill>
              <a:effectLst/>
              <a:uLnTx/>
              <a:uFillTx/>
              <a:latin typeface="微软雅黑"/>
              <a:ea typeface="微软雅黑"/>
              <a:cs typeface="+mn-ea"/>
              <a:sym typeface="微软雅黑"/>
            </a:endParaRPr>
          </a:p>
        </p:txBody>
      </p:sp>
      <p:sp>
        <p:nvSpPr>
          <p:cNvPr id="110" name="Oval 11"/>
          <p:cNvSpPr/>
          <p:nvPr/>
        </p:nvSpPr>
        <p:spPr>
          <a:xfrm>
            <a:off x="7997796" y="2883049"/>
            <a:ext cx="1659419" cy="1659419"/>
          </a:xfrm>
          <a:prstGeom prst="ellipse">
            <a:avLst/>
          </a:prstGeom>
          <a:noFill/>
          <a:ln w="381000" cap="rnd" cmpd="sng" algn="ctr">
            <a:solidFill>
              <a:schemeClr val="tx1">
                <a:lumMod val="85000"/>
                <a:lumOff val="15000"/>
                <a:alpha val="30000"/>
              </a:schemeClr>
            </a:solidFill>
            <a:prstDash val="solid"/>
          </a:ln>
          <a:effectLst/>
        </p:spPr>
        <p:txBody>
          <a:bodyPr rtlCol="0" anchor="ctr"/>
          <a:lstStyle/>
          <a:p>
            <a:pPr marL="0" marR="0" lvl="0" indent="0" algn="ctr" defTabSz="913765" eaLnBrk="1" fontAlgn="auto" latinLnBrk="0" hangingPunct="1">
              <a:lnSpc>
                <a:spcPct val="100000"/>
              </a:lnSpc>
              <a:spcBef>
                <a:spcPts val="0"/>
              </a:spcBef>
              <a:spcAft>
                <a:spcPts val="0"/>
              </a:spcAft>
              <a:buClrTx/>
              <a:buSzTx/>
              <a:buFontTx/>
              <a:buNone/>
              <a:tabLst/>
              <a:defRPr/>
            </a:pPr>
            <a:endParaRPr kumimoji="0" lang="en-US" sz="2635" b="0" i="0" u="none" strike="noStrike" kern="0" cap="none" spc="0" normalizeH="0" baseline="0" noProof="0">
              <a:ln>
                <a:noFill/>
              </a:ln>
              <a:solidFill>
                <a:prstClr val="black"/>
              </a:solidFill>
              <a:effectLst/>
              <a:uLnTx/>
              <a:uFillTx/>
              <a:latin typeface="微软雅黑"/>
              <a:ea typeface="微软雅黑"/>
              <a:cs typeface="+mn-ea"/>
              <a:sym typeface="微软雅黑"/>
            </a:endParaRPr>
          </a:p>
        </p:txBody>
      </p:sp>
      <p:sp>
        <p:nvSpPr>
          <p:cNvPr id="112" name="Arc 13"/>
          <p:cNvSpPr/>
          <p:nvPr/>
        </p:nvSpPr>
        <p:spPr>
          <a:xfrm>
            <a:off x="7997796" y="2883049"/>
            <a:ext cx="1659419" cy="1659419"/>
          </a:xfrm>
          <a:prstGeom prst="arc">
            <a:avLst>
              <a:gd name="adj1" fmla="val 16200000"/>
              <a:gd name="adj2" fmla="val 8356981"/>
            </a:avLst>
          </a:prstGeom>
          <a:noFill/>
          <a:ln w="381000" cap="rnd" cmpd="sng" algn="ctr">
            <a:solidFill>
              <a:srgbClr val="F785A0"/>
            </a:solidFill>
            <a:prstDash val="solid"/>
          </a:ln>
          <a:effectLst/>
        </p:spPr>
        <p:txBody>
          <a:bodyPr rtlCol="0" anchor="ctr"/>
          <a:lstStyle/>
          <a:p>
            <a:pPr marL="0" marR="0" lvl="0" indent="0" algn="ctr" defTabSz="913765" eaLnBrk="1" fontAlgn="auto" latinLnBrk="0" hangingPunct="1">
              <a:lnSpc>
                <a:spcPct val="100000"/>
              </a:lnSpc>
              <a:spcBef>
                <a:spcPts val="0"/>
              </a:spcBef>
              <a:spcAft>
                <a:spcPts val="0"/>
              </a:spcAft>
              <a:buClrTx/>
              <a:buSzTx/>
              <a:buFontTx/>
              <a:buNone/>
              <a:tabLst/>
              <a:defRPr/>
            </a:pPr>
            <a:endParaRPr kumimoji="0" lang="en-US" sz="2635" b="0" i="0" u="none" strike="noStrike" kern="0" cap="none" spc="0" normalizeH="0" baseline="0" noProof="0">
              <a:ln>
                <a:noFill/>
              </a:ln>
              <a:solidFill>
                <a:prstClr val="black"/>
              </a:solidFill>
              <a:effectLst/>
              <a:uLnTx/>
              <a:uFillTx/>
              <a:latin typeface="微软雅黑"/>
              <a:ea typeface="微软雅黑"/>
              <a:cs typeface="+mn-ea"/>
              <a:sym typeface="微软雅黑"/>
            </a:endParaRPr>
          </a:p>
        </p:txBody>
      </p:sp>
      <p:sp>
        <p:nvSpPr>
          <p:cNvPr id="113" name="Arc 14"/>
          <p:cNvSpPr/>
          <p:nvPr/>
        </p:nvSpPr>
        <p:spPr>
          <a:xfrm>
            <a:off x="7603382" y="2488638"/>
            <a:ext cx="2448244" cy="2448244"/>
          </a:xfrm>
          <a:prstGeom prst="arc">
            <a:avLst>
              <a:gd name="adj1" fmla="val 16200000"/>
              <a:gd name="adj2" fmla="val 11399479"/>
            </a:avLst>
          </a:prstGeom>
          <a:noFill/>
          <a:ln w="381000" cap="rnd" cmpd="sng" algn="ctr">
            <a:solidFill>
              <a:srgbClr val="F785A0"/>
            </a:solidFill>
            <a:prstDash val="solid"/>
          </a:ln>
          <a:effectLst/>
        </p:spPr>
        <p:txBody>
          <a:bodyPr rtlCol="0" anchor="ctr"/>
          <a:lstStyle/>
          <a:p>
            <a:pPr marL="0" marR="0" lvl="0" indent="0" algn="ctr" defTabSz="913765" eaLnBrk="1" fontAlgn="auto" latinLnBrk="0" hangingPunct="1">
              <a:lnSpc>
                <a:spcPct val="100000"/>
              </a:lnSpc>
              <a:spcBef>
                <a:spcPts val="0"/>
              </a:spcBef>
              <a:spcAft>
                <a:spcPts val="0"/>
              </a:spcAft>
              <a:buClrTx/>
              <a:buSzTx/>
              <a:buFontTx/>
              <a:buNone/>
              <a:tabLst/>
              <a:defRPr/>
            </a:pPr>
            <a:endParaRPr kumimoji="0" lang="en-US" sz="2635" b="0" i="0" u="none" strike="noStrike" kern="0" cap="none" spc="0" normalizeH="0" baseline="0" noProof="0">
              <a:ln>
                <a:noFill/>
              </a:ln>
              <a:solidFill>
                <a:prstClr val="black"/>
              </a:solidFill>
              <a:effectLst/>
              <a:uLnTx/>
              <a:uFillTx/>
              <a:latin typeface="微软雅黑"/>
              <a:ea typeface="微软雅黑"/>
              <a:cs typeface="+mn-ea"/>
              <a:sym typeface="微软雅黑"/>
            </a:endParaRPr>
          </a:p>
        </p:txBody>
      </p:sp>
      <p:sp>
        <p:nvSpPr>
          <p:cNvPr id="114" name="Arc 15"/>
          <p:cNvSpPr/>
          <p:nvPr/>
        </p:nvSpPr>
        <p:spPr>
          <a:xfrm>
            <a:off x="7210381" y="2095635"/>
            <a:ext cx="3234246" cy="3234244"/>
          </a:xfrm>
          <a:prstGeom prst="arc">
            <a:avLst>
              <a:gd name="adj1" fmla="val 16200000"/>
              <a:gd name="adj2" fmla="val 10123093"/>
            </a:avLst>
          </a:prstGeom>
          <a:noFill/>
          <a:ln w="381000" cap="rnd" cmpd="sng" algn="ctr">
            <a:solidFill>
              <a:srgbClr val="F785A0"/>
            </a:solidFill>
            <a:prstDash val="solid"/>
          </a:ln>
          <a:effectLst/>
        </p:spPr>
        <p:txBody>
          <a:bodyPr rtlCol="0" anchor="ctr"/>
          <a:lstStyle/>
          <a:p>
            <a:pPr marL="0" marR="0" lvl="0" indent="0" algn="ctr" defTabSz="913765" eaLnBrk="1" fontAlgn="auto" latinLnBrk="0" hangingPunct="1">
              <a:lnSpc>
                <a:spcPct val="100000"/>
              </a:lnSpc>
              <a:spcBef>
                <a:spcPts val="0"/>
              </a:spcBef>
              <a:spcAft>
                <a:spcPts val="0"/>
              </a:spcAft>
              <a:buClrTx/>
              <a:buSzTx/>
              <a:buFontTx/>
              <a:buNone/>
              <a:tabLst/>
              <a:defRPr/>
            </a:pPr>
            <a:endParaRPr kumimoji="0" lang="en-US" sz="2635" b="0" i="0" u="none" strike="noStrike" kern="0" cap="none" spc="0" normalizeH="0" baseline="0" noProof="0">
              <a:ln>
                <a:noFill/>
              </a:ln>
              <a:solidFill>
                <a:prstClr val="black"/>
              </a:solidFill>
              <a:effectLst/>
              <a:uLnTx/>
              <a:uFillTx/>
              <a:latin typeface="微软雅黑"/>
              <a:ea typeface="微软雅黑"/>
              <a:cs typeface="+mn-ea"/>
              <a:sym typeface="微软雅黑"/>
            </a:endParaRPr>
          </a:p>
        </p:txBody>
      </p:sp>
      <p:sp>
        <p:nvSpPr>
          <p:cNvPr id="116" name="Rectangle 21"/>
          <p:cNvSpPr/>
          <p:nvPr/>
        </p:nvSpPr>
        <p:spPr>
          <a:xfrm>
            <a:off x="8700237" y="1535845"/>
            <a:ext cx="303288" cy="273152"/>
          </a:xfrm>
          <a:prstGeom prst="rect">
            <a:avLst/>
          </a:prstGeom>
        </p:spPr>
        <p:txBody>
          <a:bodyPr wrap="none">
            <a:spAutoFit/>
          </a:bodyPr>
          <a:lstStyle/>
          <a:p>
            <a:pPr defTabSz="913765">
              <a:lnSpc>
                <a:spcPct val="89000"/>
              </a:lnSpc>
            </a:pPr>
            <a:r>
              <a:rPr lang="en-US" sz="1320">
                <a:solidFill>
                  <a:srgbClr val="FFFFFF"/>
                </a:solidFill>
                <a:latin typeface="微软雅黑"/>
                <a:ea typeface="微软雅黑"/>
                <a:cs typeface="+mn-ea"/>
                <a:sym typeface="微软雅黑"/>
              </a:rPr>
              <a:t>A</a:t>
            </a:r>
          </a:p>
        </p:txBody>
      </p:sp>
      <p:sp>
        <p:nvSpPr>
          <p:cNvPr id="117" name="Rectangle 22"/>
          <p:cNvSpPr/>
          <p:nvPr/>
        </p:nvSpPr>
        <p:spPr>
          <a:xfrm>
            <a:off x="8700237" y="1925419"/>
            <a:ext cx="284052" cy="273152"/>
          </a:xfrm>
          <a:prstGeom prst="rect">
            <a:avLst/>
          </a:prstGeom>
        </p:spPr>
        <p:txBody>
          <a:bodyPr wrap="none">
            <a:spAutoFit/>
          </a:bodyPr>
          <a:lstStyle/>
          <a:p>
            <a:pPr defTabSz="913765">
              <a:lnSpc>
                <a:spcPct val="89000"/>
              </a:lnSpc>
            </a:pPr>
            <a:r>
              <a:rPr lang="en-US" sz="1320" dirty="0">
                <a:solidFill>
                  <a:srgbClr val="FFFFFF"/>
                </a:solidFill>
                <a:latin typeface="微软雅黑"/>
                <a:ea typeface="微软雅黑"/>
                <a:cs typeface="+mn-ea"/>
                <a:sym typeface="微软雅黑"/>
              </a:rPr>
              <a:t>1</a:t>
            </a:r>
          </a:p>
        </p:txBody>
      </p:sp>
      <p:sp>
        <p:nvSpPr>
          <p:cNvPr id="118" name="Rectangle 23"/>
          <p:cNvSpPr/>
          <p:nvPr/>
        </p:nvSpPr>
        <p:spPr>
          <a:xfrm>
            <a:off x="8700237" y="2319424"/>
            <a:ext cx="284052" cy="273152"/>
          </a:xfrm>
          <a:prstGeom prst="rect">
            <a:avLst/>
          </a:prstGeom>
        </p:spPr>
        <p:txBody>
          <a:bodyPr wrap="none">
            <a:spAutoFit/>
          </a:bodyPr>
          <a:lstStyle/>
          <a:p>
            <a:pPr defTabSz="913765">
              <a:lnSpc>
                <a:spcPct val="89000"/>
              </a:lnSpc>
            </a:pPr>
            <a:r>
              <a:rPr lang="en-US" sz="1320" dirty="0">
                <a:solidFill>
                  <a:srgbClr val="FFFFFF"/>
                </a:solidFill>
                <a:latin typeface="微软雅黑"/>
                <a:ea typeface="微软雅黑"/>
                <a:cs typeface="+mn-ea"/>
                <a:sym typeface="微软雅黑"/>
              </a:rPr>
              <a:t>2</a:t>
            </a:r>
          </a:p>
        </p:txBody>
      </p:sp>
      <p:sp>
        <p:nvSpPr>
          <p:cNvPr id="119" name="Rectangle 24"/>
          <p:cNvSpPr/>
          <p:nvPr/>
        </p:nvSpPr>
        <p:spPr>
          <a:xfrm>
            <a:off x="8700237" y="2712832"/>
            <a:ext cx="284052" cy="273152"/>
          </a:xfrm>
          <a:prstGeom prst="rect">
            <a:avLst/>
          </a:prstGeom>
        </p:spPr>
        <p:txBody>
          <a:bodyPr wrap="none">
            <a:spAutoFit/>
          </a:bodyPr>
          <a:lstStyle/>
          <a:p>
            <a:pPr defTabSz="913765">
              <a:lnSpc>
                <a:spcPct val="89000"/>
              </a:lnSpc>
            </a:pPr>
            <a:r>
              <a:rPr lang="en-US" sz="1320" dirty="0">
                <a:solidFill>
                  <a:srgbClr val="FFFFFF"/>
                </a:solidFill>
                <a:latin typeface="微软雅黑"/>
                <a:ea typeface="微软雅黑"/>
                <a:cs typeface="+mn-ea"/>
                <a:sym typeface="微软雅黑"/>
              </a:rPr>
              <a:t>3</a:t>
            </a:r>
          </a:p>
        </p:txBody>
      </p:sp>
      <p:sp>
        <p:nvSpPr>
          <p:cNvPr id="26" name="Freeform 26"/>
          <p:cNvSpPr>
            <a:spLocks noEditPoints="1"/>
          </p:cNvSpPr>
          <p:nvPr/>
        </p:nvSpPr>
        <p:spPr bwMode="auto">
          <a:xfrm>
            <a:off x="1771181" y="3232332"/>
            <a:ext cx="708552" cy="527646"/>
          </a:xfrm>
          <a:custGeom>
            <a:avLst/>
            <a:gdLst>
              <a:gd name="T0" fmla="*/ 99 w 238"/>
              <a:gd name="T1" fmla="*/ 151 h 177"/>
              <a:gd name="T2" fmla="*/ 86 w 238"/>
              <a:gd name="T3" fmla="*/ 164 h 177"/>
              <a:gd name="T4" fmla="*/ 99 w 238"/>
              <a:gd name="T5" fmla="*/ 177 h 177"/>
              <a:gd name="T6" fmla="*/ 111 w 238"/>
              <a:gd name="T7" fmla="*/ 164 h 177"/>
              <a:gd name="T8" fmla="*/ 99 w 238"/>
              <a:gd name="T9" fmla="*/ 151 h 177"/>
              <a:gd name="T10" fmla="*/ 196 w 238"/>
              <a:gd name="T11" fmla="*/ 151 h 177"/>
              <a:gd name="T12" fmla="*/ 183 w 238"/>
              <a:gd name="T13" fmla="*/ 164 h 177"/>
              <a:gd name="T14" fmla="*/ 196 w 238"/>
              <a:gd name="T15" fmla="*/ 177 h 177"/>
              <a:gd name="T16" fmla="*/ 209 w 238"/>
              <a:gd name="T17" fmla="*/ 164 h 177"/>
              <a:gd name="T18" fmla="*/ 196 w 238"/>
              <a:gd name="T19" fmla="*/ 151 h 177"/>
              <a:gd name="T20" fmla="*/ 73 w 238"/>
              <a:gd name="T21" fmla="*/ 124 h 177"/>
              <a:gd name="T22" fmla="*/ 91 w 238"/>
              <a:gd name="T23" fmla="*/ 124 h 177"/>
              <a:gd name="T24" fmla="*/ 92 w 238"/>
              <a:gd name="T25" fmla="*/ 124 h 177"/>
              <a:gd name="T26" fmla="*/ 197 w 238"/>
              <a:gd name="T27" fmla="*/ 124 h 177"/>
              <a:gd name="T28" fmla="*/ 202 w 238"/>
              <a:gd name="T29" fmla="*/ 121 h 177"/>
              <a:gd name="T30" fmla="*/ 237 w 238"/>
              <a:gd name="T31" fmla="*/ 26 h 177"/>
              <a:gd name="T32" fmla="*/ 236 w 238"/>
              <a:gd name="T33" fmla="*/ 22 h 177"/>
              <a:gd name="T34" fmla="*/ 232 w 238"/>
              <a:gd name="T35" fmla="*/ 20 h 177"/>
              <a:gd name="T36" fmla="*/ 57 w 238"/>
              <a:gd name="T37" fmla="*/ 20 h 177"/>
              <a:gd name="T38" fmla="*/ 50 w 238"/>
              <a:gd name="T39" fmla="*/ 3 h 177"/>
              <a:gd name="T40" fmla="*/ 45 w 238"/>
              <a:gd name="T41" fmla="*/ 0 h 177"/>
              <a:gd name="T42" fmla="*/ 5 w 238"/>
              <a:gd name="T43" fmla="*/ 0 h 177"/>
              <a:gd name="T44" fmla="*/ 0 w 238"/>
              <a:gd name="T45" fmla="*/ 5 h 177"/>
              <a:gd name="T46" fmla="*/ 5 w 238"/>
              <a:gd name="T47" fmla="*/ 10 h 177"/>
              <a:gd name="T48" fmla="*/ 42 w 238"/>
              <a:gd name="T49" fmla="*/ 10 h 177"/>
              <a:gd name="T50" fmla="*/ 84 w 238"/>
              <a:gd name="T51" fmla="*/ 114 h 177"/>
              <a:gd name="T52" fmla="*/ 73 w 238"/>
              <a:gd name="T53" fmla="*/ 114 h 177"/>
              <a:gd name="T54" fmla="*/ 59 w 238"/>
              <a:gd name="T55" fmla="*/ 128 h 177"/>
              <a:gd name="T56" fmla="*/ 59 w 238"/>
              <a:gd name="T57" fmla="*/ 132 h 177"/>
              <a:gd name="T58" fmla="*/ 73 w 238"/>
              <a:gd name="T59" fmla="*/ 146 h 177"/>
              <a:gd name="T60" fmla="*/ 218 w 238"/>
              <a:gd name="T61" fmla="*/ 146 h 177"/>
              <a:gd name="T62" fmla="*/ 223 w 238"/>
              <a:gd name="T63" fmla="*/ 141 h 177"/>
              <a:gd name="T64" fmla="*/ 218 w 238"/>
              <a:gd name="T65" fmla="*/ 136 h 177"/>
              <a:gd name="T66" fmla="*/ 73 w 238"/>
              <a:gd name="T67" fmla="*/ 136 h 177"/>
              <a:gd name="T68" fmla="*/ 70 w 238"/>
              <a:gd name="T69" fmla="*/ 135 h 177"/>
              <a:gd name="T70" fmla="*/ 69 w 238"/>
              <a:gd name="T71" fmla="*/ 132 h 177"/>
              <a:gd name="T72" fmla="*/ 69 w 238"/>
              <a:gd name="T73" fmla="*/ 128 h 177"/>
              <a:gd name="T74" fmla="*/ 73 w 238"/>
              <a:gd name="T75" fmla="*/ 124 h 177"/>
              <a:gd name="T76" fmla="*/ 61 w 238"/>
              <a:gd name="T77" fmla="*/ 30 h 177"/>
              <a:gd name="T78" fmla="*/ 225 w 238"/>
              <a:gd name="T79" fmla="*/ 30 h 177"/>
              <a:gd name="T80" fmla="*/ 194 w 238"/>
              <a:gd name="T81" fmla="*/ 114 h 177"/>
              <a:gd name="T82" fmla="*/ 194 w 238"/>
              <a:gd name="T83" fmla="*/ 114 h 177"/>
              <a:gd name="T84" fmla="*/ 193 w 238"/>
              <a:gd name="T85" fmla="*/ 114 h 177"/>
              <a:gd name="T86" fmla="*/ 95 w 238"/>
              <a:gd name="T87" fmla="*/ 114 h 177"/>
              <a:gd name="T88" fmla="*/ 61 w 238"/>
              <a:gd name="T89" fmla="*/ 30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38" h="177">
                <a:moveTo>
                  <a:pt x="99" y="151"/>
                </a:moveTo>
                <a:cubicBezTo>
                  <a:pt x="91" y="151"/>
                  <a:pt x="86" y="157"/>
                  <a:pt x="86" y="164"/>
                </a:cubicBezTo>
                <a:cubicBezTo>
                  <a:pt x="86" y="171"/>
                  <a:pt x="91" y="177"/>
                  <a:pt x="99" y="177"/>
                </a:cubicBezTo>
                <a:cubicBezTo>
                  <a:pt x="106" y="177"/>
                  <a:pt x="111" y="171"/>
                  <a:pt x="111" y="164"/>
                </a:cubicBezTo>
                <a:cubicBezTo>
                  <a:pt x="111" y="157"/>
                  <a:pt x="106" y="151"/>
                  <a:pt x="99" y="151"/>
                </a:cubicBezTo>
                <a:close/>
                <a:moveTo>
                  <a:pt x="196" y="151"/>
                </a:moveTo>
                <a:cubicBezTo>
                  <a:pt x="189" y="151"/>
                  <a:pt x="183" y="157"/>
                  <a:pt x="183" y="164"/>
                </a:cubicBezTo>
                <a:cubicBezTo>
                  <a:pt x="183" y="171"/>
                  <a:pt x="189" y="177"/>
                  <a:pt x="196" y="177"/>
                </a:cubicBezTo>
                <a:cubicBezTo>
                  <a:pt x="203" y="177"/>
                  <a:pt x="209" y="171"/>
                  <a:pt x="209" y="164"/>
                </a:cubicBezTo>
                <a:cubicBezTo>
                  <a:pt x="209" y="157"/>
                  <a:pt x="203" y="151"/>
                  <a:pt x="196" y="151"/>
                </a:cubicBezTo>
                <a:close/>
                <a:moveTo>
                  <a:pt x="73" y="124"/>
                </a:moveTo>
                <a:cubicBezTo>
                  <a:pt x="91" y="124"/>
                  <a:pt x="91" y="124"/>
                  <a:pt x="91" y="124"/>
                </a:cubicBezTo>
                <a:cubicBezTo>
                  <a:pt x="91" y="124"/>
                  <a:pt x="91" y="124"/>
                  <a:pt x="92" y="124"/>
                </a:cubicBezTo>
                <a:cubicBezTo>
                  <a:pt x="197" y="124"/>
                  <a:pt x="197" y="124"/>
                  <a:pt x="197" y="124"/>
                </a:cubicBezTo>
                <a:cubicBezTo>
                  <a:pt x="199" y="124"/>
                  <a:pt x="201" y="123"/>
                  <a:pt x="202" y="121"/>
                </a:cubicBezTo>
                <a:cubicBezTo>
                  <a:pt x="237" y="26"/>
                  <a:pt x="237" y="26"/>
                  <a:pt x="237" y="26"/>
                </a:cubicBezTo>
                <a:cubicBezTo>
                  <a:pt x="238" y="25"/>
                  <a:pt x="237" y="23"/>
                  <a:pt x="236" y="22"/>
                </a:cubicBezTo>
                <a:cubicBezTo>
                  <a:pt x="236" y="21"/>
                  <a:pt x="234" y="20"/>
                  <a:pt x="232" y="20"/>
                </a:cubicBezTo>
                <a:cubicBezTo>
                  <a:pt x="57" y="20"/>
                  <a:pt x="57" y="20"/>
                  <a:pt x="57" y="20"/>
                </a:cubicBezTo>
                <a:cubicBezTo>
                  <a:pt x="50" y="3"/>
                  <a:pt x="50" y="3"/>
                  <a:pt x="50" y="3"/>
                </a:cubicBezTo>
                <a:cubicBezTo>
                  <a:pt x="49" y="1"/>
                  <a:pt x="47" y="0"/>
                  <a:pt x="45" y="0"/>
                </a:cubicBezTo>
                <a:cubicBezTo>
                  <a:pt x="5" y="0"/>
                  <a:pt x="5" y="0"/>
                  <a:pt x="5" y="0"/>
                </a:cubicBezTo>
                <a:cubicBezTo>
                  <a:pt x="2" y="0"/>
                  <a:pt x="0" y="2"/>
                  <a:pt x="0" y="5"/>
                </a:cubicBezTo>
                <a:cubicBezTo>
                  <a:pt x="0" y="7"/>
                  <a:pt x="2" y="10"/>
                  <a:pt x="5" y="10"/>
                </a:cubicBezTo>
                <a:cubicBezTo>
                  <a:pt x="42" y="10"/>
                  <a:pt x="42" y="10"/>
                  <a:pt x="42" y="10"/>
                </a:cubicBezTo>
                <a:cubicBezTo>
                  <a:pt x="84" y="114"/>
                  <a:pt x="84" y="114"/>
                  <a:pt x="84" y="114"/>
                </a:cubicBezTo>
                <a:cubicBezTo>
                  <a:pt x="73" y="114"/>
                  <a:pt x="73" y="114"/>
                  <a:pt x="73" y="114"/>
                </a:cubicBezTo>
                <a:cubicBezTo>
                  <a:pt x="65" y="114"/>
                  <a:pt x="59" y="120"/>
                  <a:pt x="59" y="128"/>
                </a:cubicBezTo>
                <a:cubicBezTo>
                  <a:pt x="59" y="132"/>
                  <a:pt x="59" y="132"/>
                  <a:pt x="59" y="132"/>
                </a:cubicBezTo>
                <a:cubicBezTo>
                  <a:pt x="59" y="140"/>
                  <a:pt x="65" y="146"/>
                  <a:pt x="73" y="146"/>
                </a:cubicBezTo>
                <a:cubicBezTo>
                  <a:pt x="218" y="146"/>
                  <a:pt x="218" y="146"/>
                  <a:pt x="218" y="146"/>
                </a:cubicBezTo>
                <a:cubicBezTo>
                  <a:pt x="221" y="146"/>
                  <a:pt x="223" y="144"/>
                  <a:pt x="223" y="141"/>
                </a:cubicBezTo>
                <a:cubicBezTo>
                  <a:pt x="223" y="138"/>
                  <a:pt x="221" y="136"/>
                  <a:pt x="218" y="136"/>
                </a:cubicBezTo>
                <a:cubicBezTo>
                  <a:pt x="73" y="136"/>
                  <a:pt x="73" y="136"/>
                  <a:pt x="73" y="136"/>
                </a:cubicBezTo>
                <a:cubicBezTo>
                  <a:pt x="72" y="136"/>
                  <a:pt x="71" y="136"/>
                  <a:pt x="70" y="135"/>
                </a:cubicBezTo>
                <a:cubicBezTo>
                  <a:pt x="69" y="134"/>
                  <a:pt x="69" y="133"/>
                  <a:pt x="69" y="132"/>
                </a:cubicBezTo>
                <a:cubicBezTo>
                  <a:pt x="69" y="128"/>
                  <a:pt x="69" y="128"/>
                  <a:pt x="69" y="128"/>
                </a:cubicBezTo>
                <a:cubicBezTo>
                  <a:pt x="69" y="126"/>
                  <a:pt x="71" y="124"/>
                  <a:pt x="73" y="124"/>
                </a:cubicBezTo>
                <a:close/>
                <a:moveTo>
                  <a:pt x="61" y="30"/>
                </a:moveTo>
                <a:cubicBezTo>
                  <a:pt x="225" y="30"/>
                  <a:pt x="225" y="30"/>
                  <a:pt x="225" y="30"/>
                </a:cubicBezTo>
                <a:cubicBezTo>
                  <a:pt x="194" y="114"/>
                  <a:pt x="194" y="114"/>
                  <a:pt x="194" y="114"/>
                </a:cubicBezTo>
                <a:cubicBezTo>
                  <a:pt x="194" y="114"/>
                  <a:pt x="194" y="114"/>
                  <a:pt x="194" y="114"/>
                </a:cubicBezTo>
                <a:cubicBezTo>
                  <a:pt x="194" y="114"/>
                  <a:pt x="194" y="114"/>
                  <a:pt x="193" y="114"/>
                </a:cubicBezTo>
                <a:cubicBezTo>
                  <a:pt x="95" y="114"/>
                  <a:pt x="95" y="114"/>
                  <a:pt x="95" y="114"/>
                </a:cubicBezTo>
                <a:lnTo>
                  <a:pt x="61" y="30"/>
                </a:lnTo>
                <a:close/>
              </a:path>
            </a:pathLst>
          </a:custGeom>
          <a:solidFill>
            <a:srgbClr val="F785A0"/>
          </a:solidFill>
          <a:ln>
            <a:solidFill>
              <a:srgbClr val="F785A0"/>
            </a:solidFill>
          </a:ln>
        </p:spPr>
        <p:txBody>
          <a:bodyPr vert="horz" wrap="square" lIns="91440" tIns="45720" rIns="91440" bIns="45720" numCol="1" anchor="t" anchorCtr="0" compatLnSpc="1">
            <a:prstTxWarp prst="textNoShape">
              <a:avLst/>
            </a:prstTxWarp>
          </a:bodyPr>
          <a:lstStyle/>
          <a:p>
            <a:endParaRPr lang="zh-CN" altLang="en-US">
              <a:latin typeface="微软雅黑"/>
              <a:ea typeface="微软雅黑"/>
              <a:cs typeface="+mn-ea"/>
              <a:sym typeface="微软雅黑"/>
            </a:endParaRPr>
          </a:p>
        </p:txBody>
      </p:sp>
      <p:sp>
        <p:nvSpPr>
          <p:cNvPr id="27" name="Freeform 27"/>
          <p:cNvSpPr>
            <a:spLocks noEditPoints="1"/>
          </p:cNvSpPr>
          <p:nvPr/>
        </p:nvSpPr>
        <p:spPr bwMode="auto">
          <a:xfrm>
            <a:off x="1796536" y="4391689"/>
            <a:ext cx="706038" cy="536436"/>
          </a:xfrm>
          <a:custGeom>
            <a:avLst/>
            <a:gdLst>
              <a:gd name="T0" fmla="*/ 118 w 237"/>
              <a:gd name="T1" fmla="*/ 0 h 180"/>
              <a:gd name="T2" fmla="*/ 0 w 237"/>
              <a:gd name="T3" fmla="*/ 117 h 180"/>
              <a:gd name="T4" fmla="*/ 97 w 237"/>
              <a:gd name="T5" fmla="*/ 158 h 180"/>
              <a:gd name="T6" fmla="*/ 137 w 237"/>
              <a:gd name="T7" fmla="*/ 159 h 180"/>
              <a:gd name="T8" fmla="*/ 215 w 237"/>
              <a:gd name="T9" fmla="*/ 144 h 180"/>
              <a:gd name="T10" fmla="*/ 237 w 237"/>
              <a:gd name="T11" fmla="*/ 98 h 180"/>
              <a:gd name="T12" fmla="*/ 90 w 237"/>
              <a:gd name="T13" fmla="*/ 151 h 180"/>
              <a:gd name="T14" fmla="*/ 35 w 237"/>
              <a:gd name="T15" fmla="*/ 139 h 180"/>
              <a:gd name="T16" fmla="*/ 41 w 237"/>
              <a:gd name="T17" fmla="*/ 125 h 180"/>
              <a:gd name="T18" fmla="*/ 48 w 237"/>
              <a:gd name="T19" fmla="*/ 118 h 180"/>
              <a:gd name="T20" fmla="*/ 57 w 237"/>
              <a:gd name="T21" fmla="*/ 115 h 180"/>
              <a:gd name="T22" fmla="*/ 69 w 237"/>
              <a:gd name="T23" fmla="*/ 114 h 180"/>
              <a:gd name="T24" fmla="*/ 79 w 237"/>
              <a:gd name="T25" fmla="*/ 118 h 180"/>
              <a:gd name="T26" fmla="*/ 86 w 237"/>
              <a:gd name="T27" fmla="*/ 125 h 180"/>
              <a:gd name="T28" fmla="*/ 91 w 237"/>
              <a:gd name="T29" fmla="*/ 147 h 180"/>
              <a:gd name="T30" fmla="*/ 150 w 237"/>
              <a:gd name="T31" fmla="*/ 149 h 180"/>
              <a:gd name="T32" fmla="*/ 155 w 237"/>
              <a:gd name="T33" fmla="*/ 125 h 180"/>
              <a:gd name="T34" fmla="*/ 162 w 237"/>
              <a:gd name="T35" fmla="*/ 118 h 180"/>
              <a:gd name="T36" fmla="*/ 172 w 237"/>
              <a:gd name="T37" fmla="*/ 114 h 180"/>
              <a:gd name="T38" fmla="*/ 188 w 237"/>
              <a:gd name="T39" fmla="*/ 116 h 180"/>
              <a:gd name="T40" fmla="*/ 197 w 237"/>
              <a:gd name="T41" fmla="*/ 121 h 180"/>
              <a:gd name="T42" fmla="*/ 203 w 237"/>
              <a:gd name="T43" fmla="*/ 129 h 180"/>
              <a:gd name="T44" fmla="*/ 228 w 237"/>
              <a:gd name="T45" fmla="*/ 117 h 180"/>
              <a:gd name="T46" fmla="*/ 207 w 237"/>
              <a:gd name="T47" fmla="*/ 120 h 180"/>
              <a:gd name="T48" fmla="*/ 203 w 237"/>
              <a:gd name="T49" fmla="*/ 115 h 180"/>
              <a:gd name="T50" fmla="*/ 198 w 237"/>
              <a:gd name="T51" fmla="*/ 111 h 180"/>
              <a:gd name="T52" fmla="*/ 195 w 237"/>
              <a:gd name="T53" fmla="*/ 109 h 180"/>
              <a:gd name="T54" fmla="*/ 187 w 237"/>
              <a:gd name="T55" fmla="*/ 106 h 180"/>
              <a:gd name="T56" fmla="*/ 170 w 237"/>
              <a:gd name="T57" fmla="*/ 106 h 180"/>
              <a:gd name="T58" fmla="*/ 163 w 237"/>
              <a:gd name="T59" fmla="*/ 108 h 180"/>
              <a:gd name="T60" fmla="*/ 157 w 237"/>
              <a:gd name="T61" fmla="*/ 111 h 180"/>
              <a:gd name="T62" fmla="*/ 148 w 237"/>
              <a:gd name="T63" fmla="*/ 119 h 180"/>
              <a:gd name="T64" fmla="*/ 140 w 237"/>
              <a:gd name="T65" fmla="*/ 142 h 180"/>
              <a:gd name="T66" fmla="*/ 106 w 237"/>
              <a:gd name="T67" fmla="*/ 151 h 180"/>
              <a:gd name="T68" fmla="*/ 97 w 237"/>
              <a:gd name="T69" fmla="*/ 125 h 180"/>
              <a:gd name="T70" fmla="*/ 93 w 237"/>
              <a:gd name="T71" fmla="*/ 119 h 180"/>
              <a:gd name="T72" fmla="*/ 87 w 237"/>
              <a:gd name="T73" fmla="*/ 114 h 180"/>
              <a:gd name="T74" fmla="*/ 83 w 237"/>
              <a:gd name="T75" fmla="*/ 111 h 180"/>
              <a:gd name="T76" fmla="*/ 77 w 237"/>
              <a:gd name="T77" fmla="*/ 108 h 180"/>
              <a:gd name="T78" fmla="*/ 71 w 237"/>
              <a:gd name="T79" fmla="*/ 106 h 180"/>
              <a:gd name="T80" fmla="*/ 54 w 237"/>
              <a:gd name="T81" fmla="*/ 106 h 180"/>
              <a:gd name="T82" fmla="*/ 53 w 237"/>
              <a:gd name="T83" fmla="*/ 106 h 180"/>
              <a:gd name="T84" fmla="*/ 45 w 237"/>
              <a:gd name="T85" fmla="*/ 109 h 180"/>
              <a:gd name="T86" fmla="*/ 43 w 237"/>
              <a:gd name="T87" fmla="*/ 111 h 180"/>
              <a:gd name="T88" fmla="*/ 38 w 237"/>
              <a:gd name="T89" fmla="*/ 115 h 180"/>
              <a:gd name="T90" fmla="*/ 34 w 237"/>
              <a:gd name="T91" fmla="*/ 120 h 180"/>
              <a:gd name="T92" fmla="*/ 30 w 237"/>
              <a:gd name="T93" fmla="*/ 125 h 180"/>
              <a:gd name="T94" fmla="*/ 9 w 237"/>
              <a:gd name="T95" fmla="*/ 117 h 180"/>
              <a:gd name="T96" fmla="*/ 47 w 237"/>
              <a:gd name="T97" fmla="*/ 75 h 180"/>
              <a:gd name="T98" fmla="*/ 210 w 237"/>
              <a:gd name="T99" fmla="*/ 79 h 180"/>
              <a:gd name="T100" fmla="*/ 118 w 237"/>
              <a:gd name="T101" fmla="*/ 26 h 180"/>
              <a:gd name="T102" fmla="*/ 167 w 237"/>
              <a:gd name="T103" fmla="*/ 79 h 180"/>
              <a:gd name="T104" fmla="*/ 75 w 237"/>
              <a:gd name="T105" fmla="*/ 70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37" h="180">
                <a:moveTo>
                  <a:pt x="235" y="86"/>
                </a:moveTo>
                <a:cubicBezTo>
                  <a:pt x="231" y="77"/>
                  <a:pt x="221" y="70"/>
                  <a:pt x="210" y="70"/>
                </a:cubicBezTo>
                <a:cubicBezTo>
                  <a:pt x="198" y="70"/>
                  <a:pt x="198" y="70"/>
                  <a:pt x="198" y="70"/>
                </a:cubicBezTo>
                <a:cubicBezTo>
                  <a:pt x="193" y="31"/>
                  <a:pt x="159" y="0"/>
                  <a:pt x="118" y="0"/>
                </a:cubicBezTo>
                <a:cubicBezTo>
                  <a:pt x="77" y="0"/>
                  <a:pt x="44" y="31"/>
                  <a:pt x="39" y="70"/>
                </a:cubicBezTo>
                <a:cubicBezTo>
                  <a:pt x="27" y="70"/>
                  <a:pt x="27" y="70"/>
                  <a:pt x="27" y="70"/>
                </a:cubicBezTo>
                <a:cubicBezTo>
                  <a:pt x="12" y="70"/>
                  <a:pt x="0" y="82"/>
                  <a:pt x="0" y="98"/>
                </a:cubicBezTo>
                <a:cubicBezTo>
                  <a:pt x="0" y="117"/>
                  <a:pt x="0" y="117"/>
                  <a:pt x="0" y="117"/>
                </a:cubicBezTo>
                <a:cubicBezTo>
                  <a:pt x="0" y="129"/>
                  <a:pt x="8" y="139"/>
                  <a:pt x="18" y="142"/>
                </a:cubicBezTo>
                <a:cubicBezTo>
                  <a:pt x="26" y="145"/>
                  <a:pt x="26" y="145"/>
                  <a:pt x="26" y="145"/>
                </a:cubicBezTo>
                <a:cubicBezTo>
                  <a:pt x="27" y="165"/>
                  <a:pt x="44" y="180"/>
                  <a:pt x="63" y="180"/>
                </a:cubicBezTo>
                <a:cubicBezTo>
                  <a:pt x="78" y="180"/>
                  <a:pt x="91" y="171"/>
                  <a:pt x="97" y="158"/>
                </a:cubicBezTo>
                <a:cubicBezTo>
                  <a:pt x="104" y="159"/>
                  <a:pt x="104" y="159"/>
                  <a:pt x="104" y="159"/>
                </a:cubicBezTo>
                <a:cubicBezTo>
                  <a:pt x="104" y="159"/>
                  <a:pt x="104" y="159"/>
                  <a:pt x="104" y="159"/>
                </a:cubicBezTo>
                <a:cubicBezTo>
                  <a:pt x="109" y="160"/>
                  <a:pt x="113" y="161"/>
                  <a:pt x="118" y="161"/>
                </a:cubicBezTo>
                <a:cubicBezTo>
                  <a:pt x="125" y="161"/>
                  <a:pt x="131" y="160"/>
                  <a:pt x="137" y="159"/>
                </a:cubicBezTo>
                <a:cubicBezTo>
                  <a:pt x="137" y="159"/>
                  <a:pt x="137" y="159"/>
                  <a:pt x="137" y="159"/>
                </a:cubicBezTo>
                <a:cubicBezTo>
                  <a:pt x="143" y="157"/>
                  <a:pt x="143" y="157"/>
                  <a:pt x="143" y="157"/>
                </a:cubicBezTo>
                <a:cubicBezTo>
                  <a:pt x="149" y="170"/>
                  <a:pt x="162" y="180"/>
                  <a:pt x="177" y="180"/>
                </a:cubicBezTo>
                <a:cubicBezTo>
                  <a:pt x="197" y="180"/>
                  <a:pt x="214" y="164"/>
                  <a:pt x="215" y="144"/>
                </a:cubicBezTo>
                <a:cubicBezTo>
                  <a:pt x="217" y="143"/>
                  <a:pt x="219" y="142"/>
                  <a:pt x="223" y="140"/>
                </a:cubicBezTo>
                <a:cubicBezTo>
                  <a:pt x="231" y="136"/>
                  <a:pt x="237" y="127"/>
                  <a:pt x="237" y="117"/>
                </a:cubicBezTo>
                <a:cubicBezTo>
                  <a:pt x="237" y="98"/>
                  <a:pt x="237" y="98"/>
                  <a:pt x="237" y="98"/>
                </a:cubicBezTo>
                <a:cubicBezTo>
                  <a:pt x="237" y="98"/>
                  <a:pt x="237" y="98"/>
                  <a:pt x="237" y="98"/>
                </a:cubicBezTo>
                <a:cubicBezTo>
                  <a:pt x="237" y="96"/>
                  <a:pt x="237" y="92"/>
                  <a:pt x="235" y="86"/>
                </a:cubicBezTo>
                <a:close/>
                <a:moveTo>
                  <a:pt x="91" y="147"/>
                </a:moveTo>
                <a:cubicBezTo>
                  <a:pt x="91" y="148"/>
                  <a:pt x="91" y="149"/>
                  <a:pt x="91" y="150"/>
                </a:cubicBezTo>
                <a:cubicBezTo>
                  <a:pt x="90" y="151"/>
                  <a:pt x="90" y="151"/>
                  <a:pt x="90" y="151"/>
                </a:cubicBezTo>
                <a:cubicBezTo>
                  <a:pt x="90" y="151"/>
                  <a:pt x="90" y="151"/>
                  <a:pt x="90" y="151"/>
                </a:cubicBezTo>
                <a:cubicBezTo>
                  <a:pt x="87" y="162"/>
                  <a:pt x="76" y="171"/>
                  <a:pt x="63" y="171"/>
                </a:cubicBezTo>
                <a:cubicBezTo>
                  <a:pt x="48" y="171"/>
                  <a:pt x="35" y="158"/>
                  <a:pt x="35" y="142"/>
                </a:cubicBezTo>
                <a:cubicBezTo>
                  <a:pt x="35" y="141"/>
                  <a:pt x="35" y="140"/>
                  <a:pt x="35" y="139"/>
                </a:cubicBezTo>
                <a:cubicBezTo>
                  <a:pt x="35" y="139"/>
                  <a:pt x="35" y="139"/>
                  <a:pt x="35" y="139"/>
                </a:cubicBezTo>
                <a:cubicBezTo>
                  <a:pt x="35" y="136"/>
                  <a:pt x="36" y="132"/>
                  <a:pt x="38" y="129"/>
                </a:cubicBezTo>
                <a:cubicBezTo>
                  <a:pt x="38" y="129"/>
                  <a:pt x="38" y="129"/>
                  <a:pt x="38" y="129"/>
                </a:cubicBezTo>
                <a:cubicBezTo>
                  <a:pt x="39" y="128"/>
                  <a:pt x="40" y="126"/>
                  <a:pt x="41" y="125"/>
                </a:cubicBezTo>
                <a:cubicBezTo>
                  <a:pt x="41" y="125"/>
                  <a:pt x="41" y="125"/>
                  <a:pt x="41" y="125"/>
                </a:cubicBezTo>
                <a:cubicBezTo>
                  <a:pt x="42" y="123"/>
                  <a:pt x="43" y="122"/>
                  <a:pt x="44" y="121"/>
                </a:cubicBezTo>
                <a:cubicBezTo>
                  <a:pt x="44" y="121"/>
                  <a:pt x="45" y="121"/>
                  <a:pt x="45" y="121"/>
                </a:cubicBezTo>
                <a:cubicBezTo>
                  <a:pt x="46" y="120"/>
                  <a:pt x="47" y="119"/>
                  <a:pt x="48" y="118"/>
                </a:cubicBezTo>
                <a:cubicBezTo>
                  <a:pt x="49" y="118"/>
                  <a:pt x="49" y="118"/>
                  <a:pt x="50" y="117"/>
                </a:cubicBezTo>
                <a:cubicBezTo>
                  <a:pt x="51" y="117"/>
                  <a:pt x="52" y="116"/>
                  <a:pt x="53" y="116"/>
                </a:cubicBezTo>
                <a:cubicBezTo>
                  <a:pt x="54" y="116"/>
                  <a:pt x="55" y="115"/>
                  <a:pt x="56" y="115"/>
                </a:cubicBezTo>
                <a:cubicBezTo>
                  <a:pt x="56" y="115"/>
                  <a:pt x="57" y="115"/>
                  <a:pt x="57" y="115"/>
                </a:cubicBezTo>
                <a:cubicBezTo>
                  <a:pt x="57" y="115"/>
                  <a:pt x="57" y="114"/>
                  <a:pt x="57" y="114"/>
                </a:cubicBezTo>
                <a:cubicBezTo>
                  <a:pt x="57" y="114"/>
                  <a:pt x="58" y="114"/>
                  <a:pt x="58" y="114"/>
                </a:cubicBezTo>
                <a:cubicBezTo>
                  <a:pt x="59" y="114"/>
                  <a:pt x="61" y="114"/>
                  <a:pt x="63" y="114"/>
                </a:cubicBezTo>
                <a:cubicBezTo>
                  <a:pt x="65" y="114"/>
                  <a:pt x="67" y="114"/>
                  <a:pt x="69" y="114"/>
                </a:cubicBezTo>
                <a:cubicBezTo>
                  <a:pt x="70" y="115"/>
                  <a:pt x="70" y="115"/>
                  <a:pt x="71" y="115"/>
                </a:cubicBezTo>
                <a:cubicBezTo>
                  <a:pt x="72" y="115"/>
                  <a:pt x="73" y="116"/>
                  <a:pt x="74" y="116"/>
                </a:cubicBezTo>
                <a:cubicBezTo>
                  <a:pt x="75" y="116"/>
                  <a:pt x="76" y="117"/>
                  <a:pt x="77" y="117"/>
                </a:cubicBezTo>
                <a:cubicBezTo>
                  <a:pt x="77" y="118"/>
                  <a:pt x="78" y="118"/>
                  <a:pt x="79" y="118"/>
                </a:cubicBezTo>
                <a:cubicBezTo>
                  <a:pt x="80" y="119"/>
                  <a:pt x="81" y="120"/>
                  <a:pt x="82" y="121"/>
                </a:cubicBezTo>
                <a:cubicBezTo>
                  <a:pt x="82" y="121"/>
                  <a:pt x="82" y="121"/>
                  <a:pt x="82" y="121"/>
                </a:cubicBezTo>
                <a:cubicBezTo>
                  <a:pt x="84" y="122"/>
                  <a:pt x="85" y="124"/>
                  <a:pt x="86" y="125"/>
                </a:cubicBezTo>
                <a:cubicBezTo>
                  <a:pt x="86" y="125"/>
                  <a:pt x="86" y="125"/>
                  <a:pt x="86" y="125"/>
                </a:cubicBezTo>
                <a:cubicBezTo>
                  <a:pt x="87" y="126"/>
                  <a:pt x="88" y="128"/>
                  <a:pt x="89" y="129"/>
                </a:cubicBezTo>
                <a:cubicBezTo>
                  <a:pt x="89" y="129"/>
                  <a:pt x="89" y="129"/>
                  <a:pt x="89" y="129"/>
                </a:cubicBezTo>
                <a:cubicBezTo>
                  <a:pt x="91" y="133"/>
                  <a:pt x="92" y="138"/>
                  <a:pt x="92" y="142"/>
                </a:cubicBezTo>
                <a:cubicBezTo>
                  <a:pt x="92" y="144"/>
                  <a:pt x="92" y="145"/>
                  <a:pt x="91" y="147"/>
                </a:cubicBezTo>
                <a:close/>
                <a:moveTo>
                  <a:pt x="177" y="171"/>
                </a:moveTo>
                <a:cubicBezTo>
                  <a:pt x="166" y="171"/>
                  <a:pt x="155" y="164"/>
                  <a:pt x="151" y="153"/>
                </a:cubicBezTo>
                <a:cubicBezTo>
                  <a:pt x="150" y="149"/>
                  <a:pt x="150" y="149"/>
                  <a:pt x="150" y="149"/>
                </a:cubicBezTo>
                <a:cubicBezTo>
                  <a:pt x="150" y="149"/>
                  <a:pt x="150" y="149"/>
                  <a:pt x="150" y="149"/>
                </a:cubicBezTo>
                <a:cubicBezTo>
                  <a:pt x="149" y="147"/>
                  <a:pt x="149" y="145"/>
                  <a:pt x="149" y="142"/>
                </a:cubicBezTo>
                <a:cubicBezTo>
                  <a:pt x="149" y="138"/>
                  <a:pt x="150" y="133"/>
                  <a:pt x="152" y="129"/>
                </a:cubicBezTo>
                <a:cubicBezTo>
                  <a:pt x="152" y="129"/>
                  <a:pt x="152" y="129"/>
                  <a:pt x="152" y="129"/>
                </a:cubicBezTo>
                <a:cubicBezTo>
                  <a:pt x="153" y="128"/>
                  <a:pt x="154" y="126"/>
                  <a:pt x="155" y="125"/>
                </a:cubicBezTo>
                <a:cubicBezTo>
                  <a:pt x="155" y="125"/>
                  <a:pt x="155" y="125"/>
                  <a:pt x="155" y="125"/>
                </a:cubicBezTo>
                <a:cubicBezTo>
                  <a:pt x="156" y="124"/>
                  <a:pt x="157" y="122"/>
                  <a:pt x="158" y="121"/>
                </a:cubicBezTo>
                <a:cubicBezTo>
                  <a:pt x="158" y="121"/>
                  <a:pt x="159" y="121"/>
                  <a:pt x="159" y="121"/>
                </a:cubicBezTo>
                <a:cubicBezTo>
                  <a:pt x="160" y="120"/>
                  <a:pt x="161" y="119"/>
                  <a:pt x="162" y="118"/>
                </a:cubicBezTo>
                <a:cubicBezTo>
                  <a:pt x="163" y="118"/>
                  <a:pt x="163" y="118"/>
                  <a:pt x="164" y="117"/>
                </a:cubicBezTo>
                <a:cubicBezTo>
                  <a:pt x="165" y="117"/>
                  <a:pt x="166" y="116"/>
                  <a:pt x="167" y="116"/>
                </a:cubicBezTo>
                <a:cubicBezTo>
                  <a:pt x="168" y="116"/>
                  <a:pt x="169" y="115"/>
                  <a:pt x="170" y="115"/>
                </a:cubicBezTo>
                <a:cubicBezTo>
                  <a:pt x="170" y="115"/>
                  <a:pt x="171" y="115"/>
                  <a:pt x="172" y="114"/>
                </a:cubicBezTo>
                <a:cubicBezTo>
                  <a:pt x="174" y="114"/>
                  <a:pt x="176" y="114"/>
                  <a:pt x="177" y="114"/>
                </a:cubicBezTo>
                <a:cubicBezTo>
                  <a:pt x="179" y="114"/>
                  <a:pt x="181" y="114"/>
                  <a:pt x="183" y="114"/>
                </a:cubicBezTo>
                <a:cubicBezTo>
                  <a:pt x="184" y="115"/>
                  <a:pt x="184" y="115"/>
                  <a:pt x="185" y="115"/>
                </a:cubicBezTo>
                <a:cubicBezTo>
                  <a:pt x="186" y="115"/>
                  <a:pt x="187" y="116"/>
                  <a:pt x="188" y="116"/>
                </a:cubicBezTo>
                <a:cubicBezTo>
                  <a:pt x="189" y="116"/>
                  <a:pt x="190" y="117"/>
                  <a:pt x="191" y="117"/>
                </a:cubicBezTo>
                <a:cubicBezTo>
                  <a:pt x="191" y="118"/>
                  <a:pt x="192" y="118"/>
                  <a:pt x="193" y="118"/>
                </a:cubicBezTo>
                <a:cubicBezTo>
                  <a:pt x="194" y="119"/>
                  <a:pt x="195" y="120"/>
                  <a:pt x="196" y="121"/>
                </a:cubicBezTo>
                <a:cubicBezTo>
                  <a:pt x="196" y="121"/>
                  <a:pt x="196" y="121"/>
                  <a:pt x="197" y="121"/>
                </a:cubicBezTo>
                <a:cubicBezTo>
                  <a:pt x="198" y="122"/>
                  <a:pt x="199" y="124"/>
                  <a:pt x="200" y="125"/>
                </a:cubicBezTo>
                <a:cubicBezTo>
                  <a:pt x="200" y="125"/>
                  <a:pt x="200" y="125"/>
                  <a:pt x="200" y="125"/>
                </a:cubicBezTo>
                <a:cubicBezTo>
                  <a:pt x="201" y="126"/>
                  <a:pt x="202" y="128"/>
                  <a:pt x="203" y="129"/>
                </a:cubicBezTo>
                <a:cubicBezTo>
                  <a:pt x="203" y="129"/>
                  <a:pt x="203" y="129"/>
                  <a:pt x="203" y="129"/>
                </a:cubicBezTo>
                <a:cubicBezTo>
                  <a:pt x="205" y="133"/>
                  <a:pt x="206" y="138"/>
                  <a:pt x="206" y="142"/>
                </a:cubicBezTo>
                <a:cubicBezTo>
                  <a:pt x="206" y="158"/>
                  <a:pt x="193" y="171"/>
                  <a:pt x="177" y="171"/>
                </a:cubicBezTo>
                <a:close/>
                <a:moveTo>
                  <a:pt x="228" y="98"/>
                </a:moveTo>
                <a:cubicBezTo>
                  <a:pt x="228" y="117"/>
                  <a:pt x="228" y="117"/>
                  <a:pt x="228" y="117"/>
                </a:cubicBezTo>
                <a:cubicBezTo>
                  <a:pt x="228" y="123"/>
                  <a:pt x="224" y="129"/>
                  <a:pt x="218" y="133"/>
                </a:cubicBezTo>
                <a:cubicBezTo>
                  <a:pt x="217" y="133"/>
                  <a:pt x="215" y="134"/>
                  <a:pt x="214" y="135"/>
                </a:cubicBezTo>
                <a:cubicBezTo>
                  <a:pt x="213" y="131"/>
                  <a:pt x="212" y="128"/>
                  <a:pt x="211" y="125"/>
                </a:cubicBezTo>
                <a:cubicBezTo>
                  <a:pt x="210" y="123"/>
                  <a:pt x="208" y="121"/>
                  <a:pt x="207" y="120"/>
                </a:cubicBezTo>
                <a:cubicBezTo>
                  <a:pt x="207" y="119"/>
                  <a:pt x="207" y="119"/>
                  <a:pt x="207" y="119"/>
                </a:cubicBezTo>
                <a:cubicBezTo>
                  <a:pt x="207" y="119"/>
                  <a:pt x="207" y="119"/>
                  <a:pt x="207" y="119"/>
                </a:cubicBezTo>
                <a:cubicBezTo>
                  <a:pt x="206" y="118"/>
                  <a:pt x="204" y="116"/>
                  <a:pt x="203" y="115"/>
                </a:cubicBezTo>
                <a:cubicBezTo>
                  <a:pt x="203" y="115"/>
                  <a:pt x="203" y="115"/>
                  <a:pt x="203" y="115"/>
                </a:cubicBezTo>
                <a:cubicBezTo>
                  <a:pt x="202" y="114"/>
                  <a:pt x="202" y="114"/>
                  <a:pt x="202" y="114"/>
                </a:cubicBezTo>
                <a:cubicBezTo>
                  <a:pt x="202" y="114"/>
                  <a:pt x="202" y="114"/>
                  <a:pt x="202" y="114"/>
                </a:cubicBezTo>
                <a:cubicBezTo>
                  <a:pt x="202" y="114"/>
                  <a:pt x="201" y="114"/>
                  <a:pt x="201" y="114"/>
                </a:cubicBezTo>
                <a:cubicBezTo>
                  <a:pt x="200" y="113"/>
                  <a:pt x="199" y="112"/>
                  <a:pt x="198" y="111"/>
                </a:cubicBezTo>
                <a:cubicBezTo>
                  <a:pt x="198" y="111"/>
                  <a:pt x="197" y="111"/>
                  <a:pt x="197" y="111"/>
                </a:cubicBezTo>
                <a:cubicBezTo>
                  <a:pt x="197" y="110"/>
                  <a:pt x="196" y="110"/>
                  <a:pt x="196" y="110"/>
                </a:cubicBezTo>
                <a:cubicBezTo>
                  <a:pt x="195" y="109"/>
                  <a:pt x="195" y="109"/>
                  <a:pt x="195" y="109"/>
                </a:cubicBezTo>
                <a:cubicBezTo>
                  <a:pt x="195" y="109"/>
                  <a:pt x="195" y="109"/>
                  <a:pt x="195" y="109"/>
                </a:cubicBezTo>
                <a:cubicBezTo>
                  <a:pt x="194" y="109"/>
                  <a:pt x="193" y="108"/>
                  <a:pt x="191" y="108"/>
                </a:cubicBezTo>
                <a:cubicBezTo>
                  <a:pt x="190" y="107"/>
                  <a:pt x="189" y="107"/>
                  <a:pt x="188" y="106"/>
                </a:cubicBezTo>
                <a:cubicBezTo>
                  <a:pt x="188" y="106"/>
                  <a:pt x="188" y="106"/>
                  <a:pt x="188" y="106"/>
                </a:cubicBezTo>
                <a:cubicBezTo>
                  <a:pt x="187" y="106"/>
                  <a:pt x="187" y="106"/>
                  <a:pt x="187" y="106"/>
                </a:cubicBezTo>
                <a:cubicBezTo>
                  <a:pt x="187" y="106"/>
                  <a:pt x="186" y="106"/>
                  <a:pt x="185" y="106"/>
                </a:cubicBezTo>
                <a:cubicBezTo>
                  <a:pt x="182" y="105"/>
                  <a:pt x="180" y="105"/>
                  <a:pt x="177" y="105"/>
                </a:cubicBezTo>
                <a:cubicBezTo>
                  <a:pt x="177" y="105"/>
                  <a:pt x="177" y="105"/>
                  <a:pt x="177" y="105"/>
                </a:cubicBezTo>
                <a:cubicBezTo>
                  <a:pt x="175" y="105"/>
                  <a:pt x="173" y="105"/>
                  <a:pt x="170" y="106"/>
                </a:cubicBezTo>
                <a:cubicBezTo>
                  <a:pt x="169" y="106"/>
                  <a:pt x="168" y="106"/>
                  <a:pt x="167" y="106"/>
                </a:cubicBezTo>
                <a:cubicBezTo>
                  <a:pt x="167" y="106"/>
                  <a:pt x="167" y="106"/>
                  <a:pt x="167" y="106"/>
                </a:cubicBezTo>
                <a:cubicBezTo>
                  <a:pt x="167" y="106"/>
                  <a:pt x="167" y="106"/>
                  <a:pt x="167" y="106"/>
                </a:cubicBezTo>
                <a:cubicBezTo>
                  <a:pt x="166" y="107"/>
                  <a:pt x="165" y="107"/>
                  <a:pt x="163" y="108"/>
                </a:cubicBezTo>
                <a:cubicBezTo>
                  <a:pt x="162" y="108"/>
                  <a:pt x="161" y="109"/>
                  <a:pt x="160" y="109"/>
                </a:cubicBezTo>
                <a:cubicBezTo>
                  <a:pt x="160" y="109"/>
                  <a:pt x="160" y="109"/>
                  <a:pt x="160" y="109"/>
                </a:cubicBezTo>
                <a:cubicBezTo>
                  <a:pt x="159" y="110"/>
                  <a:pt x="158" y="110"/>
                  <a:pt x="157" y="111"/>
                </a:cubicBezTo>
                <a:cubicBezTo>
                  <a:pt x="157" y="111"/>
                  <a:pt x="157" y="111"/>
                  <a:pt x="157" y="111"/>
                </a:cubicBezTo>
                <a:cubicBezTo>
                  <a:pt x="156" y="112"/>
                  <a:pt x="155" y="113"/>
                  <a:pt x="153" y="114"/>
                </a:cubicBezTo>
                <a:cubicBezTo>
                  <a:pt x="153" y="114"/>
                  <a:pt x="153" y="114"/>
                  <a:pt x="153" y="114"/>
                </a:cubicBezTo>
                <a:cubicBezTo>
                  <a:pt x="153" y="114"/>
                  <a:pt x="152" y="114"/>
                  <a:pt x="152" y="115"/>
                </a:cubicBezTo>
                <a:cubicBezTo>
                  <a:pt x="151" y="116"/>
                  <a:pt x="150" y="117"/>
                  <a:pt x="148" y="119"/>
                </a:cubicBezTo>
                <a:cubicBezTo>
                  <a:pt x="148" y="119"/>
                  <a:pt x="148" y="119"/>
                  <a:pt x="148" y="120"/>
                </a:cubicBezTo>
                <a:cubicBezTo>
                  <a:pt x="146" y="121"/>
                  <a:pt x="145" y="123"/>
                  <a:pt x="144" y="125"/>
                </a:cubicBezTo>
                <a:cubicBezTo>
                  <a:pt x="144" y="125"/>
                  <a:pt x="144" y="125"/>
                  <a:pt x="144" y="125"/>
                </a:cubicBezTo>
                <a:cubicBezTo>
                  <a:pt x="141" y="131"/>
                  <a:pt x="140" y="136"/>
                  <a:pt x="140" y="142"/>
                </a:cubicBezTo>
                <a:cubicBezTo>
                  <a:pt x="140" y="144"/>
                  <a:pt x="140" y="146"/>
                  <a:pt x="140" y="148"/>
                </a:cubicBezTo>
                <a:cubicBezTo>
                  <a:pt x="134" y="150"/>
                  <a:pt x="134" y="150"/>
                  <a:pt x="134" y="150"/>
                </a:cubicBezTo>
                <a:cubicBezTo>
                  <a:pt x="129" y="151"/>
                  <a:pt x="124" y="152"/>
                  <a:pt x="118" y="152"/>
                </a:cubicBezTo>
                <a:cubicBezTo>
                  <a:pt x="114" y="152"/>
                  <a:pt x="110" y="151"/>
                  <a:pt x="106" y="151"/>
                </a:cubicBezTo>
                <a:cubicBezTo>
                  <a:pt x="100" y="149"/>
                  <a:pt x="100" y="149"/>
                  <a:pt x="100" y="149"/>
                </a:cubicBezTo>
                <a:cubicBezTo>
                  <a:pt x="100" y="149"/>
                  <a:pt x="100" y="149"/>
                  <a:pt x="100" y="149"/>
                </a:cubicBezTo>
                <a:cubicBezTo>
                  <a:pt x="101" y="146"/>
                  <a:pt x="101" y="144"/>
                  <a:pt x="101" y="142"/>
                </a:cubicBezTo>
                <a:cubicBezTo>
                  <a:pt x="101" y="136"/>
                  <a:pt x="99" y="131"/>
                  <a:pt x="97" y="125"/>
                </a:cubicBezTo>
                <a:cubicBezTo>
                  <a:pt x="96" y="125"/>
                  <a:pt x="96" y="125"/>
                  <a:pt x="96" y="125"/>
                </a:cubicBezTo>
                <a:cubicBezTo>
                  <a:pt x="96" y="125"/>
                  <a:pt x="96" y="125"/>
                  <a:pt x="96" y="125"/>
                </a:cubicBezTo>
                <a:cubicBezTo>
                  <a:pt x="96" y="123"/>
                  <a:pt x="94" y="122"/>
                  <a:pt x="93" y="120"/>
                </a:cubicBezTo>
                <a:cubicBezTo>
                  <a:pt x="93" y="119"/>
                  <a:pt x="93" y="119"/>
                  <a:pt x="93" y="119"/>
                </a:cubicBezTo>
                <a:cubicBezTo>
                  <a:pt x="92" y="119"/>
                  <a:pt x="92" y="119"/>
                  <a:pt x="92" y="119"/>
                </a:cubicBezTo>
                <a:cubicBezTo>
                  <a:pt x="91" y="117"/>
                  <a:pt x="90" y="116"/>
                  <a:pt x="89" y="115"/>
                </a:cubicBezTo>
                <a:cubicBezTo>
                  <a:pt x="88" y="115"/>
                  <a:pt x="88" y="114"/>
                  <a:pt x="88" y="114"/>
                </a:cubicBezTo>
                <a:cubicBezTo>
                  <a:pt x="87" y="114"/>
                  <a:pt x="87" y="114"/>
                  <a:pt x="87" y="114"/>
                </a:cubicBezTo>
                <a:cubicBezTo>
                  <a:pt x="87" y="114"/>
                  <a:pt x="87" y="114"/>
                  <a:pt x="87" y="114"/>
                </a:cubicBezTo>
                <a:cubicBezTo>
                  <a:pt x="86" y="113"/>
                  <a:pt x="85" y="112"/>
                  <a:pt x="84" y="111"/>
                </a:cubicBezTo>
                <a:cubicBezTo>
                  <a:pt x="83" y="111"/>
                  <a:pt x="83" y="111"/>
                  <a:pt x="83" y="111"/>
                </a:cubicBezTo>
                <a:cubicBezTo>
                  <a:pt x="83" y="111"/>
                  <a:pt x="83" y="111"/>
                  <a:pt x="83" y="111"/>
                </a:cubicBezTo>
                <a:cubicBezTo>
                  <a:pt x="83" y="110"/>
                  <a:pt x="82" y="110"/>
                  <a:pt x="81" y="110"/>
                </a:cubicBezTo>
                <a:cubicBezTo>
                  <a:pt x="81" y="109"/>
                  <a:pt x="81" y="109"/>
                  <a:pt x="81" y="109"/>
                </a:cubicBezTo>
                <a:cubicBezTo>
                  <a:pt x="81" y="109"/>
                  <a:pt x="81" y="109"/>
                  <a:pt x="81" y="109"/>
                </a:cubicBezTo>
                <a:cubicBezTo>
                  <a:pt x="80" y="109"/>
                  <a:pt x="79" y="108"/>
                  <a:pt x="77" y="108"/>
                </a:cubicBezTo>
                <a:cubicBezTo>
                  <a:pt x="76" y="107"/>
                  <a:pt x="75" y="107"/>
                  <a:pt x="74" y="106"/>
                </a:cubicBezTo>
                <a:cubicBezTo>
                  <a:pt x="74" y="106"/>
                  <a:pt x="74" y="106"/>
                  <a:pt x="74" y="106"/>
                </a:cubicBezTo>
                <a:cubicBezTo>
                  <a:pt x="73" y="106"/>
                  <a:pt x="73" y="106"/>
                  <a:pt x="73" y="106"/>
                </a:cubicBezTo>
                <a:cubicBezTo>
                  <a:pt x="73" y="106"/>
                  <a:pt x="72" y="106"/>
                  <a:pt x="71" y="106"/>
                </a:cubicBezTo>
                <a:cubicBezTo>
                  <a:pt x="68" y="105"/>
                  <a:pt x="66" y="105"/>
                  <a:pt x="63" y="105"/>
                </a:cubicBezTo>
                <a:cubicBezTo>
                  <a:pt x="61" y="105"/>
                  <a:pt x="59" y="105"/>
                  <a:pt x="56" y="105"/>
                </a:cubicBezTo>
                <a:cubicBezTo>
                  <a:pt x="56" y="106"/>
                  <a:pt x="56" y="106"/>
                  <a:pt x="55" y="106"/>
                </a:cubicBezTo>
                <a:cubicBezTo>
                  <a:pt x="54" y="106"/>
                  <a:pt x="54" y="106"/>
                  <a:pt x="54" y="106"/>
                </a:cubicBezTo>
                <a:cubicBezTo>
                  <a:pt x="54" y="106"/>
                  <a:pt x="54" y="106"/>
                  <a:pt x="54" y="106"/>
                </a:cubicBezTo>
                <a:cubicBezTo>
                  <a:pt x="54" y="106"/>
                  <a:pt x="54" y="106"/>
                  <a:pt x="53" y="106"/>
                </a:cubicBezTo>
                <a:cubicBezTo>
                  <a:pt x="53" y="106"/>
                  <a:pt x="53" y="106"/>
                  <a:pt x="53" y="106"/>
                </a:cubicBezTo>
                <a:cubicBezTo>
                  <a:pt x="53" y="106"/>
                  <a:pt x="53" y="106"/>
                  <a:pt x="53" y="106"/>
                </a:cubicBezTo>
                <a:cubicBezTo>
                  <a:pt x="52" y="107"/>
                  <a:pt x="51" y="107"/>
                  <a:pt x="49" y="108"/>
                </a:cubicBezTo>
                <a:cubicBezTo>
                  <a:pt x="48" y="108"/>
                  <a:pt x="47" y="109"/>
                  <a:pt x="46" y="109"/>
                </a:cubicBezTo>
                <a:cubicBezTo>
                  <a:pt x="46" y="109"/>
                  <a:pt x="46" y="109"/>
                  <a:pt x="46" y="109"/>
                </a:cubicBezTo>
                <a:cubicBezTo>
                  <a:pt x="45" y="109"/>
                  <a:pt x="45" y="109"/>
                  <a:pt x="45" y="109"/>
                </a:cubicBezTo>
                <a:cubicBezTo>
                  <a:pt x="45" y="110"/>
                  <a:pt x="45" y="110"/>
                  <a:pt x="45" y="110"/>
                </a:cubicBezTo>
                <a:cubicBezTo>
                  <a:pt x="45" y="110"/>
                  <a:pt x="45" y="110"/>
                  <a:pt x="45" y="110"/>
                </a:cubicBezTo>
                <a:cubicBezTo>
                  <a:pt x="44" y="110"/>
                  <a:pt x="44" y="110"/>
                  <a:pt x="43" y="111"/>
                </a:cubicBezTo>
                <a:cubicBezTo>
                  <a:pt x="43" y="111"/>
                  <a:pt x="43" y="111"/>
                  <a:pt x="43" y="111"/>
                </a:cubicBezTo>
                <a:cubicBezTo>
                  <a:pt x="43" y="111"/>
                  <a:pt x="43" y="111"/>
                  <a:pt x="43" y="111"/>
                </a:cubicBezTo>
                <a:cubicBezTo>
                  <a:pt x="42" y="112"/>
                  <a:pt x="40" y="113"/>
                  <a:pt x="39" y="114"/>
                </a:cubicBezTo>
                <a:cubicBezTo>
                  <a:pt x="39" y="114"/>
                  <a:pt x="38" y="114"/>
                  <a:pt x="38" y="115"/>
                </a:cubicBezTo>
                <a:cubicBezTo>
                  <a:pt x="38" y="115"/>
                  <a:pt x="38" y="115"/>
                  <a:pt x="38" y="115"/>
                </a:cubicBezTo>
                <a:cubicBezTo>
                  <a:pt x="38" y="115"/>
                  <a:pt x="38" y="115"/>
                  <a:pt x="38" y="115"/>
                </a:cubicBezTo>
                <a:cubicBezTo>
                  <a:pt x="37" y="116"/>
                  <a:pt x="35" y="117"/>
                  <a:pt x="34" y="119"/>
                </a:cubicBezTo>
                <a:cubicBezTo>
                  <a:pt x="34" y="119"/>
                  <a:pt x="34" y="119"/>
                  <a:pt x="34" y="119"/>
                </a:cubicBezTo>
                <a:cubicBezTo>
                  <a:pt x="34" y="120"/>
                  <a:pt x="34" y="120"/>
                  <a:pt x="34" y="120"/>
                </a:cubicBezTo>
                <a:cubicBezTo>
                  <a:pt x="33" y="120"/>
                  <a:pt x="33" y="120"/>
                  <a:pt x="33" y="120"/>
                </a:cubicBezTo>
                <a:cubicBezTo>
                  <a:pt x="32" y="121"/>
                  <a:pt x="31" y="123"/>
                  <a:pt x="30" y="125"/>
                </a:cubicBezTo>
                <a:cubicBezTo>
                  <a:pt x="30" y="125"/>
                  <a:pt x="30" y="125"/>
                  <a:pt x="30" y="125"/>
                </a:cubicBezTo>
                <a:cubicBezTo>
                  <a:pt x="30" y="125"/>
                  <a:pt x="30" y="125"/>
                  <a:pt x="30" y="125"/>
                </a:cubicBezTo>
                <a:cubicBezTo>
                  <a:pt x="28" y="129"/>
                  <a:pt x="27" y="132"/>
                  <a:pt x="26" y="136"/>
                </a:cubicBezTo>
                <a:cubicBezTo>
                  <a:pt x="22" y="134"/>
                  <a:pt x="22" y="134"/>
                  <a:pt x="22" y="134"/>
                </a:cubicBezTo>
                <a:cubicBezTo>
                  <a:pt x="21" y="134"/>
                  <a:pt x="21" y="134"/>
                  <a:pt x="21" y="134"/>
                </a:cubicBezTo>
                <a:cubicBezTo>
                  <a:pt x="14" y="131"/>
                  <a:pt x="9" y="125"/>
                  <a:pt x="9" y="117"/>
                </a:cubicBezTo>
                <a:cubicBezTo>
                  <a:pt x="9" y="98"/>
                  <a:pt x="9" y="98"/>
                  <a:pt x="9" y="98"/>
                </a:cubicBezTo>
                <a:cubicBezTo>
                  <a:pt x="9" y="87"/>
                  <a:pt x="17" y="79"/>
                  <a:pt x="27" y="79"/>
                </a:cubicBezTo>
                <a:cubicBezTo>
                  <a:pt x="43" y="79"/>
                  <a:pt x="43" y="79"/>
                  <a:pt x="43" y="79"/>
                </a:cubicBezTo>
                <a:cubicBezTo>
                  <a:pt x="45" y="79"/>
                  <a:pt x="47" y="77"/>
                  <a:pt x="47" y="75"/>
                </a:cubicBezTo>
                <a:cubicBezTo>
                  <a:pt x="50" y="38"/>
                  <a:pt x="81" y="9"/>
                  <a:pt x="118" y="9"/>
                </a:cubicBezTo>
                <a:cubicBezTo>
                  <a:pt x="156" y="9"/>
                  <a:pt x="187" y="38"/>
                  <a:pt x="189" y="75"/>
                </a:cubicBezTo>
                <a:cubicBezTo>
                  <a:pt x="190" y="77"/>
                  <a:pt x="192" y="79"/>
                  <a:pt x="194" y="79"/>
                </a:cubicBezTo>
                <a:cubicBezTo>
                  <a:pt x="210" y="79"/>
                  <a:pt x="210" y="79"/>
                  <a:pt x="210" y="79"/>
                </a:cubicBezTo>
                <a:cubicBezTo>
                  <a:pt x="217" y="79"/>
                  <a:pt x="225" y="85"/>
                  <a:pt x="226" y="89"/>
                </a:cubicBezTo>
                <a:cubicBezTo>
                  <a:pt x="228" y="94"/>
                  <a:pt x="228" y="97"/>
                  <a:pt x="228" y="98"/>
                </a:cubicBezTo>
                <a:cubicBezTo>
                  <a:pt x="228" y="98"/>
                  <a:pt x="228" y="98"/>
                  <a:pt x="228" y="98"/>
                </a:cubicBezTo>
                <a:close/>
                <a:moveTo>
                  <a:pt x="118" y="26"/>
                </a:moveTo>
                <a:cubicBezTo>
                  <a:pt x="91" y="26"/>
                  <a:pt x="68" y="47"/>
                  <a:pt x="65" y="74"/>
                </a:cubicBezTo>
                <a:cubicBezTo>
                  <a:pt x="65" y="75"/>
                  <a:pt x="65" y="77"/>
                  <a:pt x="66" y="78"/>
                </a:cubicBezTo>
                <a:cubicBezTo>
                  <a:pt x="67" y="79"/>
                  <a:pt x="68" y="79"/>
                  <a:pt x="69" y="79"/>
                </a:cubicBezTo>
                <a:cubicBezTo>
                  <a:pt x="167" y="79"/>
                  <a:pt x="167" y="79"/>
                  <a:pt x="167" y="79"/>
                </a:cubicBezTo>
                <a:cubicBezTo>
                  <a:pt x="169" y="79"/>
                  <a:pt x="170" y="79"/>
                  <a:pt x="171" y="78"/>
                </a:cubicBezTo>
                <a:cubicBezTo>
                  <a:pt x="172" y="77"/>
                  <a:pt x="172" y="75"/>
                  <a:pt x="172" y="74"/>
                </a:cubicBezTo>
                <a:cubicBezTo>
                  <a:pt x="169" y="47"/>
                  <a:pt x="146" y="26"/>
                  <a:pt x="118" y="26"/>
                </a:cubicBezTo>
                <a:close/>
                <a:moveTo>
                  <a:pt x="75" y="70"/>
                </a:moveTo>
                <a:cubicBezTo>
                  <a:pt x="79" y="50"/>
                  <a:pt x="97" y="35"/>
                  <a:pt x="118" y="35"/>
                </a:cubicBezTo>
                <a:cubicBezTo>
                  <a:pt x="140" y="35"/>
                  <a:pt x="157" y="50"/>
                  <a:pt x="162" y="70"/>
                </a:cubicBezTo>
                <a:lnTo>
                  <a:pt x="75" y="70"/>
                </a:lnTo>
                <a:close/>
              </a:path>
            </a:pathLst>
          </a:custGeom>
          <a:solidFill>
            <a:srgbClr val="F785A0"/>
          </a:solidFill>
          <a:ln>
            <a:solidFill>
              <a:srgbClr val="F785A0"/>
            </a:solidFill>
          </a:ln>
        </p:spPr>
        <p:txBody>
          <a:bodyPr vert="horz" wrap="square" lIns="91440" tIns="45720" rIns="91440" bIns="45720" numCol="1" anchor="t" anchorCtr="0" compatLnSpc="1">
            <a:prstTxWarp prst="textNoShape">
              <a:avLst/>
            </a:prstTxWarp>
          </a:bodyPr>
          <a:lstStyle/>
          <a:p>
            <a:endParaRPr lang="zh-CN" altLang="en-US">
              <a:latin typeface="微软雅黑"/>
              <a:ea typeface="微软雅黑"/>
              <a:cs typeface="+mn-ea"/>
              <a:sym typeface="微软雅黑"/>
            </a:endParaRPr>
          </a:p>
        </p:txBody>
      </p:sp>
      <p:sp>
        <p:nvSpPr>
          <p:cNvPr id="28" name="Freeform 36"/>
          <p:cNvSpPr>
            <a:spLocks noEditPoints="1"/>
          </p:cNvSpPr>
          <p:nvPr/>
        </p:nvSpPr>
        <p:spPr bwMode="auto">
          <a:xfrm>
            <a:off x="1914526" y="1957915"/>
            <a:ext cx="508800" cy="590458"/>
          </a:xfrm>
          <a:custGeom>
            <a:avLst/>
            <a:gdLst>
              <a:gd name="T0" fmla="*/ 382 w 405"/>
              <a:gd name="T1" fmla="*/ 45 h 470"/>
              <a:gd name="T2" fmla="*/ 382 w 405"/>
              <a:gd name="T3" fmla="*/ 446 h 470"/>
              <a:gd name="T4" fmla="*/ 24 w 405"/>
              <a:gd name="T5" fmla="*/ 446 h 470"/>
              <a:gd name="T6" fmla="*/ 24 w 405"/>
              <a:gd name="T7" fmla="*/ 45 h 470"/>
              <a:gd name="T8" fmla="*/ 0 w 405"/>
              <a:gd name="T9" fmla="*/ 45 h 470"/>
              <a:gd name="T10" fmla="*/ 0 w 405"/>
              <a:gd name="T11" fmla="*/ 470 h 470"/>
              <a:gd name="T12" fmla="*/ 405 w 405"/>
              <a:gd name="T13" fmla="*/ 470 h 470"/>
              <a:gd name="T14" fmla="*/ 405 w 405"/>
              <a:gd name="T15" fmla="*/ 45 h 470"/>
              <a:gd name="T16" fmla="*/ 382 w 405"/>
              <a:gd name="T17" fmla="*/ 45 h 470"/>
              <a:gd name="T18" fmla="*/ 71 w 405"/>
              <a:gd name="T19" fmla="*/ 0 h 470"/>
              <a:gd name="T20" fmla="*/ 48 w 405"/>
              <a:gd name="T21" fmla="*/ 0 h 470"/>
              <a:gd name="T22" fmla="*/ 48 w 405"/>
              <a:gd name="T23" fmla="*/ 86 h 470"/>
              <a:gd name="T24" fmla="*/ 71 w 405"/>
              <a:gd name="T25" fmla="*/ 86 h 470"/>
              <a:gd name="T26" fmla="*/ 71 w 405"/>
              <a:gd name="T27" fmla="*/ 0 h 470"/>
              <a:gd name="T28" fmla="*/ 128 w 405"/>
              <a:gd name="T29" fmla="*/ 0 h 470"/>
              <a:gd name="T30" fmla="*/ 104 w 405"/>
              <a:gd name="T31" fmla="*/ 0 h 470"/>
              <a:gd name="T32" fmla="*/ 104 w 405"/>
              <a:gd name="T33" fmla="*/ 86 h 470"/>
              <a:gd name="T34" fmla="*/ 128 w 405"/>
              <a:gd name="T35" fmla="*/ 86 h 470"/>
              <a:gd name="T36" fmla="*/ 128 w 405"/>
              <a:gd name="T37" fmla="*/ 0 h 470"/>
              <a:gd name="T38" fmla="*/ 185 w 405"/>
              <a:gd name="T39" fmla="*/ 0 h 470"/>
              <a:gd name="T40" fmla="*/ 164 w 405"/>
              <a:gd name="T41" fmla="*/ 0 h 470"/>
              <a:gd name="T42" fmla="*/ 164 w 405"/>
              <a:gd name="T43" fmla="*/ 86 h 470"/>
              <a:gd name="T44" fmla="*/ 185 w 405"/>
              <a:gd name="T45" fmla="*/ 86 h 470"/>
              <a:gd name="T46" fmla="*/ 185 w 405"/>
              <a:gd name="T47" fmla="*/ 0 h 470"/>
              <a:gd name="T48" fmla="*/ 244 w 405"/>
              <a:gd name="T49" fmla="*/ 0 h 470"/>
              <a:gd name="T50" fmla="*/ 221 w 405"/>
              <a:gd name="T51" fmla="*/ 0 h 470"/>
              <a:gd name="T52" fmla="*/ 221 w 405"/>
              <a:gd name="T53" fmla="*/ 86 h 470"/>
              <a:gd name="T54" fmla="*/ 244 w 405"/>
              <a:gd name="T55" fmla="*/ 86 h 470"/>
              <a:gd name="T56" fmla="*/ 244 w 405"/>
              <a:gd name="T57" fmla="*/ 0 h 470"/>
              <a:gd name="T58" fmla="*/ 301 w 405"/>
              <a:gd name="T59" fmla="*/ 0 h 470"/>
              <a:gd name="T60" fmla="*/ 277 w 405"/>
              <a:gd name="T61" fmla="*/ 0 h 470"/>
              <a:gd name="T62" fmla="*/ 277 w 405"/>
              <a:gd name="T63" fmla="*/ 86 h 470"/>
              <a:gd name="T64" fmla="*/ 301 w 405"/>
              <a:gd name="T65" fmla="*/ 86 h 470"/>
              <a:gd name="T66" fmla="*/ 301 w 405"/>
              <a:gd name="T67" fmla="*/ 0 h 470"/>
              <a:gd name="T68" fmla="*/ 358 w 405"/>
              <a:gd name="T69" fmla="*/ 0 h 470"/>
              <a:gd name="T70" fmla="*/ 334 w 405"/>
              <a:gd name="T71" fmla="*/ 0 h 470"/>
              <a:gd name="T72" fmla="*/ 334 w 405"/>
              <a:gd name="T73" fmla="*/ 86 h 470"/>
              <a:gd name="T74" fmla="*/ 358 w 405"/>
              <a:gd name="T75" fmla="*/ 86 h 470"/>
              <a:gd name="T76" fmla="*/ 358 w 405"/>
              <a:gd name="T77" fmla="*/ 0 h 470"/>
              <a:gd name="T78" fmla="*/ 145 w 405"/>
              <a:gd name="T79" fmla="*/ 218 h 470"/>
              <a:gd name="T80" fmla="*/ 145 w 405"/>
              <a:gd name="T81" fmla="*/ 373 h 470"/>
              <a:gd name="T82" fmla="*/ 168 w 405"/>
              <a:gd name="T83" fmla="*/ 373 h 470"/>
              <a:gd name="T84" fmla="*/ 168 w 405"/>
              <a:gd name="T85" fmla="*/ 162 h 470"/>
              <a:gd name="T86" fmla="*/ 102 w 405"/>
              <a:gd name="T87" fmla="*/ 228 h 470"/>
              <a:gd name="T88" fmla="*/ 119 w 405"/>
              <a:gd name="T89" fmla="*/ 245 h 470"/>
              <a:gd name="T90" fmla="*/ 145 w 405"/>
              <a:gd name="T91" fmla="*/ 218 h 470"/>
              <a:gd name="T92" fmla="*/ 237 w 405"/>
              <a:gd name="T93" fmla="*/ 245 h 470"/>
              <a:gd name="T94" fmla="*/ 237 w 405"/>
              <a:gd name="T95" fmla="*/ 245 h 470"/>
              <a:gd name="T96" fmla="*/ 237 w 405"/>
              <a:gd name="T97" fmla="*/ 245 h 470"/>
              <a:gd name="T98" fmla="*/ 237 w 405"/>
              <a:gd name="T99" fmla="*/ 245 h 470"/>
              <a:gd name="T100" fmla="*/ 287 w 405"/>
              <a:gd name="T101" fmla="*/ 373 h 470"/>
              <a:gd name="T102" fmla="*/ 287 w 405"/>
              <a:gd name="T103" fmla="*/ 162 h 470"/>
              <a:gd name="T104" fmla="*/ 221 w 405"/>
              <a:gd name="T105" fmla="*/ 228 h 470"/>
              <a:gd name="T106" fmla="*/ 237 w 405"/>
              <a:gd name="T107" fmla="*/ 245 h 470"/>
              <a:gd name="T108" fmla="*/ 263 w 405"/>
              <a:gd name="T109" fmla="*/ 218 h 470"/>
              <a:gd name="T110" fmla="*/ 263 w 405"/>
              <a:gd name="T111" fmla="*/ 373 h 470"/>
              <a:gd name="T112" fmla="*/ 287 w 405"/>
              <a:gd name="T113" fmla="*/ 373 h 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405" h="470">
                <a:moveTo>
                  <a:pt x="382" y="45"/>
                </a:moveTo>
                <a:lnTo>
                  <a:pt x="382" y="446"/>
                </a:lnTo>
                <a:lnTo>
                  <a:pt x="24" y="446"/>
                </a:lnTo>
                <a:lnTo>
                  <a:pt x="24" y="45"/>
                </a:lnTo>
                <a:lnTo>
                  <a:pt x="0" y="45"/>
                </a:lnTo>
                <a:lnTo>
                  <a:pt x="0" y="470"/>
                </a:lnTo>
                <a:lnTo>
                  <a:pt x="405" y="470"/>
                </a:lnTo>
                <a:lnTo>
                  <a:pt x="405" y="45"/>
                </a:lnTo>
                <a:lnTo>
                  <a:pt x="382" y="45"/>
                </a:lnTo>
                <a:close/>
                <a:moveTo>
                  <a:pt x="71" y="0"/>
                </a:moveTo>
                <a:lnTo>
                  <a:pt x="48" y="0"/>
                </a:lnTo>
                <a:lnTo>
                  <a:pt x="48" y="86"/>
                </a:lnTo>
                <a:lnTo>
                  <a:pt x="71" y="86"/>
                </a:lnTo>
                <a:lnTo>
                  <a:pt x="71" y="0"/>
                </a:lnTo>
                <a:close/>
                <a:moveTo>
                  <a:pt x="128" y="0"/>
                </a:moveTo>
                <a:lnTo>
                  <a:pt x="104" y="0"/>
                </a:lnTo>
                <a:lnTo>
                  <a:pt x="104" y="86"/>
                </a:lnTo>
                <a:lnTo>
                  <a:pt x="128" y="86"/>
                </a:lnTo>
                <a:lnTo>
                  <a:pt x="128" y="0"/>
                </a:lnTo>
                <a:close/>
                <a:moveTo>
                  <a:pt x="185" y="0"/>
                </a:moveTo>
                <a:lnTo>
                  <a:pt x="164" y="0"/>
                </a:lnTo>
                <a:lnTo>
                  <a:pt x="164" y="86"/>
                </a:lnTo>
                <a:lnTo>
                  <a:pt x="185" y="86"/>
                </a:lnTo>
                <a:lnTo>
                  <a:pt x="185" y="0"/>
                </a:lnTo>
                <a:close/>
                <a:moveTo>
                  <a:pt x="244" y="0"/>
                </a:moveTo>
                <a:lnTo>
                  <a:pt x="221" y="0"/>
                </a:lnTo>
                <a:lnTo>
                  <a:pt x="221" y="86"/>
                </a:lnTo>
                <a:lnTo>
                  <a:pt x="244" y="86"/>
                </a:lnTo>
                <a:lnTo>
                  <a:pt x="244" y="0"/>
                </a:lnTo>
                <a:close/>
                <a:moveTo>
                  <a:pt x="301" y="0"/>
                </a:moveTo>
                <a:lnTo>
                  <a:pt x="277" y="0"/>
                </a:lnTo>
                <a:lnTo>
                  <a:pt x="277" y="86"/>
                </a:lnTo>
                <a:lnTo>
                  <a:pt x="301" y="86"/>
                </a:lnTo>
                <a:lnTo>
                  <a:pt x="301" y="0"/>
                </a:lnTo>
                <a:close/>
                <a:moveTo>
                  <a:pt x="358" y="0"/>
                </a:moveTo>
                <a:lnTo>
                  <a:pt x="334" y="0"/>
                </a:lnTo>
                <a:lnTo>
                  <a:pt x="334" y="86"/>
                </a:lnTo>
                <a:lnTo>
                  <a:pt x="358" y="86"/>
                </a:lnTo>
                <a:lnTo>
                  <a:pt x="358" y="0"/>
                </a:lnTo>
                <a:close/>
                <a:moveTo>
                  <a:pt x="145" y="218"/>
                </a:moveTo>
                <a:lnTo>
                  <a:pt x="145" y="373"/>
                </a:lnTo>
                <a:lnTo>
                  <a:pt x="168" y="373"/>
                </a:lnTo>
                <a:lnTo>
                  <a:pt x="168" y="162"/>
                </a:lnTo>
                <a:lnTo>
                  <a:pt x="102" y="228"/>
                </a:lnTo>
                <a:lnTo>
                  <a:pt x="119" y="245"/>
                </a:lnTo>
                <a:lnTo>
                  <a:pt x="145" y="218"/>
                </a:lnTo>
                <a:close/>
                <a:moveTo>
                  <a:pt x="237" y="245"/>
                </a:moveTo>
                <a:lnTo>
                  <a:pt x="237" y="245"/>
                </a:lnTo>
                <a:lnTo>
                  <a:pt x="237" y="245"/>
                </a:lnTo>
                <a:lnTo>
                  <a:pt x="237" y="245"/>
                </a:lnTo>
                <a:close/>
                <a:moveTo>
                  <a:pt x="287" y="373"/>
                </a:moveTo>
                <a:lnTo>
                  <a:pt x="287" y="162"/>
                </a:lnTo>
                <a:lnTo>
                  <a:pt x="221" y="228"/>
                </a:lnTo>
                <a:lnTo>
                  <a:pt x="237" y="245"/>
                </a:lnTo>
                <a:lnTo>
                  <a:pt x="263" y="218"/>
                </a:lnTo>
                <a:lnTo>
                  <a:pt x="263" y="373"/>
                </a:lnTo>
                <a:lnTo>
                  <a:pt x="287" y="373"/>
                </a:lnTo>
                <a:close/>
              </a:path>
            </a:pathLst>
          </a:custGeom>
          <a:solidFill>
            <a:srgbClr val="F785A0"/>
          </a:solidFill>
          <a:ln>
            <a:solidFill>
              <a:srgbClr val="F785A0"/>
            </a:solidFill>
          </a:ln>
        </p:spPr>
        <p:txBody>
          <a:bodyPr vert="horz" wrap="square" lIns="91440" tIns="45720" rIns="91440" bIns="45720" numCol="1" anchor="t" anchorCtr="0" compatLnSpc="1">
            <a:prstTxWarp prst="textNoShape">
              <a:avLst/>
            </a:prstTxWarp>
          </a:bodyPr>
          <a:lstStyle/>
          <a:p>
            <a:endParaRPr lang="zh-CN" altLang="en-US">
              <a:latin typeface="微软雅黑"/>
              <a:ea typeface="微软雅黑"/>
              <a:cs typeface="+mn-ea"/>
              <a:sym typeface="微软雅黑"/>
            </a:endParaRPr>
          </a:p>
        </p:txBody>
      </p:sp>
      <p:sp>
        <p:nvSpPr>
          <p:cNvPr id="35" name="Rectangle 15"/>
          <p:cNvSpPr/>
          <p:nvPr/>
        </p:nvSpPr>
        <p:spPr>
          <a:xfrm>
            <a:off x="3055215" y="1890794"/>
            <a:ext cx="2721120" cy="307777"/>
          </a:xfrm>
          <a:prstGeom prst="rect">
            <a:avLst/>
          </a:prstGeom>
        </p:spPr>
        <p:txBody>
          <a:bodyPr wrap="square">
            <a:spAutoFit/>
          </a:bodyPr>
          <a:lstStyle/>
          <a:p>
            <a:r>
              <a:rPr lang="zh-CN" altLang="en-US" sz="1400" b="1" spc="-30" dirty="0">
                <a:solidFill>
                  <a:schemeClr val="tx1">
                    <a:lumMod val="50000"/>
                  </a:schemeClr>
                </a:solidFill>
                <a:latin typeface="微软雅黑"/>
                <a:ea typeface="微软雅黑"/>
                <a:sym typeface="微软雅黑"/>
              </a:rPr>
              <a:t>Click to enter text messages</a:t>
            </a:r>
            <a:endParaRPr lang="en-US" altLang="zh-CN" sz="1400" b="1" spc="-30" dirty="0">
              <a:solidFill>
                <a:schemeClr val="tx1">
                  <a:lumMod val="50000"/>
                </a:schemeClr>
              </a:solidFill>
              <a:latin typeface="微软雅黑"/>
              <a:ea typeface="微软雅黑"/>
              <a:sym typeface="微软雅黑"/>
            </a:endParaRPr>
          </a:p>
        </p:txBody>
      </p:sp>
      <p:sp>
        <p:nvSpPr>
          <p:cNvPr id="36" name="Rectangle 20"/>
          <p:cNvSpPr/>
          <p:nvPr/>
        </p:nvSpPr>
        <p:spPr>
          <a:xfrm>
            <a:off x="2855640" y="2230297"/>
            <a:ext cx="2721121" cy="451406"/>
          </a:xfrm>
          <a:prstGeom prst="rect">
            <a:avLst/>
          </a:prstGeom>
        </p:spPr>
        <p:txBody>
          <a:bodyPr wrap="square">
            <a:spAutoFit/>
          </a:bodyPr>
          <a:lstStyle/>
          <a:p>
            <a:pPr>
              <a:lnSpc>
                <a:spcPts val="1400"/>
              </a:lnSpc>
            </a:pPr>
            <a:r>
              <a:rPr lang="zh-CN" altLang="en-US" sz="1200" spc="-30" dirty="0">
                <a:solidFill>
                  <a:schemeClr val="tx1">
                    <a:lumMod val="50000"/>
                  </a:schemeClr>
                </a:solidFill>
                <a:latin typeface="微软雅黑"/>
                <a:ea typeface="微软雅黑"/>
                <a:sym typeface="微软雅黑"/>
              </a:rPr>
              <a:t>Click on the text message Click to enter the text message</a:t>
            </a:r>
            <a:endParaRPr lang="en-US" altLang="zh-CN" sz="1200" spc="-30" dirty="0">
              <a:solidFill>
                <a:schemeClr val="tx1">
                  <a:lumMod val="50000"/>
                </a:schemeClr>
              </a:solidFill>
              <a:latin typeface="微软雅黑"/>
              <a:ea typeface="微软雅黑"/>
              <a:sym typeface="微软雅黑"/>
            </a:endParaRPr>
          </a:p>
          <a:p>
            <a:pPr>
              <a:lnSpc>
                <a:spcPts val="1400"/>
              </a:lnSpc>
            </a:pPr>
            <a:r>
              <a:rPr lang="zh-CN" altLang="en-US" sz="1200" spc="-30" dirty="0">
                <a:solidFill>
                  <a:schemeClr val="tx1">
                    <a:lumMod val="50000"/>
                  </a:schemeClr>
                </a:solidFill>
                <a:latin typeface="微软雅黑"/>
                <a:ea typeface="微软雅黑"/>
                <a:sym typeface="微软雅黑"/>
              </a:rPr>
              <a:t>Click on the text message Click to enter the text message</a:t>
            </a:r>
          </a:p>
        </p:txBody>
      </p:sp>
      <p:sp>
        <p:nvSpPr>
          <p:cNvPr id="37" name="Rectangle 15"/>
          <p:cNvSpPr/>
          <p:nvPr/>
        </p:nvSpPr>
        <p:spPr>
          <a:xfrm>
            <a:off x="3055215" y="3188378"/>
            <a:ext cx="2840760" cy="307777"/>
          </a:xfrm>
          <a:prstGeom prst="rect">
            <a:avLst/>
          </a:prstGeom>
        </p:spPr>
        <p:txBody>
          <a:bodyPr wrap="square">
            <a:spAutoFit/>
          </a:bodyPr>
          <a:lstStyle/>
          <a:p>
            <a:r>
              <a:rPr lang="zh-CN" altLang="en-US" sz="1400" b="1" spc="-30" dirty="0">
                <a:solidFill>
                  <a:schemeClr val="tx1">
                    <a:lumMod val="50000"/>
                  </a:schemeClr>
                </a:solidFill>
                <a:latin typeface="微软雅黑"/>
                <a:ea typeface="微软雅黑"/>
                <a:sym typeface="微软雅黑"/>
              </a:rPr>
              <a:t>Click to enter text messages</a:t>
            </a:r>
            <a:endParaRPr lang="en-US" altLang="zh-CN" sz="1400" b="1" spc="-30" dirty="0">
              <a:solidFill>
                <a:schemeClr val="tx1">
                  <a:lumMod val="50000"/>
                </a:schemeClr>
              </a:solidFill>
              <a:latin typeface="微软雅黑"/>
              <a:ea typeface="微软雅黑"/>
              <a:sym typeface="微软雅黑"/>
            </a:endParaRPr>
          </a:p>
        </p:txBody>
      </p:sp>
      <p:sp>
        <p:nvSpPr>
          <p:cNvPr id="38" name="Rectangle 20"/>
          <p:cNvSpPr/>
          <p:nvPr/>
        </p:nvSpPr>
        <p:spPr>
          <a:xfrm>
            <a:off x="2855640" y="3527881"/>
            <a:ext cx="2721121" cy="451406"/>
          </a:xfrm>
          <a:prstGeom prst="rect">
            <a:avLst/>
          </a:prstGeom>
        </p:spPr>
        <p:txBody>
          <a:bodyPr wrap="square">
            <a:spAutoFit/>
          </a:bodyPr>
          <a:lstStyle/>
          <a:p>
            <a:pPr>
              <a:lnSpc>
                <a:spcPts val="1400"/>
              </a:lnSpc>
            </a:pPr>
            <a:r>
              <a:rPr lang="zh-CN" altLang="en-US" sz="1200" spc="-30" dirty="0">
                <a:solidFill>
                  <a:schemeClr val="tx1">
                    <a:lumMod val="50000"/>
                  </a:schemeClr>
                </a:solidFill>
                <a:latin typeface="微软雅黑"/>
                <a:ea typeface="微软雅黑"/>
                <a:sym typeface="微软雅黑"/>
              </a:rPr>
              <a:t>Click on the text message Click to enter the text message</a:t>
            </a:r>
            <a:endParaRPr lang="en-US" altLang="zh-CN" sz="1200" spc="-30" dirty="0">
              <a:solidFill>
                <a:schemeClr val="tx1">
                  <a:lumMod val="50000"/>
                </a:schemeClr>
              </a:solidFill>
              <a:latin typeface="微软雅黑"/>
              <a:ea typeface="微软雅黑"/>
              <a:sym typeface="微软雅黑"/>
            </a:endParaRPr>
          </a:p>
          <a:p>
            <a:pPr>
              <a:lnSpc>
                <a:spcPts val="1400"/>
              </a:lnSpc>
            </a:pPr>
            <a:r>
              <a:rPr lang="zh-CN" altLang="en-US" sz="1200" spc="-30" dirty="0">
                <a:solidFill>
                  <a:schemeClr val="tx1">
                    <a:lumMod val="50000"/>
                  </a:schemeClr>
                </a:solidFill>
                <a:latin typeface="微软雅黑"/>
                <a:ea typeface="微软雅黑"/>
                <a:sym typeface="微软雅黑"/>
              </a:rPr>
              <a:t>Click on the text message Click to enter the text message</a:t>
            </a:r>
          </a:p>
        </p:txBody>
      </p:sp>
      <p:sp>
        <p:nvSpPr>
          <p:cNvPr id="39" name="Rectangle 15"/>
          <p:cNvSpPr/>
          <p:nvPr/>
        </p:nvSpPr>
        <p:spPr>
          <a:xfrm>
            <a:off x="3058789" y="4371676"/>
            <a:ext cx="2589535" cy="307777"/>
          </a:xfrm>
          <a:prstGeom prst="rect">
            <a:avLst/>
          </a:prstGeom>
        </p:spPr>
        <p:txBody>
          <a:bodyPr wrap="square">
            <a:spAutoFit/>
          </a:bodyPr>
          <a:lstStyle/>
          <a:p>
            <a:r>
              <a:rPr lang="zh-CN" altLang="en-US" sz="1400" b="1" spc="-30" dirty="0">
                <a:solidFill>
                  <a:schemeClr val="tx1">
                    <a:lumMod val="50000"/>
                  </a:schemeClr>
                </a:solidFill>
                <a:latin typeface="微软雅黑"/>
                <a:ea typeface="微软雅黑"/>
                <a:sym typeface="微软雅黑"/>
              </a:rPr>
              <a:t>Click to enter text messages</a:t>
            </a:r>
            <a:endParaRPr lang="en-US" altLang="zh-CN" sz="1400" b="1" spc="-30" dirty="0">
              <a:solidFill>
                <a:schemeClr val="tx1">
                  <a:lumMod val="50000"/>
                </a:schemeClr>
              </a:solidFill>
              <a:latin typeface="微软雅黑"/>
              <a:ea typeface="微软雅黑"/>
              <a:sym typeface="微软雅黑"/>
            </a:endParaRPr>
          </a:p>
        </p:txBody>
      </p:sp>
      <p:sp>
        <p:nvSpPr>
          <p:cNvPr id="40" name="Rectangle 20"/>
          <p:cNvSpPr/>
          <p:nvPr/>
        </p:nvSpPr>
        <p:spPr>
          <a:xfrm>
            <a:off x="2859215" y="4711179"/>
            <a:ext cx="2721121" cy="451406"/>
          </a:xfrm>
          <a:prstGeom prst="rect">
            <a:avLst/>
          </a:prstGeom>
        </p:spPr>
        <p:txBody>
          <a:bodyPr wrap="square">
            <a:spAutoFit/>
          </a:bodyPr>
          <a:lstStyle/>
          <a:p>
            <a:pPr>
              <a:lnSpc>
                <a:spcPts val="1400"/>
              </a:lnSpc>
            </a:pPr>
            <a:r>
              <a:rPr lang="zh-CN" altLang="en-US" sz="1200" spc="-30" dirty="0">
                <a:solidFill>
                  <a:schemeClr val="tx1">
                    <a:lumMod val="50000"/>
                  </a:schemeClr>
                </a:solidFill>
                <a:latin typeface="微软雅黑"/>
                <a:ea typeface="微软雅黑"/>
                <a:sym typeface="微软雅黑"/>
              </a:rPr>
              <a:t>Click on the text message Click to enter the text message</a:t>
            </a:r>
            <a:endParaRPr lang="en-US" altLang="zh-CN" sz="1200" spc="-30" dirty="0">
              <a:solidFill>
                <a:schemeClr val="tx1">
                  <a:lumMod val="50000"/>
                </a:schemeClr>
              </a:solidFill>
              <a:latin typeface="微软雅黑"/>
              <a:ea typeface="微软雅黑"/>
              <a:sym typeface="微软雅黑"/>
            </a:endParaRPr>
          </a:p>
          <a:p>
            <a:pPr>
              <a:lnSpc>
                <a:spcPts val="1400"/>
              </a:lnSpc>
            </a:pPr>
            <a:r>
              <a:rPr lang="zh-CN" altLang="en-US" sz="1200" spc="-30" dirty="0">
                <a:solidFill>
                  <a:schemeClr val="tx1">
                    <a:lumMod val="50000"/>
                  </a:schemeClr>
                </a:solidFill>
                <a:latin typeface="微软雅黑"/>
                <a:ea typeface="微软雅黑"/>
                <a:sym typeface="微软雅黑"/>
              </a:rPr>
              <a:t>Click on the text message Click to enter the text message</a:t>
            </a:r>
          </a:p>
        </p:txBody>
      </p:sp>
      <p:sp>
        <p:nvSpPr>
          <p:cNvPr id="24" name="矩形 23"/>
          <p:cNvSpPr/>
          <p:nvPr/>
        </p:nvSpPr>
        <p:spPr>
          <a:xfrm>
            <a:off x="1253775" y="279814"/>
            <a:ext cx="2339102" cy="523220"/>
          </a:xfrm>
          <a:prstGeom prst="rect">
            <a:avLst/>
          </a:prstGeom>
        </p:spPr>
        <p:txBody>
          <a:bodyPr wrap="none">
            <a:spAutoFit/>
          </a:bodyPr>
          <a:lstStyle/>
          <a:p>
            <a:pPr algn="ctr"/>
            <a:r>
              <a:rPr lang="zh-CN" altLang="en-US" sz="2800" dirty="0">
                <a:solidFill>
                  <a:schemeClr val="tx1">
                    <a:lumMod val="85000"/>
                    <a:lumOff val="15000"/>
                  </a:schemeClr>
                </a:solidFill>
                <a:latin typeface="微软雅黑"/>
                <a:ea typeface="微软雅黑"/>
                <a:cs typeface="Arial" panose="020B0604020202020204" pitchFamily="34" charset="0"/>
                <a:sym typeface="微软雅黑"/>
              </a:rPr>
              <a:t>Add title information</a:t>
            </a:r>
            <a:endParaRPr lang="en-US" altLang="zh-CN" sz="2800" dirty="0">
              <a:solidFill>
                <a:schemeClr val="tx1">
                  <a:lumMod val="85000"/>
                  <a:lumOff val="15000"/>
                </a:schemeClr>
              </a:solidFill>
              <a:latin typeface="微软雅黑"/>
              <a:ea typeface="微软雅黑"/>
              <a:cs typeface="Arial" panose="020B0604020202020204" pitchFamily="34" charset="0"/>
              <a:sym typeface="微软雅黑"/>
            </a:endParaRPr>
          </a:p>
        </p:txBody>
      </p:sp>
    </p:spTree>
    <p:extLst>
      <p:ext uri="{BB962C8B-B14F-4D97-AF65-F5344CB8AC3E}">
        <p14:creationId xmlns:p14="http://schemas.microsoft.com/office/powerpoint/2010/main" val="690908939"/>
      </p:ext>
    </p:extLst>
  </p:cSld>
  <p:clrMapOvr>
    <a:masterClrMapping/>
  </p:clrMapOvr>
  <mc:AlternateContent xmlns:mc="http://schemas.openxmlformats.org/markup-compatibility/2006" xmlns:p14="http://schemas.microsoft.com/office/powerpoint/2010/main">
    <mc:Choice Requires="p14">
      <p:transition spd="slow" p14:dur="1200" advClick="0" advTm="3000">
        <p14:prism/>
      </p:transition>
    </mc:Choice>
    <mc:Fallback xmlns="">
      <p:transition spd="slow" advClick="0" advTm="3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4"/>
                                        </p:tgtEl>
                                        <p:attrNameLst>
                                          <p:attrName>style.visibility</p:attrName>
                                        </p:attrNameLst>
                                      </p:cBhvr>
                                      <p:to>
                                        <p:strVal val="visible"/>
                                      </p:to>
                                    </p:set>
                                    <p:animEffect transition="in" filter="barn(inVertical)">
                                      <p:cBhvr>
                                        <p:cTn id="7" dur="500"/>
                                        <p:tgtEl>
                                          <p:spTgt spid="9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109"/>
                                        </p:tgtEl>
                                        <p:attrNameLst>
                                          <p:attrName>style.visibility</p:attrName>
                                        </p:attrNameLst>
                                      </p:cBhvr>
                                      <p:to>
                                        <p:strVal val="visible"/>
                                      </p:to>
                                    </p:set>
                                    <p:animEffect transition="in" filter="barn(inVertical)">
                                      <p:cBhvr>
                                        <p:cTn id="10" dur="500"/>
                                        <p:tgtEl>
                                          <p:spTgt spid="109"/>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110"/>
                                        </p:tgtEl>
                                        <p:attrNameLst>
                                          <p:attrName>style.visibility</p:attrName>
                                        </p:attrNameLst>
                                      </p:cBhvr>
                                      <p:to>
                                        <p:strVal val="visible"/>
                                      </p:to>
                                    </p:set>
                                    <p:animEffect transition="in" filter="barn(inVertical)">
                                      <p:cBhvr>
                                        <p:cTn id="13" dur="500"/>
                                        <p:tgtEl>
                                          <p:spTgt spid="110"/>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112"/>
                                        </p:tgtEl>
                                        <p:attrNameLst>
                                          <p:attrName>style.visibility</p:attrName>
                                        </p:attrNameLst>
                                      </p:cBhvr>
                                      <p:to>
                                        <p:strVal val="visible"/>
                                      </p:to>
                                    </p:set>
                                    <p:animEffect transition="in" filter="barn(inVertical)">
                                      <p:cBhvr>
                                        <p:cTn id="16" dur="500"/>
                                        <p:tgtEl>
                                          <p:spTgt spid="112"/>
                                        </p:tgtEl>
                                      </p:cBhvr>
                                    </p:animEffect>
                                  </p:childTnLst>
                                </p:cTn>
                              </p:par>
                              <p:par>
                                <p:cTn id="17" presetID="16" presetClass="entr" presetSubtype="21" fill="hold" grpId="0" nodeType="withEffect">
                                  <p:stCondLst>
                                    <p:cond delay="0"/>
                                  </p:stCondLst>
                                  <p:childTnLst>
                                    <p:set>
                                      <p:cBhvr>
                                        <p:cTn id="18" dur="1" fill="hold">
                                          <p:stCondLst>
                                            <p:cond delay="0"/>
                                          </p:stCondLst>
                                        </p:cTn>
                                        <p:tgtEl>
                                          <p:spTgt spid="113"/>
                                        </p:tgtEl>
                                        <p:attrNameLst>
                                          <p:attrName>style.visibility</p:attrName>
                                        </p:attrNameLst>
                                      </p:cBhvr>
                                      <p:to>
                                        <p:strVal val="visible"/>
                                      </p:to>
                                    </p:set>
                                    <p:animEffect transition="in" filter="barn(inVertical)">
                                      <p:cBhvr>
                                        <p:cTn id="19" dur="500"/>
                                        <p:tgtEl>
                                          <p:spTgt spid="113"/>
                                        </p:tgtEl>
                                      </p:cBhvr>
                                    </p:animEffect>
                                  </p:childTnLst>
                                </p:cTn>
                              </p:par>
                              <p:par>
                                <p:cTn id="20" presetID="16" presetClass="entr" presetSubtype="21" fill="hold" grpId="0" nodeType="withEffect">
                                  <p:stCondLst>
                                    <p:cond delay="0"/>
                                  </p:stCondLst>
                                  <p:childTnLst>
                                    <p:set>
                                      <p:cBhvr>
                                        <p:cTn id="21" dur="1" fill="hold">
                                          <p:stCondLst>
                                            <p:cond delay="0"/>
                                          </p:stCondLst>
                                        </p:cTn>
                                        <p:tgtEl>
                                          <p:spTgt spid="114"/>
                                        </p:tgtEl>
                                        <p:attrNameLst>
                                          <p:attrName>style.visibility</p:attrName>
                                        </p:attrNameLst>
                                      </p:cBhvr>
                                      <p:to>
                                        <p:strVal val="visible"/>
                                      </p:to>
                                    </p:set>
                                    <p:animEffect transition="in" filter="barn(inVertical)">
                                      <p:cBhvr>
                                        <p:cTn id="22" dur="500"/>
                                        <p:tgtEl>
                                          <p:spTgt spid="114"/>
                                        </p:tgtEl>
                                      </p:cBhvr>
                                    </p:animEffect>
                                  </p:childTnLst>
                                </p:cTn>
                              </p:par>
                              <p:par>
                                <p:cTn id="23" presetID="16" presetClass="entr" presetSubtype="21" fill="hold" grpId="0" nodeType="withEffect">
                                  <p:stCondLst>
                                    <p:cond delay="0"/>
                                  </p:stCondLst>
                                  <p:childTnLst>
                                    <p:set>
                                      <p:cBhvr>
                                        <p:cTn id="24" dur="1" fill="hold">
                                          <p:stCondLst>
                                            <p:cond delay="0"/>
                                          </p:stCondLst>
                                        </p:cTn>
                                        <p:tgtEl>
                                          <p:spTgt spid="116"/>
                                        </p:tgtEl>
                                        <p:attrNameLst>
                                          <p:attrName>style.visibility</p:attrName>
                                        </p:attrNameLst>
                                      </p:cBhvr>
                                      <p:to>
                                        <p:strVal val="visible"/>
                                      </p:to>
                                    </p:set>
                                    <p:animEffect transition="in" filter="barn(inVertical)">
                                      <p:cBhvr>
                                        <p:cTn id="25" dur="500"/>
                                        <p:tgtEl>
                                          <p:spTgt spid="116"/>
                                        </p:tgtEl>
                                      </p:cBhvr>
                                    </p:animEffect>
                                  </p:childTnLst>
                                </p:cTn>
                              </p:par>
                              <p:par>
                                <p:cTn id="26" presetID="16" presetClass="entr" presetSubtype="21" fill="hold" grpId="0" nodeType="withEffect">
                                  <p:stCondLst>
                                    <p:cond delay="0"/>
                                  </p:stCondLst>
                                  <p:childTnLst>
                                    <p:set>
                                      <p:cBhvr>
                                        <p:cTn id="27" dur="1" fill="hold">
                                          <p:stCondLst>
                                            <p:cond delay="0"/>
                                          </p:stCondLst>
                                        </p:cTn>
                                        <p:tgtEl>
                                          <p:spTgt spid="117"/>
                                        </p:tgtEl>
                                        <p:attrNameLst>
                                          <p:attrName>style.visibility</p:attrName>
                                        </p:attrNameLst>
                                      </p:cBhvr>
                                      <p:to>
                                        <p:strVal val="visible"/>
                                      </p:to>
                                    </p:set>
                                    <p:animEffect transition="in" filter="barn(inVertical)">
                                      <p:cBhvr>
                                        <p:cTn id="28" dur="500"/>
                                        <p:tgtEl>
                                          <p:spTgt spid="117"/>
                                        </p:tgtEl>
                                      </p:cBhvr>
                                    </p:animEffect>
                                  </p:childTnLst>
                                </p:cTn>
                              </p:par>
                              <p:par>
                                <p:cTn id="29" presetID="16" presetClass="entr" presetSubtype="21" fill="hold" grpId="0" nodeType="withEffect">
                                  <p:stCondLst>
                                    <p:cond delay="0"/>
                                  </p:stCondLst>
                                  <p:childTnLst>
                                    <p:set>
                                      <p:cBhvr>
                                        <p:cTn id="30" dur="1" fill="hold">
                                          <p:stCondLst>
                                            <p:cond delay="0"/>
                                          </p:stCondLst>
                                        </p:cTn>
                                        <p:tgtEl>
                                          <p:spTgt spid="118"/>
                                        </p:tgtEl>
                                        <p:attrNameLst>
                                          <p:attrName>style.visibility</p:attrName>
                                        </p:attrNameLst>
                                      </p:cBhvr>
                                      <p:to>
                                        <p:strVal val="visible"/>
                                      </p:to>
                                    </p:set>
                                    <p:animEffect transition="in" filter="barn(inVertical)">
                                      <p:cBhvr>
                                        <p:cTn id="31" dur="500"/>
                                        <p:tgtEl>
                                          <p:spTgt spid="118"/>
                                        </p:tgtEl>
                                      </p:cBhvr>
                                    </p:animEffect>
                                  </p:childTnLst>
                                </p:cTn>
                              </p:par>
                              <p:par>
                                <p:cTn id="32" presetID="16" presetClass="entr" presetSubtype="21" fill="hold" grpId="0" nodeType="withEffect">
                                  <p:stCondLst>
                                    <p:cond delay="0"/>
                                  </p:stCondLst>
                                  <p:childTnLst>
                                    <p:set>
                                      <p:cBhvr>
                                        <p:cTn id="33" dur="1" fill="hold">
                                          <p:stCondLst>
                                            <p:cond delay="0"/>
                                          </p:stCondLst>
                                        </p:cTn>
                                        <p:tgtEl>
                                          <p:spTgt spid="119"/>
                                        </p:tgtEl>
                                        <p:attrNameLst>
                                          <p:attrName>style.visibility</p:attrName>
                                        </p:attrNameLst>
                                      </p:cBhvr>
                                      <p:to>
                                        <p:strVal val="visible"/>
                                      </p:to>
                                    </p:set>
                                    <p:animEffect transition="in" filter="barn(inVertical)">
                                      <p:cBhvr>
                                        <p:cTn id="34" dur="500"/>
                                        <p:tgtEl>
                                          <p:spTgt spid="119"/>
                                        </p:tgtEl>
                                      </p:cBhvr>
                                    </p:animEffect>
                                  </p:childTnLst>
                                </p:cTn>
                              </p:par>
                              <p:par>
                                <p:cTn id="35" presetID="16" presetClass="entr" presetSubtype="21" fill="hold" grpId="0" nodeType="withEffect">
                                  <p:stCondLst>
                                    <p:cond delay="0"/>
                                  </p:stCondLst>
                                  <p:childTnLst>
                                    <p:set>
                                      <p:cBhvr>
                                        <p:cTn id="36" dur="1" fill="hold">
                                          <p:stCondLst>
                                            <p:cond delay="0"/>
                                          </p:stCondLst>
                                        </p:cTn>
                                        <p:tgtEl>
                                          <p:spTgt spid="26"/>
                                        </p:tgtEl>
                                        <p:attrNameLst>
                                          <p:attrName>style.visibility</p:attrName>
                                        </p:attrNameLst>
                                      </p:cBhvr>
                                      <p:to>
                                        <p:strVal val="visible"/>
                                      </p:to>
                                    </p:set>
                                    <p:animEffect transition="in" filter="barn(inVertical)">
                                      <p:cBhvr>
                                        <p:cTn id="37" dur="500"/>
                                        <p:tgtEl>
                                          <p:spTgt spid="26"/>
                                        </p:tgtEl>
                                      </p:cBhvr>
                                    </p:animEffect>
                                  </p:childTnLst>
                                </p:cTn>
                              </p:par>
                              <p:par>
                                <p:cTn id="38" presetID="16" presetClass="entr" presetSubtype="21" fill="hold" grpId="0" nodeType="withEffect">
                                  <p:stCondLst>
                                    <p:cond delay="0"/>
                                  </p:stCondLst>
                                  <p:childTnLst>
                                    <p:set>
                                      <p:cBhvr>
                                        <p:cTn id="39" dur="1" fill="hold">
                                          <p:stCondLst>
                                            <p:cond delay="0"/>
                                          </p:stCondLst>
                                        </p:cTn>
                                        <p:tgtEl>
                                          <p:spTgt spid="27"/>
                                        </p:tgtEl>
                                        <p:attrNameLst>
                                          <p:attrName>style.visibility</p:attrName>
                                        </p:attrNameLst>
                                      </p:cBhvr>
                                      <p:to>
                                        <p:strVal val="visible"/>
                                      </p:to>
                                    </p:set>
                                    <p:animEffect transition="in" filter="barn(inVertical)">
                                      <p:cBhvr>
                                        <p:cTn id="40" dur="500"/>
                                        <p:tgtEl>
                                          <p:spTgt spid="27"/>
                                        </p:tgtEl>
                                      </p:cBhvr>
                                    </p:animEffect>
                                  </p:childTnLst>
                                </p:cTn>
                              </p:par>
                              <p:par>
                                <p:cTn id="41" presetID="16" presetClass="entr" presetSubtype="21" fill="hold" grpId="0" nodeType="withEffect">
                                  <p:stCondLst>
                                    <p:cond delay="0"/>
                                  </p:stCondLst>
                                  <p:childTnLst>
                                    <p:set>
                                      <p:cBhvr>
                                        <p:cTn id="42" dur="1" fill="hold">
                                          <p:stCondLst>
                                            <p:cond delay="0"/>
                                          </p:stCondLst>
                                        </p:cTn>
                                        <p:tgtEl>
                                          <p:spTgt spid="28"/>
                                        </p:tgtEl>
                                        <p:attrNameLst>
                                          <p:attrName>style.visibility</p:attrName>
                                        </p:attrNameLst>
                                      </p:cBhvr>
                                      <p:to>
                                        <p:strVal val="visible"/>
                                      </p:to>
                                    </p:set>
                                    <p:animEffect transition="in" filter="barn(inVertical)">
                                      <p:cBhvr>
                                        <p:cTn id="43" dur="500"/>
                                        <p:tgtEl>
                                          <p:spTgt spid="28"/>
                                        </p:tgtEl>
                                      </p:cBhvr>
                                    </p:animEffect>
                                  </p:childTnLst>
                                </p:cTn>
                              </p:par>
                              <p:par>
                                <p:cTn id="44" presetID="16" presetClass="entr" presetSubtype="21" fill="hold" grpId="0" nodeType="withEffect">
                                  <p:stCondLst>
                                    <p:cond delay="0"/>
                                  </p:stCondLst>
                                  <p:childTnLst>
                                    <p:set>
                                      <p:cBhvr>
                                        <p:cTn id="45" dur="1" fill="hold">
                                          <p:stCondLst>
                                            <p:cond delay="0"/>
                                          </p:stCondLst>
                                        </p:cTn>
                                        <p:tgtEl>
                                          <p:spTgt spid="35"/>
                                        </p:tgtEl>
                                        <p:attrNameLst>
                                          <p:attrName>style.visibility</p:attrName>
                                        </p:attrNameLst>
                                      </p:cBhvr>
                                      <p:to>
                                        <p:strVal val="visible"/>
                                      </p:to>
                                    </p:set>
                                    <p:animEffect transition="in" filter="barn(inVertical)">
                                      <p:cBhvr>
                                        <p:cTn id="46" dur="500"/>
                                        <p:tgtEl>
                                          <p:spTgt spid="35"/>
                                        </p:tgtEl>
                                      </p:cBhvr>
                                    </p:animEffect>
                                  </p:childTnLst>
                                </p:cTn>
                              </p:par>
                              <p:par>
                                <p:cTn id="47" presetID="16" presetClass="entr" presetSubtype="21" fill="hold" grpId="0" nodeType="withEffect">
                                  <p:stCondLst>
                                    <p:cond delay="0"/>
                                  </p:stCondLst>
                                  <p:childTnLst>
                                    <p:set>
                                      <p:cBhvr>
                                        <p:cTn id="48" dur="1" fill="hold">
                                          <p:stCondLst>
                                            <p:cond delay="0"/>
                                          </p:stCondLst>
                                        </p:cTn>
                                        <p:tgtEl>
                                          <p:spTgt spid="36"/>
                                        </p:tgtEl>
                                        <p:attrNameLst>
                                          <p:attrName>style.visibility</p:attrName>
                                        </p:attrNameLst>
                                      </p:cBhvr>
                                      <p:to>
                                        <p:strVal val="visible"/>
                                      </p:to>
                                    </p:set>
                                    <p:animEffect transition="in" filter="barn(inVertical)">
                                      <p:cBhvr>
                                        <p:cTn id="49" dur="500"/>
                                        <p:tgtEl>
                                          <p:spTgt spid="36"/>
                                        </p:tgtEl>
                                      </p:cBhvr>
                                    </p:animEffect>
                                  </p:childTnLst>
                                </p:cTn>
                              </p:par>
                              <p:par>
                                <p:cTn id="50" presetID="16" presetClass="entr" presetSubtype="21" fill="hold" grpId="0" nodeType="withEffect">
                                  <p:stCondLst>
                                    <p:cond delay="0"/>
                                  </p:stCondLst>
                                  <p:childTnLst>
                                    <p:set>
                                      <p:cBhvr>
                                        <p:cTn id="51" dur="1" fill="hold">
                                          <p:stCondLst>
                                            <p:cond delay="0"/>
                                          </p:stCondLst>
                                        </p:cTn>
                                        <p:tgtEl>
                                          <p:spTgt spid="37"/>
                                        </p:tgtEl>
                                        <p:attrNameLst>
                                          <p:attrName>style.visibility</p:attrName>
                                        </p:attrNameLst>
                                      </p:cBhvr>
                                      <p:to>
                                        <p:strVal val="visible"/>
                                      </p:to>
                                    </p:set>
                                    <p:animEffect transition="in" filter="barn(inVertical)">
                                      <p:cBhvr>
                                        <p:cTn id="52" dur="500"/>
                                        <p:tgtEl>
                                          <p:spTgt spid="37"/>
                                        </p:tgtEl>
                                      </p:cBhvr>
                                    </p:animEffect>
                                  </p:childTnLst>
                                </p:cTn>
                              </p:par>
                              <p:par>
                                <p:cTn id="53" presetID="16" presetClass="entr" presetSubtype="21" fill="hold" grpId="0" nodeType="withEffect">
                                  <p:stCondLst>
                                    <p:cond delay="0"/>
                                  </p:stCondLst>
                                  <p:childTnLst>
                                    <p:set>
                                      <p:cBhvr>
                                        <p:cTn id="54" dur="1" fill="hold">
                                          <p:stCondLst>
                                            <p:cond delay="0"/>
                                          </p:stCondLst>
                                        </p:cTn>
                                        <p:tgtEl>
                                          <p:spTgt spid="38"/>
                                        </p:tgtEl>
                                        <p:attrNameLst>
                                          <p:attrName>style.visibility</p:attrName>
                                        </p:attrNameLst>
                                      </p:cBhvr>
                                      <p:to>
                                        <p:strVal val="visible"/>
                                      </p:to>
                                    </p:set>
                                    <p:animEffect transition="in" filter="barn(inVertical)">
                                      <p:cBhvr>
                                        <p:cTn id="55" dur="500"/>
                                        <p:tgtEl>
                                          <p:spTgt spid="38"/>
                                        </p:tgtEl>
                                      </p:cBhvr>
                                    </p:animEffect>
                                  </p:childTnLst>
                                </p:cTn>
                              </p:par>
                              <p:par>
                                <p:cTn id="56" presetID="16" presetClass="entr" presetSubtype="21" fill="hold" grpId="0" nodeType="withEffect">
                                  <p:stCondLst>
                                    <p:cond delay="0"/>
                                  </p:stCondLst>
                                  <p:childTnLst>
                                    <p:set>
                                      <p:cBhvr>
                                        <p:cTn id="57" dur="1" fill="hold">
                                          <p:stCondLst>
                                            <p:cond delay="0"/>
                                          </p:stCondLst>
                                        </p:cTn>
                                        <p:tgtEl>
                                          <p:spTgt spid="39"/>
                                        </p:tgtEl>
                                        <p:attrNameLst>
                                          <p:attrName>style.visibility</p:attrName>
                                        </p:attrNameLst>
                                      </p:cBhvr>
                                      <p:to>
                                        <p:strVal val="visible"/>
                                      </p:to>
                                    </p:set>
                                    <p:animEffect transition="in" filter="barn(inVertical)">
                                      <p:cBhvr>
                                        <p:cTn id="58" dur="500"/>
                                        <p:tgtEl>
                                          <p:spTgt spid="39"/>
                                        </p:tgtEl>
                                      </p:cBhvr>
                                    </p:animEffect>
                                  </p:childTnLst>
                                </p:cTn>
                              </p:par>
                              <p:par>
                                <p:cTn id="59" presetID="16" presetClass="entr" presetSubtype="21" fill="hold" grpId="0" nodeType="withEffect">
                                  <p:stCondLst>
                                    <p:cond delay="0"/>
                                  </p:stCondLst>
                                  <p:childTnLst>
                                    <p:set>
                                      <p:cBhvr>
                                        <p:cTn id="60" dur="1" fill="hold">
                                          <p:stCondLst>
                                            <p:cond delay="0"/>
                                          </p:stCondLst>
                                        </p:cTn>
                                        <p:tgtEl>
                                          <p:spTgt spid="40"/>
                                        </p:tgtEl>
                                        <p:attrNameLst>
                                          <p:attrName>style.visibility</p:attrName>
                                        </p:attrNameLst>
                                      </p:cBhvr>
                                      <p:to>
                                        <p:strVal val="visible"/>
                                      </p:to>
                                    </p:set>
                                    <p:animEffect transition="in" filter="barn(inVertical)">
                                      <p:cBhvr>
                                        <p:cTn id="61"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 grpId="0" animBg="1"/>
      <p:bldP spid="109" grpId="0" animBg="1"/>
      <p:bldP spid="110" grpId="0" animBg="1"/>
      <p:bldP spid="112" grpId="0" animBg="1"/>
      <p:bldP spid="113" grpId="0" animBg="1"/>
      <p:bldP spid="114" grpId="0" animBg="1"/>
      <p:bldP spid="116" grpId="0"/>
      <p:bldP spid="117" grpId="0"/>
      <p:bldP spid="118" grpId="0"/>
      <p:bldP spid="119" grpId="0"/>
      <p:bldP spid="26" grpId="0" animBg="1"/>
      <p:bldP spid="27" grpId="0" animBg="1"/>
      <p:bldP spid="28" grpId="0" animBg="1"/>
      <p:bldP spid="35" grpId="0"/>
      <p:bldP spid="36" grpId="0"/>
      <p:bldP spid="37" grpId="0"/>
      <p:bldP spid="38" grpId="0"/>
      <p:bldP spid="39" grpId="0"/>
      <p:bldP spid="40"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hidden="1"/>
          <p:cNvSpPr>
            <a:spLocks noGrp="1"/>
          </p:cNvSpPr>
          <p:nvPr>
            <p:ph type="title"/>
          </p:nvPr>
        </p:nvSpPr>
        <p:spPr/>
        <p:txBody>
          <a:bodyPr/>
          <a:lstStyle/>
          <a:p>
            <a:endParaRPr lang="zh-CN" altLang="en-US">
              <a:latin typeface="微软雅黑"/>
              <a:ea typeface="微软雅黑"/>
              <a:cs typeface="+mn-ea"/>
              <a:sym typeface="微软雅黑"/>
            </a:endParaRPr>
          </a:p>
        </p:txBody>
      </p:sp>
      <p:grpSp>
        <p:nvGrpSpPr>
          <p:cNvPr id="22" name="组合 21"/>
          <p:cNvGrpSpPr/>
          <p:nvPr/>
        </p:nvGrpSpPr>
        <p:grpSpPr>
          <a:xfrm>
            <a:off x="4246471" y="1355112"/>
            <a:ext cx="2646205" cy="4353050"/>
            <a:chOff x="8398768" y="1784207"/>
            <a:chExt cx="2646205" cy="4353050"/>
          </a:xfrm>
          <a:solidFill>
            <a:schemeClr val="tx1">
              <a:lumMod val="50000"/>
              <a:lumOff val="50000"/>
            </a:schemeClr>
          </a:solidFill>
        </p:grpSpPr>
        <p:grpSp>
          <p:nvGrpSpPr>
            <p:cNvPr id="23" name="组合 22"/>
            <p:cNvGrpSpPr/>
            <p:nvPr/>
          </p:nvGrpSpPr>
          <p:grpSpPr>
            <a:xfrm>
              <a:off x="9538148" y="3015448"/>
              <a:ext cx="1506825" cy="1192719"/>
              <a:chOff x="9538148" y="3015448"/>
              <a:chExt cx="1506825" cy="1192719"/>
            </a:xfrm>
            <a:grpFill/>
          </p:grpSpPr>
          <p:sp>
            <p:nvSpPr>
              <p:cNvPr id="63" name="Freeform 14"/>
              <p:cNvSpPr>
                <a:spLocks/>
              </p:cNvSpPr>
              <p:nvPr/>
            </p:nvSpPr>
            <p:spPr bwMode="auto">
              <a:xfrm>
                <a:off x="9538148" y="3015448"/>
                <a:ext cx="1506825" cy="1192719"/>
              </a:xfrm>
              <a:custGeom>
                <a:avLst/>
                <a:gdLst>
                  <a:gd name="T0" fmla="*/ 428 w 429"/>
                  <a:gd name="T1" fmla="*/ 0 h 340"/>
                  <a:gd name="T2" fmla="*/ 287 w 429"/>
                  <a:gd name="T3" fmla="*/ 100 h 340"/>
                  <a:gd name="T4" fmla="*/ 176 w 429"/>
                  <a:gd name="T5" fmla="*/ 52 h 340"/>
                  <a:gd name="T6" fmla="*/ 79 w 429"/>
                  <a:gd name="T7" fmla="*/ 151 h 340"/>
                  <a:gd name="T8" fmla="*/ 26 w 429"/>
                  <a:gd name="T9" fmla="*/ 179 h 340"/>
                  <a:gd name="T10" fmla="*/ 0 w 429"/>
                  <a:gd name="T11" fmla="*/ 197 h 340"/>
                  <a:gd name="T12" fmla="*/ 85 w 429"/>
                  <a:gd name="T13" fmla="*/ 339 h 340"/>
                  <a:gd name="T14" fmla="*/ 224 w 429"/>
                  <a:gd name="T15" fmla="*/ 340 h 340"/>
                  <a:gd name="T16" fmla="*/ 251 w 429"/>
                  <a:gd name="T17" fmla="*/ 323 h 340"/>
                  <a:gd name="T18" fmla="*/ 429 w 429"/>
                  <a:gd name="T19" fmla="*/ 24 h 340"/>
                  <a:gd name="T20" fmla="*/ 428 w 429"/>
                  <a:gd name="T21" fmla="*/ 0 h 3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29" h="340">
                    <a:moveTo>
                      <a:pt x="428" y="0"/>
                    </a:moveTo>
                    <a:cubicBezTo>
                      <a:pt x="287" y="100"/>
                      <a:pt x="287" y="100"/>
                      <a:pt x="287" y="100"/>
                    </a:cubicBezTo>
                    <a:cubicBezTo>
                      <a:pt x="176" y="52"/>
                      <a:pt x="176" y="52"/>
                      <a:pt x="176" y="52"/>
                    </a:cubicBezTo>
                    <a:cubicBezTo>
                      <a:pt x="167" y="99"/>
                      <a:pt x="134" y="124"/>
                      <a:pt x="79" y="151"/>
                    </a:cubicBezTo>
                    <a:cubicBezTo>
                      <a:pt x="62" y="159"/>
                      <a:pt x="44" y="168"/>
                      <a:pt x="26" y="179"/>
                    </a:cubicBezTo>
                    <a:cubicBezTo>
                      <a:pt x="17" y="185"/>
                      <a:pt x="8" y="191"/>
                      <a:pt x="0" y="197"/>
                    </a:cubicBezTo>
                    <a:cubicBezTo>
                      <a:pt x="85" y="339"/>
                      <a:pt x="85" y="339"/>
                      <a:pt x="85" y="339"/>
                    </a:cubicBezTo>
                    <a:cubicBezTo>
                      <a:pt x="224" y="340"/>
                      <a:pt x="224" y="340"/>
                      <a:pt x="224" y="340"/>
                    </a:cubicBezTo>
                    <a:cubicBezTo>
                      <a:pt x="232" y="334"/>
                      <a:pt x="240" y="328"/>
                      <a:pt x="251" y="323"/>
                    </a:cubicBezTo>
                    <a:cubicBezTo>
                      <a:pt x="359" y="266"/>
                      <a:pt x="429" y="156"/>
                      <a:pt x="429" y="24"/>
                    </a:cubicBezTo>
                    <a:cubicBezTo>
                      <a:pt x="429" y="16"/>
                      <a:pt x="428" y="8"/>
                      <a:pt x="42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zh-CN" altLang="en-US">
                  <a:latin typeface="微软雅黑"/>
                  <a:ea typeface="微软雅黑"/>
                  <a:cs typeface="+mn-ea"/>
                  <a:sym typeface="微软雅黑"/>
                </a:endParaRPr>
              </a:p>
            </p:txBody>
          </p:sp>
          <p:grpSp>
            <p:nvGrpSpPr>
              <p:cNvPr id="64" name="组合 63"/>
              <p:cNvGrpSpPr/>
              <p:nvPr/>
            </p:nvGrpSpPr>
            <p:grpSpPr>
              <a:xfrm>
                <a:off x="10006100" y="3515388"/>
                <a:ext cx="554106" cy="402446"/>
                <a:chOff x="4456113" y="69850"/>
                <a:chExt cx="1038225" cy="754063"/>
              </a:xfrm>
              <a:grpFill/>
            </p:grpSpPr>
            <p:sp>
              <p:nvSpPr>
                <p:cNvPr id="65" name="Freeform 19"/>
                <p:cNvSpPr>
                  <a:spLocks noEditPoints="1"/>
                </p:cNvSpPr>
                <p:nvPr/>
              </p:nvSpPr>
              <p:spPr bwMode="auto">
                <a:xfrm>
                  <a:off x="4832351" y="69850"/>
                  <a:ext cx="285750" cy="287338"/>
                </a:xfrm>
                <a:custGeom>
                  <a:avLst/>
                  <a:gdLst>
                    <a:gd name="T0" fmla="*/ 0 w 76"/>
                    <a:gd name="T1" fmla="*/ 38 h 76"/>
                    <a:gd name="T2" fmla="*/ 38 w 76"/>
                    <a:gd name="T3" fmla="*/ 0 h 76"/>
                    <a:gd name="T4" fmla="*/ 38 w 76"/>
                    <a:gd name="T5" fmla="*/ 0 h 76"/>
                    <a:gd name="T6" fmla="*/ 76 w 76"/>
                    <a:gd name="T7" fmla="*/ 38 h 76"/>
                    <a:gd name="T8" fmla="*/ 76 w 76"/>
                    <a:gd name="T9" fmla="*/ 38 h 76"/>
                    <a:gd name="T10" fmla="*/ 38 w 76"/>
                    <a:gd name="T11" fmla="*/ 76 h 76"/>
                    <a:gd name="T12" fmla="*/ 38 w 76"/>
                    <a:gd name="T13" fmla="*/ 76 h 76"/>
                    <a:gd name="T14" fmla="*/ 0 w 76"/>
                    <a:gd name="T15" fmla="*/ 38 h 76"/>
                    <a:gd name="T16" fmla="*/ 9 w 76"/>
                    <a:gd name="T17" fmla="*/ 38 h 76"/>
                    <a:gd name="T18" fmla="*/ 38 w 76"/>
                    <a:gd name="T19" fmla="*/ 67 h 76"/>
                    <a:gd name="T20" fmla="*/ 38 w 76"/>
                    <a:gd name="T21" fmla="*/ 67 h 76"/>
                    <a:gd name="T22" fmla="*/ 67 w 76"/>
                    <a:gd name="T23" fmla="*/ 38 h 76"/>
                    <a:gd name="T24" fmla="*/ 67 w 76"/>
                    <a:gd name="T25" fmla="*/ 38 h 76"/>
                    <a:gd name="T26" fmla="*/ 38 w 76"/>
                    <a:gd name="T27" fmla="*/ 9 h 76"/>
                    <a:gd name="T28" fmla="*/ 38 w 76"/>
                    <a:gd name="T29" fmla="*/ 9 h 76"/>
                    <a:gd name="T30" fmla="*/ 9 w 76"/>
                    <a:gd name="T31" fmla="*/ 38 h 76"/>
                    <a:gd name="T32" fmla="*/ 9 w 76"/>
                    <a:gd name="T33" fmla="*/ 38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6" h="76">
                      <a:moveTo>
                        <a:pt x="0" y="38"/>
                      </a:moveTo>
                      <a:cubicBezTo>
                        <a:pt x="0" y="17"/>
                        <a:pt x="17" y="0"/>
                        <a:pt x="38" y="0"/>
                      </a:cubicBezTo>
                      <a:cubicBezTo>
                        <a:pt x="38" y="0"/>
                        <a:pt x="38" y="0"/>
                        <a:pt x="38" y="0"/>
                      </a:cubicBezTo>
                      <a:cubicBezTo>
                        <a:pt x="59" y="0"/>
                        <a:pt x="76" y="17"/>
                        <a:pt x="76" y="38"/>
                      </a:cubicBezTo>
                      <a:cubicBezTo>
                        <a:pt x="76" y="38"/>
                        <a:pt x="76" y="38"/>
                        <a:pt x="76" y="38"/>
                      </a:cubicBezTo>
                      <a:cubicBezTo>
                        <a:pt x="76" y="59"/>
                        <a:pt x="59" y="76"/>
                        <a:pt x="38" y="76"/>
                      </a:cubicBezTo>
                      <a:cubicBezTo>
                        <a:pt x="38" y="76"/>
                        <a:pt x="38" y="76"/>
                        <a:pt x="38" y="76"/>
                      </a:cubicBezTo>
                      <a:cubicBezTo>
                        <a:pt x="17" y="76"/>
                        <a:pt x="0" y="59"/>
                        <a:pt x="0" y="38"/>
                      </a:cubicBezTo>
                      <a:close/>
                      <a:moveTo>
                        <a:pt x="9" y="38"/>
                      </a:moveTo>
                      <a:cubicBezTo>
                        <a:pt x="9" y="54"/>
                        <a:pt x="22" y="67"/>
                        <a:pt x="38" y="67"/>
                      </a:cubicBezTo>
                      <a:cubicBezTo>
                        <a:pt x="38" y="67"/>
                        <a:pt x="38" y="67"/>
                        <a:pt x="38" y="67"/>
                      </a:cubicBezTo>
                      <a:cubicBezTo>
                        <a:pt x="54" y="67"/>
                        <a:pt x="67" y="54"/>
                        <a:pt x="67" y="38"/>
                      </a:cubicBezTo>
                      <a:cubicBezTo>
                        <a:pt x="67" y="38"/>
                        <a:pt x="67" y="38"/>
                        <a:pt x="67" y="38"/>
                      </a:cubicBezTo>
                      <a:cubicBezTo>
                        <a:pt x="67" y="22"/>
                        <a:pt x="54" y="9"/>
                        <a:pt x="38" y="9"/>
                      </a:cubicBezTo>
                      <a:cubicBezTo>
                        <a:pt x="38" y="9"/>
                        <a:pt x="38" y="9"/>
                        <a:pt x="38" y="9"/>
                      </a:cubicBezTo>
                      <a:cubicBezTo>
                        <a:pt x="22" y="9"/>
                        <a:pt x="9" y="22"/>
                        <a:pt x="9" y="38"/>
                      </a:cubicBezTo>
                      <a:cubicBezTo>
                        <a:pt x="9" y="38"/>
                        <a:pt x="9" y="38"/>
                        <a:pt x="9" y="3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latin typeface="微软雅黑"/>
                    <a:ea typeface="微软雅黑"/>
                    <a:cs typeface="+mn-ea"/>
                    <a:sym typeface="微软雅黑"/>
                  </a:endParaRPr>
                </a:p>
              </p:txBody>
            </p:sp>
            <p:sp>
              <p:nvSpPr>
                <p:cNvPr id="66" name="Freeform 20"/>
                <p:cNvSpPr>
                  <a:spLocks noEditPoints="1"/>
                </p:cNvSpPr>
                <p:nvPr/>
              </p:nvSpPr>
              <p:spPr bwMode="auto">
                <a:xfrm>
                  <a:off x="4456113" y="533400"/>
                  <a:ext cx="285750" cy="290513"/>
                </a:xfrm>
                <a:custGeom>
                  <a:avLst/>
                  <a:gdLst>
                    <a:gd name="T0" fmla="*/ 0 w 76"/>
                    <a:gd name="T1" fmla="*/ 38 h 77"/>
                    <a:gd name="T2" fmla="*/ 38 w 76"/>
                    <a:gd name="T3" fmla="*/ 0 h 77"/>
                    <a:gd name="T4" fmla="*/ 38 w 76"/>
                    <a:gd name="T5" fmla="*/ 0 h 77"/>
                    <a:gd name="T6" fmla="*/ 76 w 76"/>
                    <a:gd name="T7" fmla="*/ 38 h 77"/>
                    <a:gd name="T8" fmla="*/ 76 w 76"/>
                    <a:gd name="T9" fmla="*/ 38 h 77"/>
                    <a:gd name="T10" fmla="*/ 38 w 76"/>
                    <a:gd name="T11" fmla="*/ 77 h 77"/>
                    <a:gd name="T12" fmla="*/ 38 w 76"/>
                    <a:gd name="T13" fmla="*/ 77 h 77"/>
                    <a:gd name="T14" fmla="*/ 0 w 76"/>
                    <a:gd name="T15" fmla="*/ 38 h 77"/>
                    <a:gd name="T16" fmla="*/ 9 w 76"/>
                    <a:gd name="T17" fmla="*/ 38 h 77"/>
                    <a:gd name="T18" fmla="*/ 38 w 76"/>
                    <a:gd name="T19" fmla="*/ 67 h 77"/>
                    <a:gd name="T20" fmla="*/ 38 w 76"/>
                    <a:gd name="T21" fmla="*/ 67 h 77"/>
                    <a:gd name="T22" fmla="*/ 67 w 76"/>
                    <a:gd name="T23" fmla="*/ 38 h 77"/>
                    <a:gd name="T24" fmla="*/ 67 w 76"/>
                    <a:gd name="T25" fmla="*/ 38 h 77"/>
                    <a:gd name="T26" fmla="*/ 38 w 76"/>
                    <a:gd name="T27" fmla="*/ 10 h 77"/>
                    <a:gd name="T28" fmla="*/ 38 w 76"/>
                    <a:gd name="T29" fmla="*/ 10 h 77"/>
                    <a:gd name="T30" fmla="*/ 9 w 76"/>
                    <a:gd name="T31" fmla="*/ 38 h 77"/>
                    <a:gd name="T32" fmla="*/ 9 w 76"/>
                    <a:gd name="T33" fmla="*/ 38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6" h="77">
                      <a:moveTo>
                        <a:pt x="0" y="38"/>
                      </a:moveTo>
                      <a:cubicBezTo>
                        <a:pt x="0" y="17"/>
                        <a:pt x="17" y="0"/>
                        <a:pt x="38" y="0"/>
                      </a:cubicBezTo>
                      <a:cubicBezTo>
                        <a:pt x="38" y="0"/>
                        <a:pt x="38" y="0"/>
                        <a:pt x="38" y="0"/>
                      </a:cubicBezTo>
                      <a:cubicBezTo>
                        <a:pt x="59" y="0"/>
                        <a:pt x="76" y="17"/>
                        <a:pt x="76" y="38"/>
                      </a:cubicBezTo>
                      <a:cubicBezTo>
                        <a:pt x="76" y="38"/>
                        <a:pt x="76" y="38"/>
                        <a:pt x="76" y="38"/>
                      </a:cubicBezTo>
                      <a:cubicBezTo>
                        <a:pt x="76" y="60"/>
                        <a:pt x="59" y="77"/>
                        <a:pt x="38" y="77"/>
                      </a:cubicBezTo>
                      <a:cubicBezTo>
                        <a:pt x="38" y="77"/>
                        <a:pt x="38" y="77"/>
                        <a:pt x="38" y="77"/>
                      </a:cubicBezTo>
                      <a:cubicBezTo>
                        <a:pt x="17" y="77"/>
                        <a:pt x="0" y="60"/>
                        <a:pt x="0" y="38"/>
                      </a:cubicBezTo>
                      <a:close/>
                      <a:moveTo>
                        <a:pt x="9" y="38"/>
                      </a:moveTo>
                      <a:cubicBezTo>
                        <a:pt x="9" y="54"/>
                        <a:pt x="22" y="67"/>
                        <a:pt x="38" y="67"/>
                      </a:cubicBezTo>
                      <a:cubicBezTo>
                        <a:pt x="38" y="67"/>
                        <a:pt x="38" y="67"/>
                        <a:pt x="38" y="67"/>
                      </a:cubicBezTo>
                      <a:cubicBezTo>
                        <a:pt x="54" y="67"/>
                        <a:pt x="66" y="54"/>
                        <a:pt x="67" y="38"/>
                      </a:cubicBezTo>
                      <a:cubicBezTo>
                        <a:pt x="67" y="38"/>
                        <a:pt x="67" y="38"/>
                        <a:pt x="67" y="38"/>
                      </a:cubicBezTo>
                      <a:cubicBezTo>
                        <a:pt x="66" y="23"/>
                        <a:pt x="54" y="10"/>
                        <a:pt x="38" y="10"/>
                      </a:cubicBezTo>
                      <a:cubicBezTo>
                        <a:pt x="38" y="10"/>
                        <a:pt x="38" y="10"/>
                        <a:pt x="38" y="10"/>
                      </a:cubicBezTo>
                      <a:cubicBezTo>
                        <a:pt x="22" y="10"/>
                        <a:pt x="9" y="23"/>
                        <a:pt x="9" y="38"/>
                      </a:cubicBezTo>
                      <a:cubicBezTo>
                        <a:pt x="9" y="38"/>
                        <a:pt x="9" y="38"/>
                        <a:pt x="9" y="3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latin typeface="微软雅黑"/>
                    <a:ea typeface="微软雅黑"/>
                    <a:cs typeface="+mn-ea"/>
                    <a:sym typeface="微软雅黑"/>
                  </a:endParaRPr>
                </a:p>
              </p:txBody>
            </p:sp>
            <p:sp>
              <p:nvSpPr>
                <p:cNvPr id="67" name="Freeform 21"/>
                <p:cNvSpPr>
                  <a:spLocks noEditPoints="1"/>
                </p:cNvSpPr>
                <p:nvPr/>
              </p:nvSpPr>
              <p:spPr bwMode="auto">
                <a:xfrm>
                  <a:off x="4832351" y="533400"/>
                  <a:ext cx="285750" cy="290513"/>
                </a:xfrm>
                <a:custGeom>
                  <a:avLst/>
                  <a:gdLst>
                    <a:gd name="T0" fmla="*/ 0 w 76"/>
                    <a:gd name="T1" fmla="*/ 38 h 77"/>
                    <a:gd name="T2" fmla="*/ 38 w 76"/>
                    <a:gd name="T3" fmla="*/ 0 h 77"/>
                    <a:gd name="T4" fmla="*/ 38 w 76"/>
                    <a:gd name="T5" fmla="*/ 0 h 77"/>
                    <a:gd name="T6" fmla="*/ 76 w 76"/>
                    <a:gd name="T7" fmla="*/ 38 h 77"/>
                    <a:gd name="T8" fmla="*/ 76 w 76"/>
                    <a:gd name="T9" fmla="*/ 38 h 77"/>
                    <a:gd name="T10" fmla="*/ 38 w 76"/>
                    <a:gd name="T11" fmla="*/ 77 h 77"/>
                    <a:gd name="T12" fmla="*/ 38 w 76"/>
                    <a:gd name="T13" fmla="*/ 77 h 77"/>
                    <a:gd name="T14" fmla="*/ 0 w 76"/>
                    <a:gd name="T15" fmla="*/ 38 h 77"/>
                    <a:gd name="T16" fmla="*/ 9 w 76"/>
                    <a:gd name="T17" fmla="*/ 38 h 77"/>
                    <a:gd name="T18" fmla="*/ 38 w 76"/>
                    <a:gd name="T19" fmla="*/ 67 h 77"/>
                    <a:gd name="T20" fmla="*/ 38 w 76"/>
                    <a:gd name="T21" fmla="*/ 67 h 77"/>
                    <a:gd name="T22" fmla="*/ 67 w 76"/>
                    <a:gd name="T23" fmla="*/ 38 h 77"/>
                    <a:gd name="T24" fmla="*/ 67 w 76"/>
                    <a:gd name="T25" fmla="*/ 38 h 77"/>
                    <a:gd name="T26" fmla="*/ 38 w 76"/>
                    <a:gd name="T27" fmla="*/ 10 h 77"/>
                    <a:gd name="T28" fmla="*/ 38 w 76"/>
                    <a:gd name="T29" fmla="*/ 10 h 77"/>
                    <a:gd name="T30" fmla="*/ 9 w 76"/>
                    <a:gd name="T31" fmla="*/ 38 h 77"/>
                    <a:gd name="T32" fmla="*/ 9 w 76"/>
                    <a:gd name="T33" fmla="*/ 38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6" h="77">
                      <a:moveTo>
                        <a:pt x="0" y="38"/>
                      </a:moveTo>
                      <a:cubicBezTo>
                        <a:pt x="0" y="17"/>
                        <a:pt x="17" y="0"/>
                        <a:pt x="38" y="0"/>
                      </a:cubicBezTo>
                      <a:cubicBezTo>
                        <a:pt x="38" y="0"/>
                        <a:pt x="38" y="0"/>
                        <a:pt x="38" y="0"/>
                      </a:cubicBezTo>
                      <a:cubicBezTo>
                        <a:pt x="59" y="0"/>
                        <a:pt x="76" y="17"/>
                        <a:pt x="76" y="38"/>
                      </a:cubicBezTo>
                      <a:cubicBezTo>
                        <a:pt x="76" y="38"/>
                        <a:pt x="76" y="38"/>
                        <a:pt x="76" y="38"/>
                      </a:cubicBezTo>
                      <a:cubicBezTo>
                        <a:pt x="76" y="60"/>
                        <a:pt x="59" y="77"/>
                        <a:pt x="38" y="77"/>
                      </a:cubicBezTo>
                      <a:cubicBezTo>
                        <a:pt x="38" y="77"/>
                        <a:pt x="38" y="77"/>
                        <a:pt x="38" y="77"/>
                      </a:cubicBezTo>
                      <a:cubicBezTo>
                        <a:pt x="17" y="77"/>
                        <a:pt x="0" y="60"/>
                        <a:pt x="0" y="38"/>
                      </a:cubicBezTo>
                      <a:close/>
                      <a:moveTo>
                        <a:pt x="9" y="38"/>
                      </a:moveTo>
                      <a:cubicBezTo>
                        <a:pt x="9" y="54"/>
                        <a:pt x="22" y="67"/>
                        <a:pt x="38" y="67"/>
                      </a:cubicBezTo>
                      <a:cubicBezTo>
                        <a:pt x="38" y="67"/>
                        <a:pt x="38" y="67"/>
                        <a:pt x="38" y="67"/>
                      </a:cubicBezTo>
                      <a:cubicBezTo>
                        <a:pt x="54" y="67"/>
                        <a:pt x="67" y="54"/>
                        <a:pt x="67" y="38"/>
                      </a:cubicBezTo>
                      <a:cubicBezTo>
                        <a:pt x="67" y="38"/>
                        <a:pt x="67" y="38"/>
                        <a:pt x="67" y="38"/>
                      </a:cubicBezTo>
                      <a:cubicBezTo>
                        <a:pt x="67" y="23"/>
                        <a:pt x="54" y="10"/>
                        <a:pt x="38" y="10"/>
                      </a:cubicBezTo>
                      <a:cubicBezTo>
                        <a:pt x="38" y="10"/>
                        <a:pt x="38" y="10"/>
                        <a:pt x="38" y="10"/>
                      </a:cubicBezTo>
                      <a:cubicBezTo>
                        <a:pt x="22" y="10"/>
                        <a:pt x="9" y="23"/>
                        <a:pt x="9" y="38"/>
                      </a:cubicBezTo>
                      <a:cubicBezTo>
                        <a:pt x="9" y="38"/>
                        <a:pt x="9" y="38"/>
                        <a:pt x="9" y="3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latin typeface="微软雅黑"/>
                    <a:ea typeface="微软雅黑"/>
                    <a:cs typeface="+mn-ea"/>
                    <a:sym typeface="微软雅黑"/>
                  </a:endParaRPr>
                </a:p>
              </p:txBody>
            </p:sp>
            <p:sp>
              <p:nvSpPr>
                <p:cNvPr id="68" name="Freeform 22"/>
                <p:cNvSpPr>
                  <a:spLocks noEditPoints="1"/>
                </p:cNvSpPr>
                <p:nvPr/>
              </p:nvSpPr>
              <p:spPr bwMode="auto">
                <a:xfrm>
                  <a:off x="5208588" y="533400"/>
                  <a:ext cx="285750" cy="290513"/>
                </a:xfrm>
                <a:custGeom>
                  <a:avLst/>
                  <a:gdLst>
                    <a:gd name="T0" fmla="*/ 0 w 76"/>
                    <a:gd name="T1" fmla="*/ 38 h 77"/>
                    <a:gd name="T2" fmla="*/ 38 w 76"/>
                    <a:gd name="T3" fmla="*/ 0 h 77"/>
                    <a:gd name="T4" fmla="*/ 38 w 76"/>
                    <a:gd name="T5" fmla="*/ 0 h 77"/>
                    <a:gd name="T6" fmla="*/ 76 w 76"/>
                    <a:gd name="T7" fmla="*/ 38 h 77"/>
                    <a:gd name="T8" fmla="*/ 76 w 76"/>
                    <a:gd name="T9" fmla="*/ 38 h 77"/>
                    <a:gd name="T10" fmla="*/ 38 w 76"/>
                    <a:gd name="T11" fmla="*/ 77 h 77"/>
                    <a:gd name="T12" fmla="*/ 38 w 76"/>
                    <a:gd name="T13" fmla="*/ 77 h 77"/>
                    <a:gd name="T14" fmla="*/ 0 w 76"/>
                    <a:gd name="T15" fmla="*/ 38 h 77"/>
                    <a:gd name="T16" fmla="*/ 9 w 76"/>
                    <a:gd name="T17" fmla="*/ 38 h 77"/>
                    <a:gd name="T18" fmla="*/ 38 w 76"/>
                    <a:gd name="T19" fmla="*/ 67 h 77"/>
                    <a:gd name="T20" fmla="*/ 38 w 76"/>
                    <a:gd name="T21" fmla="*/ 67 h 77"/>
                    <a:gd name="T22" fmla="*/ 67 w 76"/>
                    <a:gd name="T23" fmla="*/ 38 h 77"/>
                    <a:gd name="T24" fmla="*/ 67 w 76"/>
                    <a:gd name="T25" fmla="*/ 38 h 77"/>
                    <a:gd name="T26" fmla="*/ 38 w 76"/>
                    <a:gd name="T27" fmla="*/ 10 h 77"/>
                    <a:gd name="T28" fmla="*/ 38 w 76"/>
                    <a:gd name="T29" fmla="*/ 10 h 77"/>
                    <a:gd name="T30" fmla="*/ 9 w 76"/>
                    <a:gd name="T31" fmla="*/ 38 h 77"/>
                    <a:gd name="T32" fmla="*/ 9 w 76"/>
                    <a:gd name="T33" fmla="*/ 38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6" h="77">
                      <a:moveTo>
                        <a:pt x="0" y="38"/>
                      </a:moveTo>
                      <a:cubicBezTo>
                        <a:pt x="0" y="17"/>
                        <a:pt x="17" y="0"/>
                        <a:pt x="38" y="0"/>
                      </a:cubicBezTo>
                      <a:cubicBezTo>
                        <a:pt x="38" y="0"/>
                        <a:pt x="38" y="0"/>
                        <a:pt x="38" y="0"/>
                      </a:cubicBezTo>
                      <a:cubicBezTo>
                        <a:pt x="59" y="0"/>
                        <a:pt x="76" y="17"/>
                        <a:pt x="76" y="38"/>
                      </a:cubicBezTo>
                      <a:cubicBezTo>
                        <a:pt x="76" y="38"/>
                        <a:pt x="76" y="38"/>
                        <a:pt x="76" y="38"/>
                      </a:cubicBezTo>
                      <a:cubicBezTo>
                        <a:pt x="76" y="60"/>
                        <a:pt x="59" y="77"/>
                        <a:pt x="38" y="77"/>
                      </a:cubicBezTo>
                      <a:cubicBezTo>
                        <a:pt x="38" y="77"/>
                        <a:pt x="38" y="77"/>
                        <a:pt x="38" y="77"/>
                      </a:cubicBezTo>
                      <a:cubicBezTo>
                        <a:pt x="17" y="77"/>
                        <a:pt x="0" y="60"/>
                        <a:pt x="0" y="38"/>
                      </a:cubicBezTo>
                      <a:close/>
                      <a:moveTo>
                        <a:pt x="9" y="38"/>
                      </a:moveTo>
                      <a:cubicBezTo>
                        <a:pt x="9" y="54"/>
                        <a:pt x="22" y="67"/>
                        <a:pt x="38" y="67"/>
                      </a:cubicBezTo>
                      <a:cubicBezTo>
                        <a:pt x="38" y="67"/>
                        <a:pt x="38" y="67"/>
                        <a:pt x="38" y="67"/>
                      </a:cubicBezTo>
                      <a:cubicBezTo>
                        <a:pt x="54" y="67"/>
                        <a:pt x="67" y="54"/>
                        <a:pt x="67" y="38"/>
                      </a:cubicBezTo>
                      <a:cubicBezTo>
                        <a:pt x="67" y="38"/>
                        <a:pt x="67" y="38"/>
                        <a:pt x="67" y="38"/>
                      </a:cubicBezTo>
                      <a:cubicBezTo>
                        <a:pt x="67" y="23"/>
                        <a:pt x="54" y="10"/>
                        <a:pt x="38" y="10"/>
                      </a:cubicBezTo>
                      <a:cubicBezTo>
                        <a:pt x="38" y="10"/>
                        <a:pt x="38" y="10"/>
                        <a:pt x="38" y="10"/>
                      </a:cubicBezTo>
                      <a:cubicBezTo>
                        <a:pt x="22" y="10"/>
                        <a:pt x="9" y="23"/>
                        <a:pt x="9" y="38"/>
                      </a:cubicBezTo>
                      <a:cubicBezTo>
                        <a:pt x="9" y="38"/>
                        <a:pt x="9" y="38"/>
                        <a:pt x="9" y="3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latin typeface="微软雅黑"/>
                    <a:ea typeface="微软雅黑"/>
                    <a:cs typeface="+mn-ea"/>
                    <a:sym typeface="微软雅黑"/>
                  </a:endParaRPr>
                </a:p>
              </p:txBody>
            </p:sp>
            <p:sp>
              <p:nvSpPr>
                <p:cNvPr id="69" name="Freeform 23"/>
                <p:cNvSpPr>
                  <a:spLocks/>
                </p:cNvSpPr>
                <p:nvPr/>
              </p:nvSpPr>
              <p:spPr bwMode="auto">
                <a:xfrm>
                  <a:off x="5038726" y="303212"/>
                  <a:ext cx="252413" cy="290513"/>
                </a:xfrm>
                <a:custGeom>
                  <a:avLst/>
                  <a:gdLst>
                    <a:gd name="T0" fmla="*/ 0 w 159"/>
                    <a:gd name="T1" fmla="*/ 15 h 183"/>
                    <a:gd name="T2" fmla="*/ 19 w 159"/>
                    <a:gd name="T3" fmla="*/ 0 h 183"/>
                    <a:gd name="T4" fmla="*/ 159 w 159"/>
                    <a:gd name="T5" fmla="*/ 169 h 183"/>
                    <a:gd name="T6" fmla="*/ 140 w 159"/>
                    <a:gd name="T7" fmla="*/ 183 h 183"/>
                    <a:gd name="T8" fmla="*/ 0 w 159"/>
                    <a:gd name="T9" fmla="*/ 15 h 183"/>
                    <a:gd name="T10" fmla="*/ 0 w 159"/>
                    <a:gd name="T11" fmla="*/ 15 h 183"/>
                  </a:gdLst>
                  <a:ahLst/>
                  <a:cxnLst>
                    <a:cxn ang="0">
                      <a:pos x="T0" y="T1"/>
                    </a:cxn>
                    <a:cxn ang="0">
                      <a:pos x="T2" y="T3"/>
                    </a:cxn>
                    <a:cxn ang="0">
                      <a:pos x="T4" y="T5"/>
                    </a:cxn>
                    <a:cxn ang="0">
                      <a:pos x="T6" y="T7"/>
                    </a:cxn>
                    <a:cxn ang="0">
                      <a:pos x="T8" y="T9"/>
                    </a:cxn>
                    <a:cxn ang="0">
                      <a:pos x="T10" y="T11"/>
                    </a:cxn>
                  </a:cxnLst>
                  <a:rect l="0" t="0" r="r" b="b"/>
                  <a:pathLst>
                    <a:path w="159" h="183">
                      <a:moveTo>
                        <a:pt x="0" y="15"/>
                      </a:moveTo>
                      <a:lnTo>
                        <a:pt x="19" y="0"/>
                      </a:lnTo>
                      <a:lnTo>
                        <a:pt x="159" y="169"/>
                      </a:lnTo>
                      <a:lnTo>
                        <a:pt x="140" y="183"/>
                      </a:lnTo>
                      <a:lnTo>
                        <a:pt x="0" y="15"/>
                      </a:lnTo>
                      <a:lnTo>
                        <a:pt x="0" y="1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latin typeface="微软雅黑"/>
                    <a:ea typeface="微软雅黑"/>
                    <a:cs typeface="+mn-ea"/>
                    <a:sym typeface="微软雅黑"/>
                  </a:endParaRPr>
                </a:p>
              </p:txBody>
            </p:sp>
            <p:sp>
              <p:nvSpPr>
                <p:cNvPr id="70" name="Freeform 24"/>
                <p:cNvSpPr>
                  <a:spLocks/>
                </p:cNvSpPr>
                <p:nvPr/>
              </p:nvSpPr>
              <p:spPr bwMode="auto">
                <a:xfrm>
                  <a:off x="4662488" y="300037"/>
                  <a:ext cx="252413" cy="290513"/>
                </a:xfrm>
                <a:custGeom>
                  <a:avLst/>
                  <a:gdLst>
                    <a:gd name="T0" fmla="*/ 0 w 159"/>
                    <a:gd name="T1" fmla="*/ 168 h 183"/>
                    <a:gd name="T2" fmla="*/ 140 w 159"/>
                    <a:gd name="T3" fmla="*/ 0 h 183"/>
                    <a:gd name="T4" fmla="*/ 159 w 159"/>
                    <a:gd name="T5" fmla="*/ 14 h 183"/>
                    <a:gd name="T6" fmla="*/ 17 w 159"/>
                    <a:gd name="T7" fmla="*/ 183 h 183"/>
                    <a:gd name="T8" fmla="*/ 0 w 159"/>
                    <a:gd name="T9" fmla="*/ 168 h 183"/>
                    <a:gd name="T10" fmla="*/ 0 w 159"/>
                    <a:gd name="T11" fmla="*/ 168 h 183"/>
                  </a:gdLst>
                  <a:ahLst/>
                  <a:cxnLst>
                    <a:cxn ang="0">
                      <a:pos x="T0" y="T1"/>
                    </a:cxn>
                    <a:cxn ang="0">
                      <a:pos x="T2" y="T3"/>
                    </a:cxn>
                    <a:cxn ang="0">
                      <a:pos x="T4" y="T5"/>
                    </a:cxn>
                    <a:cxn ang="0">
                      <a:pos x="T6" y="T7"/>
                    </a:cxn>
                    <a:cxn ang="0">
                      <a:pos x="T8" y="T9"/>
                    </a:cxn>
                    <a:cxn ang="0">
                      <a:pos x="T10" y="T11"/>
                    </a:cxn>
                  </a:cxnLst>
                  <a:rect l="0" t="0" r="r" b="b"/>
                  <a:pathLst>
                    <a:path w="159" h="183">
                      <a:moveTo>
                        <a:pt x="0" y="168"/>
                      </a:moveTo>
                      <a:lnTo>
                        <a:pt x="140" y="0"/>
                      </a:lnTo>
                      <a:lnTo>
                        <a:pt x="159" y="14"/>
                      </a:lnTo>
                      <a:lnTo>
                        <a:pt x="17" y="183"/>
                      </a:lnTo>
                      <a:lnTo>
                        <a:pt x="0" y="168"/>
                      </a:lnTo>
                      <a:lnTo>
                        <a:pt x="0" y="16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latin typeface="微软雅黑"/>
                    <a:ea typeface="微软雅黑"/>
                    <a:cs typeface="+mn-ea"/>
                    <a:sym typeface="微软雅黑"/>
                  </a:endParaRPr>
                </a:p>
              </p:txBody>
            </p:sp>
            <p:sp>
              <p:nvSpPr>
                <p:cNvPr id="71" name="Freeform 25"/>
                <p:cNvSpPr>
                  <a:spLocks/>
                </p:cNvSpPr>
                <p:nvPr/>
              </p:nvSpPr>
              <p:spPr bwMode="auto">
                <a:xfrm>
                  <a:off x="4956176" y="338138"/>
                  <a:ext cx="38100" cy="214313"/>
                </a:xfrm>
                <a:custGeom>
                  <a:avLst/>
                  <a:gdLst>
                    <a:gd name="T0" fmla="*/ 0 w 24"/>
                    <a:gd name="T1" fmla="*/ 135 h 135"/>
                    <a:gd name="T2" fmla="*/ 0 w 24"/>
                    <a:gd name="T3" fmla="*/ 0 h 135"/>
                    <a:gd name="T4" fmla="*/ 24 w 24"/>
                    <a:gd name="T5" fmla="*/ 0 h 135"/>
                    <a:gd name="T6" fmla="*/ 24 w 24"/>
                    <a:gd name="T7" fmla="*/ 135 h 135"/>
                    <a:gd name="T8" fmla="*/ 0 w 24"/>
                    <a:gd name="T9" fmla="*/ 135 h 135"/>
                    <a:gd name="T10" fmla="*/ 0 w 24"/>
                    <a:gd name="T11" fmla="*/ 135 h 135"/>
                  </a:gdLst>
                  <a:ahLst/>
                  <a:cxnLst>
                    <a:cxn ang="0">
                      <a:pos x="T0" y="T1"/>
                    </a:cxn>
                    <a:cxn ang="0">
                      <a:pos x="T2" y="T3"/>
                    </a:cxn>
                    <a:cxn ang="0">
                      <a:pos x="T4" y="T5"/>
                    </a:cxn>
                    <a:cxn ang="0">
                      <a:pos x="T6" y="T7"/>
                    </a:cxn>
                    <a:cxn ang="0">
                      <a:pos x="T8" y="T9"/>
                    </a:cxn>
                    <a:cxn ang="0">
                      <a:pos x="T10" y="T11"/>
                    </a:cxn>
                  </a:cxnLst>
                  <a:rect l="0" t="0" r="r" b="b"/>
                  <a:pathLst>
                    <a:path w="24" h="135">
                      <a:moveTo>
                        <a:pt x="0" y="135"/>
                      </a:moveTo>
                      <a:lnTo>
                        <a:pt x="0" y="0"/>
                      </a:lnTo>
                      <a:lnTo>
                        <a:pt x="24" y="0"/>
                      </a:lnTo>
                      <a:lnTo>
                        <a:pt x="24" y="135"/>
                      </a:lnTo>
                      <a:lnTo>
                        <a:pt x="0" y="135"/>
                      </a:lnTo>
                      <a:lnTo>
                        <a:pt x="0" y="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latin typeface="微软雅黑"/>
                    <a:ea typeface="微软雅黑"/>
                    <a:cs typeface="+mn-ea"/>
                    <a:sym typeface="微软雅黑"/>
                  </a:endParaRPr>
                </a:p>
              </p:txBody>
            </p:sp>
          </p:grpSp>
        </p:grpSp>
        <p:grpSp>
          <p:nvGrpSpPr>
            <p:cNvPr id="24" name="组合 23"/>
            <p:cNvGrpSpPr/>
            <p:nvPr/>
          </p:nvGrpSpPr>
          <p:grpSpPr>
            <a:xfrm>
              <a:off x="9899667" y="1825693"/>
              <a:ext cx="1134934" cy="1477193"/>
              <a:chOff x="9899667" y="1825693"/>
              <a:chExt cx="1134934" cy="1477193"/>
            </a:xfrm>
            <a:grpFill/>
          </p:grpSpPr>
          <p:sp>
            <p:nvSpPr>
              <p:cNvPr id="51" name="Freeform 12"/>
              <p:cNvSpPr>
                <a:spLocks/>
              </p:cNvSpPr>
              <p:nvPr/>
            </p:nvSpPr>
            <p:spPr bwMode="auto">
              <a:xfrm>
                <a:off x="9899667" y="1825693"/>
                <a:ext cx="1134934" cy="1477193"/>
              </a:xfrm>
              <a:custGeom>
                <a:avLst/>
                <a:gdLst>
                  <a:gd name="T0" fmla="*/ 0 w 323"/>
                  <a:gd name="T1" fmla="*/ 249 h 421"/>
                  <a:gd name="T2" fmla="*/ 75 w 323"/>
                  <a:gd name="T3" fmla="*/ 363 h 421"/>
                  <a:gd name="T4" fmla="*/ 75 w 323"/>
                  <a:gd name="T5" fmla="*/ 375 h 421"/>
                  <a:gd name="T6" fmla="*/ 182 w 323"/>
                  <a:gd name="T7" fmla="*/ 421 h 421"/>
                  <a:gd name="T8" fmla="*/ 323 w 323"/>
                  <a:gd name="T9" fmla="*/ 320 h 421"/>
                  <a:gd name="T10" fmla="*/ 44 w 323"/>
                  <a:gd name="T11" fmla="*/ 0 h 421"/>
                  <a:gd name="T12" fmla="*/ 89 w 323"/>
                  <a:gd name="T13" fmla="*/ 151 h 421"/>
                  <a:gd name="T14" fmla="*/ 0 w 323"/>
                  <a:gd name="T15" fmla="*/ 249 h 42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23" h="421">
                    <a:moveTo>
                      <a:pt x="0" y="249"/>
                    </a:moveTo>
                    <a:cubicBezTo>
                      <a:pt x="44" y="268"/>
                      <a:pt x="75" y="312"/>
                      <a:pt x="75" y="363"/>
                    </a:cubicBezTo>
                    <a:cubicBezTo>
                      <a:pt x="75" y="367"/>
                      <a:pt x="75" y="371"/>
                      <a:pt x="75" y="375"/>
                    </a:cubicBezTo>
                    <a:cubicBezTo>
                      <a:pt x="182" y="421"/>
                      <a:pt x="182" y="421"/>
                      <a:pt x="182" y="421"/>
                    </a:cubicBezTo>
                    <a:cubicBezTo>
                      <a:pt x="323" y="320"/>
                      <a:pt x="323" y="320"/>
                      <a:pt x="323" y="320"/>
                    </a:cubicBezTo>
                    <a:cubicBezTo>
                      <a:pt x="305" y="165"/>
                      <a:pt x="193" y="38"/>
                      <a:pt x="44" y="0"/>
                    </a:cubicBezTo>
                    <a:cubicBezTo>
                      <a:pt x="89" y="151"/>
                      <a:pt x="89" y="151"/>
                      <a:pt x="89" y="151"/>
                    </a:cubicBezTo>
                    <a:lnTo>
                      <a:pt x="0" y="249"/>
                    </a:lnTo>
                    <a:close/>
                  </a:path>
                </a:pathLst>
              </a:custGeom>
              <a:grpFill/>
              <a:ln>
                <a:noFill/>
              </a:ln>
            </p:spPr>
            <p:txBody>
              <a:bodyPr vert="horz" wrap="square" lIns="91440" tIns="45720" rIns="91440" bIns="45720" numCol="1" anchor="t" anchorCtr="0" compatLnSpc="1">
                <a:prstTxWarp prst="textNoShape">
                  <a:avLst/>
                </a:prstTxWarp>
              </a:bodyPr>
              <a:lstStyle/>
              <a:p>
                <a:endParaRPr lang="zh-CN" altLang="en-US">
                  <a:latin typeface="微软雅黑"/>
                  <a:ea typeface="微软雅黑"/>
                  <a:cs typeface="+mn-ea"/>
                  <a:sym typeface="微软雅黑"/>
                </a:endParaRPr>
              </a:p>
            </p:txBody>
          </p:sp>
          <p:sp>
            <p:nvSpPr>
              <p:cNvPr id="62" name="Freeform 26"/>
              <p:cNvSpPr>
                <a:spLocks noEditPoints="1"/>
              </p:cNvSpPr>
              <p:nvPr/>
            </p:nvSpPr>
            <p:spPr bwMode="auto">
              <a:xfrm>
                <a:off x="10225959" y="2576486"/>
                <a:ext cx="508000" cy="378299"/>
              </a:xfrm>
              <a:custGeom>
                <a:avLst/>
                <a:gdLst>
                  <a:gd name="T0" fmla="*/ 99 w 238"/>
                  <a:gd name="T1" fmla="*/ 151 h 177"/>
                  <a:gd name="T2" fmla="*/ 86 w 238"/>
                  <a:gd name="T3" fmla="*/ 164 h 177"/>
                  <a:gd name="T4" fmla="*/ 99 w 238"/>
                  <a:gd name="T5" fmla="*/ 177 h 177"/>
                  <a:gd name="T6" fmla="*/ 111 w 238"/>
                  <a:gd name="T7" fmla="*/ 164 h 177"/>
                  <a:gd name="T8" fmla="*/ 99 w 238"/>
                  <a:gd name="T9" fmla="*/ 151 h 177"/>
                  <a:gd name="T10" fmla="*/ 196 w 238"/>
                  <a:gd name="T11" fmla="*/ 151 h 177"/>
                  <a:gd name="T12" fmla="*/ 183 w 238"/>
                  <a:gd name="T13" fmla="*/ 164 h 177"/>
                  <a:gd name="T14" fmla="*/ 196 w 238"/>
                  <a:gd name="T15" fmla="*/ 177 h 177"/>
                  <a:gd name="T16" fmla="*/ 209 w 238"/>
                  <a:gd name="T17" fmla="*/ 164 h 177"/>
                  <a:gd name="T18" fmla="*/ 196 w 238"/>
                  <a:gd name="T19" fmla="*/ 151 h 177"/>
                  <a:gd name="T20" fmla="*/ 73 w 238"/>
                  <a:gd name="T21" fmla="*/ 124 h 177"/>
                  <a:gd name="T22" fmla="*/ 91 w 238"/>
                  <a:gd name="T23" fmla="*/ 124 h 177"/>
                  <a:gd name="T24" fmla="*/ 92 w 238"/>
                  <a:gd name="T25" fmla="*/ 124 h 177"/>
                  <a:gd name="T26" fmla="*/ 197 w 238"/>
                  <a:gd name="T27" fmla="*/ 124 h 177"/>
                  <a:gd name="T28" fmla="*/ 202 w 238"/>
                  <a:gd name="T29" fmla="*/ 121 h 177"/>
                  <a:gd name="T30" fmla="*/ 237 w 238"/>
                  <a:gd name="T31" fmla="*/ 26 h 177"/>
                  <a:gd name="T32" fmla="*/ 236 w 238"/>
                  <a:gd name="T33" fmla="*/ 22 h 177"/>
                  <a:gd name="T34" fmla="*/ 232 w 238"/>
                  <a:gd name="T35" fmla="*/ 20 h 177"/>
                  <a:gd name="T36" fmla="*/ 57 w 238"/>
                  <a:gd name="T37" fmla="*/ 20 h 177"/>
                  <a:gd name="T38" fmla="*/ 50 w 238"/>
                  <a:gd name="T39" fmla="*/ 3 h 177"/>
                  <a:gd name="T40" fmla="*/ 45 w 238"/>
                  <a:gd name="T41" fmla="*/ 0 h 177"/>
                  <a:gd name="T42" fmla="*/ 5 w 238"/>
                  <a:gd name="T43" fmla="*/ 0 h 177"/>
                  <a:gd name="T44" fmla="*/ 0 w 238"/>
                  <a:gd name="T45" fmla="*/ 5 h 177"/>
                  <a:gd name="T46" fmla="*/ 5 w 238"/>
                  <a:gd name="T47" fmla="*/ 10 h 177"/>
                  <a:gd name="T48" fmla="*/ 42 w 238"/>
                  <a:gd name="T49" fmla="*/ 10 h 177"/>
                  <a:gd name="T50" fmla="*/ 84 w 238"/>
                  <a:gd name="T51" fmla="*/ 114 h 177"/>
                  <a:gd name="T52" fmla="*/ 73 w 238"/>
                  <a:gd name="T53" fmla="*/ 114 h 177"/>
                  <a:gd name="T54" fmla="*/ 59 w 238"/>
                  <a:gd name="T55" fmla="*/ 128 h 177"/>
                  <a:gd name="T56" fmla="*/ 59 w 238"/>
                  <a:gd name="T57" fmla="*/ 132 h 177"/>
                  <a:gd name="T58" fmla="*/ 73 w 238"/>
                  <a:gd name="T59" fmla="*/ 146 h 177"/>
                  <a:gd name="T60" fmla="*/ 218 w 238"/>
                  <a:gd name="T61" fmla="*/ 146 h 177"/>
                  <a:gd name="T62" fmla="*/ 223 w 238"/>
                  <a:gd name="T63" fmla="*/ 141 h 177"/>
                  <a:gd name="T64" fmla="*/ 218 w 238"/>
                  <a:gd name="T65" fmla="*/ 136 h 177"/>
                  <a:gd name="T66" fmla="*/ 73 w 238"/>
                  <a:gd name="T67" fmla="*/ 136 h 177"/>
                  <a:gd name="T68" fmla="*/ 70 w 238"/>
                  <a:gd name="T69" fmla="*/ 135 h 177"/>
                  <a:gd name="T70" fmla="*/ 69 w 238"/>
                  <a:gd name="T71" fmla="*/ 132 h 177"/>
                  <a:gd name="T72" fmla="*/ 69 w 238"/>
                  <a:gd name="T73" fmla="*/ 128 h 177"/>
                  <a:gd name="T74" fmla="*/ 73 w 238"/>
                  <a:gd name="T75" fmla="*/ 124 h 177"/>
                  <a:gd name="T76" fmla="*/ 61 w 238"/>
                  <a:gd name="T77" fmla="*/ 30 h 177"/>
                  <a:gd name="T78" fmla="*/ 225 w 238"/>
                  <a:gd name="T79" fmla="*/ 30 h 177"/>
                  <a:gd name="T80" fmla="*/ 194 w 238"/>
                  <a:gd name="T81" fmla="*/ 114 h 177"/>
                  <a:gd name="T82" fmla="*/ 194 w 238"/>
                  <a:gd name="T83" fmla="*/ 114 h 177"/>
                  <a:gd name="T84" fmla="*/ 193 w 238"/>
                  <a:gd name="T85" fmla="*/ 114 h 177"/>
                  <a:gd name="T86" fmla="*/ 95 w 238"/>
                  <a:gd name="T87" fmla="*/ 114 h 177"/>
                  <a:gd name="T88" fmla="*/ 61 w 238"/>
                  <a:gd name="T89" fmla="*/ 30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38" h="177">
                    <a:moveTo>
                      <a:pt x="99" y="151"/>
                    </a:moveTo>
                    <a:cubicBezTo>
                      <a:pt x="91" y="151"/>
                      <a:pt x="86" y="157"/>
                      <a:pt x="86" y="164"/>
                    </a:cubicBezTo>
                    <a:cubicBezTo>
                      <a:pt x="86" y="171"/>
                      <a:pt x="91" y="177"/>
                      <a:pt x="99" y="177"/>
                    </a:cubicBezTo>
                    <a:cubicBezTo>
                      <a:pt x="106" y="177"/>
                      <a:pt x="111" y="171"/>
                      <a:pt x="111" y="164"/>
                    </a:cubicBezTo>
                    <a:cubicBezTo>
                      <a:pt x="111" y="157"/>
                      <a:pt x="106" y="151"/>
                      <a:pt x="99" y="151"/>
                    </a:cubicBezTo>
                    <a:close/>
                    <a:moveTo>
                      <a:pt x="196" y="151"/>
                    </a:moveTo>
                    <a:cubicBezTo>
                      <a:pt x="189" y="151"/>
                      <a:pt x="183" y="157"/>
                      <a:pt x="183" y="164"/>
                    </a:cubicBezTo>
                    <a:cubicBezTo>
                      <a:pt x="183" y="171"/>
                      <a:pt x="189" y="177"/>
                      <a:pt x="196" y="177"/>
                    </a:cubicBezTo>
                    <a:cubicBezTo>
                      <a:pt x="203" y="177"/>
                      <a:pt x="209" y="171"/>
                      <a:pt x="209" y="164"/>
                    </a:cubicBezTo>
                    <a:cubicBezTo>
                      <a:pt x="209" y="157"/>
                      <a:pt x="203" y="151"/>
                      <a:pt x="196" y="151"/>
                    </a:cubicBezTo>
                    <a:close/>
                    <a:moveTo>
                      <a:pt x="73" y="124"/>
                    </a:moveTo>
                    <a:cubicBezTo>
                      <a:pt x="91" y="124"/>
                      <a:pt x="91" y="124"/>
                      <a:pt x="91" y="124"/>
                    </a:cubicBezTo>
                    <a:cubicBezTo>
                      <a:pt x="91" y="124"/>
                      <a:pt x="91" y="124"/>
                      <a:pt x="92" y="124"/>
                    </a:cubicBezTo>
                    <a:cubicBezTo>
                      <a:pt x="197" y="124"/>
                      <a:pt x="197" y="124"/>
                      <a:pt x="197" y="124"/>
                    </a:cubicBezTo>
                    <a:cubicBezTo>
                      <a:pt x="199" y="124"/>
                      <a:pt x="201" y="123"/>
                      <a:pt x="202" y="121"/>
                    </a:cubicBezTo>
                    <a:cubicBezTo>
                      <a:pt x="237" y="26"/>
                      <a:pt x="237" y="26"/>
                      <a:pt x="237" y="26"/>
                    </a:cubicBezTo>
                    <a:cubicBezTo>
                      <a:pt x="238" y="25"/>
                      <a:pt x="237" y="23"/>
                      <a:pt x="236" y="22"/>
                    </a:cubicBezTo>
                    <a:cubicBezTo>
                      <a:pt x="236" y="21"/>
                      <a:pt x="234" y="20"/>
                      <a:pt x="232" y="20"/>
                    </a:cubicBezTo>
                    <a:cubicBezTo>
                      <a:pt x="57" y="20"/>
                      <a:pt x="57" y="20"/>
                      <a:pt x="57" y="20"/>
                    </a:cubicBezTo>
                    <a:cubicBezTo>
                      <a:pt x="50" y="3"/>
                      <a:pt x="50" y="3"/>
                      <a:pt x="50" y="3"/>
                    </a:cubicBezTo>
                    <a:cubicBezTo>
                      <a:pt x="49" y="1"/>
                      <a:pt x="47" y="0"/>
                      <a:pt x="45" y="0"/>
                    </a:cubicBezTo>
                    <a:cubicBezTo>
                      <a:pt x="5" y="0"/>
                      <a:pt x="5" y="0"/>
                      <a:pt x="5" y="0"/>
                    </a:cubicBezTo>
                    <a:cubicBezTo>
                      <a:pt x="2" y="0"/>
                      <a:pt x="0" y="2"/>
                      <a:pt x="0" y="5"/>
                    </a:cubicBezTo>
                    <a:cubicBezTo>
                      <a:pt x="0" y="7"/>
                      <a:pt x="2" y="10"/>
                      <a:pt x="5" y="10"/>
                    </a:cubicBezTo>
                    <a:cubicBezTo>
                      <a:pt x="42" y="10"/>
                      <a:pt x="42" y="10"/>
                      <a:pt x="42" y="10"/>
                    </a:cubicBezTo>
                    <a:cubicBezTo>
                      <a:pt x="84" y="114"/>
                      <a:pt x="84" y="114"/>
                      <a:pt x="84" y="114"/>
                    </a:cubicBezTo>
                    <a:cubicBezTo>
                      <a:pt x="73" y="114"/>
                      <a:pt x="73" y="114"/>
                      <a:pt x="73" y="114"/>
                    </a:cubicBezTo>
                    <a:cubicBezTo>
                      <a:pt x="65" y="114"/>
                      <a:pt x="59" y="120"/>
                      <a:pt x="59" y="128"/>
                    </a:cubicBezTo>
                    <a:cubicBezTo>
                      <a:pt x="59" y="132"/>
                      <a:pt x="59" y="132"/>
                      <a:pt x="59" y="132"/>
                    </a:cubicBezTo>
                    <a:cubicBezTo>
                      <a:pt x="59" y="140"/>
                      <a:pt x="65" y="146"/>
                      <a:pt x="73" y="146"/>
                    </a:cubicBezTo>
                    <a:cubicBezTo>
                      <a:pt x="218" y="146"/>
                      <a:pt x="218" y="146"/>
                      <a:pt x="218" y="146"/>
                    </a:cubicBezTo>
                    <a:cubicBezTo>
                      <a:pt x="221" y="146"/>
                      <a:pt x="223" y="144"/>
                      <a:pt x="223" y="141"/>
                    </a:cubicBezTo>
                    <a:cubicBezTo>
                      <a:pt x="223" y="138"/>
                      <a:pt x="221" y="136"/>
                      <a:pt x="218" y="136"/>
                    </a:cubicBezTo>
                    <a:cubicBezTo>
                      <a:pt x="73" y="136"/>
                      <a:pt x="73" y="136"/>
                      <a:pt x="73" y="136"/>
                    </a:cubicBezTo>
                    <a:cubicBezTo>
                      <a:pt x="72" y="136"/>
                      <a:pt x="71" y="136"/>
                      <a:pt x="70" y="135"/>
                    </a:cubicBezTo>
                    <a:cubicBezTo>
                      <a:pt x="69" y="134"/>
                      <a:pt x="69" y="133"/>
                      <a:pt x="69" y="132"/>
                    </a:cubicBezTo>
                    <a:cubicBezTo>
                      <a:pt x="69" y="128"/>
                      <a:pt x="69" y="128"/>
                      <a:pt x="69" y="128"/>
                    </a:cubicBezTo>
                    <a:cubicBezTo>
                      <a:pt x="69" y="126"/>
                      <a:pt x="71" y="124"/>
                      <a:pt x="73" y="124"/>
                    </a:cubicBezTo>
                    <a:close/>
                    <a:moveTo>
                      <a:pt x="61" y="30"/>
                    </a:moveTo>
                    <a:cubicBezTo>
                      <a:pt x="225" y="30"/>
                      <a:pt x="225" y="30"/>
                      <a:pt x="225" y="30"/>
                    </a:cubicBezTo>
                    <a:cubicBezTo>
                      <a:pt x="194" y="114"/>
                      <a:pt x="194" y="114"/>
                      <a:pt x="194" y="114"/>
                    </a:cubicBezTo>
                    <a:cubicBezTo>
                      <a:pt x="194" y="114"/>
                      <a:pt x="194" y="114"/>
                      <a:pt x="194" y="114"/>
                    </a:cubicBezTo>
                    <a:cubicBezTo>
                      <a:pt x="194" y="114"/>
                      <a:pt x="194" y="114"/>
                      <a:pt x="193" y="114"/>
                    </a:cubicBezTo>
                    <a:cubicBezTo>
                      <a:pt x="95" y="114"/>
                      <a:pt x="95" y="114"/>
                      <a:pt x="95" y="114"/>
                    </a:cubicBezTo>
                    <a:lnTo>
                      <a:pt x="61" y="30"/>
                    </a:lnTo>
                    <a:close/>
                  </a:path>
                </a:pathLst>
              </a:custGeom>
              <a:grpFill/>
              <a:ln>
                <a:noFill/>
              </a:ln>
            </p:spPr>
            <p:txBody>
              <a:bodyPr vert="horz" wrap="square" lIns="91440" tIns="45720" rIns="91440" bIns="45720" numCol="1" anchor="t" anchorCtr="0" compatLnSpc="1">
                <a:prstTxWarp prst="textNoShape">
                  <a:avLst/>
                </a:prstTxWarp>
              </a:bodyPr>
              <a:lstStyle/>
              <a:p>
                <a:endParaRPr lang="zh-CN" altLang="en-US">
                  <a:latin typeface="微软雅黑"/>
                  <a:ea typeface="微软雅黑"/>
                  <a:cs typeface="+mn-ea"/>
                  <a:sym typeface="微软雅黑"/>
                </a:endParaRPr>
              </a:p>
            </p:txBody>
          </p:sp>
        </p:grpSp>
        <p:grpSp>
          <p:nvGrpSpPr>
            <p:cNvPr id="25" name="组合 24"/>
            <p:cNvGrpSpPr/>
            <p:nvPr/>
          </p:nvGrpSpPr>
          <p:grpSpPr>
            <a:xfrm>
              <a:off x="9287750" y="3741450"/>
              <a:ext cx="977881" cy="1377923"/>
              <a:chOff x="9287750" y="3741450"/>
              <a:chExt cx="977881" cy="1377923"/>
            </a:xfrm>
            <a:grpFill/>
          </p:grpSpPr>
          <p:sp>
            <p:nvSpPr>
              <p:cNvPr id="44" name="Freeform 13"/>
              <p:cNvSpPr>
                <a:spLocks/>
              </p:cNvSpPr>
              <p:nvPr/>
            </p:nvSpPr>
            <p:spPr bwMode="auto">
              <a:xfrm>
                <a:off x="9287750" y="3741450"/>
                <a:ext cx="977881" cy="1377923"/>
              </a:xfrm>
              <a:custGeom>
                <a:avLst/>
                <a:gdLst>
                  <a:gd name="T0" fmla="*/ 58 w 278"/>
                  <a:gd name="T1" fmla="*/ 0 h 393"/>
                  <a:gd name="T2" fmla="*/ 0 w 278"/>
                  <a:gd name="T3" fmla="*/ 137 h 393"/>
                  <a:gd name="T4" fmla="*/ 0 w 278"/>
                  <a:gd name="T5" fmla="*/ 269 h 393"/>
                  <a:gd name="T6" fmla="*/ 125 w 278"/>
                  <a:gd name="T7" fmla="*/ 393 h 393"/>
                  <a:gd name="T8" fmla="*/ 238 w 278"/>
                  <a:gd name="T9" fmla="*/ 319 h 393"/>
                  <a:gd name="T10" fmla="*/ 249 w 278"/>
                  <a:gd name="T11" fmla="*/ 246 h 393"/>
                  <a:gd name="T12" fmla="*/ 278 w 278"/>
                  <a:gd name="T13" fmla="*/ 148 h 393"/>
                  <a:gd name="T14" fmla="*/ 147 w 278"/>
                  <a:gd name="T15" fmla="*/ 148 h 393"/>
                  <a:gd name="T16" fmla="*/ 58 w 278"/>
                  <a:gd name="T17" fmla="*/ 0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78" h="393">
                    <a:moveTo>
                      <a:pt x="58" y="0"/>
                    </a:moveTo>
                    <a:cubicBezTo>
                      <a:pt x="21" y="31"/>
                      <a:pt x="0" y="68"/>
                      <a:pt x="0" y="137"/>
                    </a:cubicBezTo>
                    <a:cubicBezTo>
                      <a:pt x="0" y="269"/>
                      <a:pt x="0" y="269"/>
                      <a:pt x="0" y="269"/>
                    </a:cubicBezTo>
                    <a:cubicBezTo>
                      <a:pt x="0" y="337"/>
                      <a:pt x="56" y="393"/>
                      <a:pt x="125" y="393"/>
                    </a:cubicBezTo>
                    <a:cubicBezTo>
                      <a:pt x="175" y="393"/>
                      <a:pt x="217" y="362"/>
                      <a:pt x="238" y="319"/>
                    </a:cubicBezTo>
                    <a:cubicBezTo>
                      <a:pt x="251" y="293"/>
                      <a:pt x="249" y="256"/>
                      <a:pt x="249" y="246"/>
                    </a:cubicBezTo>
                    <a:cubicBezTo>
                      <a:pt x="251" y="208"/>
                      <a:pt x="253" y="176"/>
                      <a:pt x="278" y="148"/>
                    </a:cubicBezTo>
                    <a:cubicBezTo>
                      <a:pt x="147" y="148"/>
                      <a:pt x="147" y="148"/>
                      <a:pt x="147" y="148"/>
                    </a:cubicBezTo>
                    <a:lnTo>
                      <a:pt x="58" y="0"/>
                    </a:lnTo>
                    <a:close/>
                  </a:path>
                </a:pathLst>
              </a:custGeom>
              <a:grpFill/>
              <a:ln>
                <a:noFill/>
              </a:ln>
            </p:spPr>
            <p:txBody>
              <a:bodyPr vert="horz" wrap="square" lIns="91440" tIns="45720" rIns="91440" bIns="45720" numCol="1" anchor="t" anchorCtr="0" compatLnSpc="1">
                <a:prstTxWarp prst="textNoShape">
                  <a:avLst/>
                </a:prstTxWarp>
              </a:bodyPr>
              <a:lstStyle/>
              <a:p>
                <a:endParaRPr lang="zh-CN" altLang="en-US">
                  <a:latin typeface="微软雅黑"/>
                  <a:ea typeface="微软雅黑"/>
                  <a:cs typeface="+mn-ea"/>
                  <a:sym typeface="微软雅黑"/>
                </a:endParaRPr>
              </a:p>
            </p:txBody>
          </p:sp>
          <p:sp>
            <p:nvSpPr>
              <p:cNvPr id="46" name="Freeform 27"/>
              <p:cNvSpPr>
                <a:spLocks noEditPoints="1"/>
              </p:cNvSpPr>
              <p:nvPr/>
            </p:nvSpPr>
            <p:spPr bwMode="auto">
              <a:xfrm>
                <a:off x="9480097" y="4427693"/>
                <a:ext cx="506199" cy="384603"/>
              </a:xfrm>
              <a:custGeom>
                <a:avLst/>
                <a:gdLst>
                  <a:gd name="T0" fmla="*/ 118 w 237"/>
                  <a:gd name="T1" fmla="*/ 0 h 180"/>
                  <a:gd name="T2" fmla="*/ 0 w 237"/>
                  <a:gd name="T3" fmla="*/ 117 h 180"/>
                  <a:gd name="T4" fmla="*/ 97 w 237"/>
                  <a:gd name="T5" fmla="*/ 158 h 180"/>
                  <a:gd name="T6" fmla="*/ 137 w 237"/>
                  <a:gd name="T7" fmla="*/ 159 h 180"/>
                  <a:gd name="T8" fmla="*/ 215 w 237"/>
                  <a:gd name="T9" fmla="*/ 144 h 180"/>
                  <a:gd name="T10" fmla="*/ 237 w 237"/>
                  <a:gd name="T11" fmla="*/ 98 h 180"/>
                  <a:gd name="T12" fmla="*/ 90 w 237"/>
                  <a:gd name="T13" fmla="*/ 151 h 180"/>
                  <a:gd name="T14" fmla="*/ 35 w 237"/>
                  <a:gd name="T15" fmla="*/ 139 h 180"/>
                  <a:gd name="T16" fmla="*/ 41 w 237"/>
                  <a:gd name="T17" fmla="*/ 125 h 180"/>
                  <a:gd name="T18" fmla="*/ 48 w 237"/>
                  <a:gd name="T19" fmla="*/ 118 h 180"/>
                  <a:gd name="T20" fmla="*/ 57 w 237"/>
                  <a:gd name="T21" fmla="*/ 115 h 180"/>
                  <a:gd name="T22" fmla="*/ 69 w 237"/>
                  <a:gd name="T23" fmla="*/ 114 h 180"/>
                  <a:gd name="T24" fmla="*/ 79 w 237"/>
                  <a:gd name="T25" fmla="*/ 118 h 180"/>
                  <a:gd name="T26" fmla="*/ 86 w 237"/>
                  <a:gd name="T27" fmla="*/ 125 h 180"/>
                  <a:gd name="T28" fmla="*/ 91 w 237"/>
                  <a:gd name="T29" fmla="*/ 147 h 180"/>
                  <a:gd name="T30" fmla="*/ 150 w 237"/>
                  <a:gd name="T31" fmla="*/ 149 h 180"/>
                  <a:gd name="T32" fmla="*/ 155 w 237"/>
                  <a:gd name="T33" fmla="*/ 125 h 180"/>
                  <a:gd name="T34" fmla="*/ 162 w 237"/>
                  <a:gd name="T35" fmla="*/ 118 h 180"/>
                  <a:gd name="T36" fmla="*/ 172 w 237"/>
                  <a:gd name="T37" fmla="*/ 114 h 180"/>
                  <a:gd name="T38" fmla="*/ 188 w 237"/>
                  <a:gd name="T39" fmla="*/ 116 h 180"/>
                  <a:gd name="T40" fmla="*/ 197 w 237"/>
                  <a:gd name="T41" fmla="*/ 121 h 180"/>
                  <a:gd name="T42" fmla="*/ 203 w 237"/>
                  <a:gd name="T43" fmla="*/ 129 h 180"/>
                  <a:gd name="T44" fmla="*/ 228 w 237"/>
                  <a:gd name="T45" fmla="*/ 117 h 180"/>
                  <a:gd name="T46" fmla="*/ 207 w 237"/>
                  <a:gd name="T47" fmla="*/ 120 h 180"/>
                  <a:gd name="T48" fmla="*/ 203 w 237"/>
                  <a:gd name="T49" fmla="*/ 115 h 180"/>
                  <a:gd name="T50" fmla="*/ 198 w 237"/>
                  <a:gd name="T51" fmla="*/ 111 h 180"/>
                  <a:gd name="T52" fmla="*/ 195 w 237"/>
                  <a:gd name="T53" fmla="*/ 109 h 180"/>
                  <a:gd name="T54" fmla="*/ 187 w 237"/>
                  <a:gd name="T55" fmla="*/ 106 h 180"/>
                  <a:gd name="T56" fmla="*/ 170 w 237"/>
                  <a:gd name="T57" fmla="*/ 106 h 180"/>
                  <a:gd name="T58" fmla="*/ 163 w 237"/>
                  <a:gd name="T59" fmla="*/ 108 h 180"/>
                  <a:gd name="T60" fmla="*/ 157 w 237"/>
                  <a:gd name="T61" fmla="*/ 111 h 180"/>
                  <a:gd name="T62" fmla="*/ 148 w 237"/>
                  <a:gd name="T63" fmla="*/ 119 h 180"/>
                  <a:gd name="T64" fmla="*/ 140 w 237"/>
                  <a:gd name="T65" fmla="*/ 142 h 180"/>
                  <a:gd name="T66" fmla="*/ 106 w 237"/>
                  <a:gd name="T67" fmla="*/ 151 h 180"/>
                  <a:gd name="T68" fmla="*/ 97 w 237"/>
                  <a:gd name="T69" fmla="*/ 125 h 180"/>
                  <a:gd name="T70" fmla="*/ 93 w 237"/>
                  <a:gd name="T71" fmla="*/ 119 h 180"/>
                  <a:gd name="T72" fmla="*/ 87 w 237"/>
                  <a:gd name="T73" fmla="*/ 114 h 180"/>
                  <a:gd name="T74" fmla="*/ 83 w 237"/>
                  <a:gd name="T75" fmla="*/ 111 h 180"/>
                  <a:gd name="T76" fmla="*/ 77 w 237"/>
                  <a:gd name="T77" fmla="*/ 108 h 180"/>
                  <a:gd name="T78" fmla="*/ 71 w 237"/>
                  <a:gd name="T79" fmla="*/ 106 h 180"/>
                  <a:gd name="T80" fmla="*/ 54 w 237"/>
                  <a:gd name="T81" fmla="*/ 106 h 180"/>
                  <a:gd name="T82" fmla="*/ 53 w 237"/>
                  <a:gd name="T83" fmla="*/ 106 h 180"/>
                  <a:gd name="T84" fmla="*/ 45 w 237"/>
                  <a:gd name="T85" fmla="*/ 109 h 180"/>
                  <a:gd name="T86" fmla="*/ 43 w 237"/>
                  <a:gd name="T87" fmla="*/ 111 h 180"/>
                  <a:gd name="T88" fmla="*/ 38 w 237"/>
                  <a:gd name="T89" fmla="*/ 115 h 180"/>
                  <a:gd name="T90" fmla="*/ 34 w 237"/>
                  <a:gd name="T91" fmla="*/ 120 h 180"/>
                  <a:gd name="T92" fmla="*/ 30 w 237"/>
                  <a:gd name="T93" fmla="*/ 125 h 180"/>
                  <a:gd name="T94" fmla="*/ 9 w 237"/>
                  <a:gd name="T95" fmla="*/ 117 h 180"/>
                  <a:gd name="T96" fmla="*/ 47 w 237"/>
                  <a:gd name="T97" fmla="*/ 75 h 180"/>
                  <a:gd name="T98" fmla="*/ 210 w 237"/>
                  <a:gd name="T99" fmla="*/ 79 h 180"/>
                  <a:gd name="T100" fmla="*/ 118 w 237"/>
                  <a:gd name="T101" fmla="*/ 26 h 180"/>
                  <a:gd name="T102" fmla="*/ 167 w 237"/>
                  <a:gd name="T103" fmla="*/ 79 h 180"/>
                  <a:gd name="T104" fmla="*/ 75 w 237"/>
                  <a:gd name="T105" fmla="*/ 70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37" h="180">
                    <a:moveTo>
                      <a:pt x="235" y="86"/>
                    </a:moveTo>
                    <a:cubicBezTo>
                      <a:pt x="231" y="77"/>
                      <a:pt x="221" y="70"/>
                      <a:pt x="210" y="70"/>
                    </a:cubicBezTo>
                    <a:cubicBezTo>
                      <a:pt x="198" y="70"/>
                      <a:pt x="198" y="70"/>
                      <a:pt x="198" y="70"/>
                    </a:cubicBezTo>
                    <a:cubicBezTo>
                      <a:pt x="193" y="31"/>
                      <a:pt x="159" y="0"/>
                      <a:pt x="118" y="0"/>
                    </a:cubicBezTo>
                    <a:cubicBezTo>
                      <a:pt x="77" y="0"/>
                      <a:pt x="44" y="31"/>
                      <a:pt x="39" y="70"/>
                    </a:cubicBezTo>
                    <a:cubicBezTo>
                      <a:pt x="27" y="70"/>
                      <a:pt x="27" y="70"/>
                      <a:pt x="27" y="70"/>
                    </a:cubicBezTo>
                    <a:cubicBezTo>
                      <a:pt x="12" y="70"/>
                      <a:pt x="0" y="82"/>
                      <a:pt x="0" y="98"/>
                    </a:cubicBezTo>
                    <a:cubicBezTo>
                      <a:pt x="0" y="117"/>
                      <a:pt x="0" y="117"/>
                      <a:pt x="0" y="117"/>
                    </a:cubicBezTo>
                    <a:cubicBezTo>
                      <a:pt x="0" y="129"/>
                      <a:pt x="8" y="139"/>
                      <a:pt x="18" y="142"/>
                    </a:cubicBezTo>
                    <a:cubicBezTo>
                      <a:pt x="26" y="145"/>
                      <a:pt x="26" y="145"/>
                      <a:pt x="26" y="145"/>
                    </a:cubicBezTo>
                    <a:cubicBezTo>
                      <a:pt x="27" y="165"/>
                      <a:pt x="44" y="180"/>
                      <a:pt x="63" y="180"/>
                    </a:cubicBezTo>
                    <a:cubicBezTo>
                      <a:pt x="78" y="180"/>
                      <a:pt x="91" y="171"/>
                      <a:pt x="97" y="158"/>
                    </a:cubicBezTo>
                    <a:cubicBezTo>
                      <a:pt x="104" y="159"/>
                      <a:pt x="104" y="159"/>
                      <a:pt x="104" y="159"/>
                    </a:cubicBezTo>
                    <a:cubicBezTo>
                      <a:pt x="104" y="159"/>
                      <a:pt x="104" y="159"/>
                      <a:pt x="104" y="159"/>
                    </a:cubicBezTo>
                    <a:cubicBezTo>
                      <a:pt x="109" y="160"/>
                      <a:pt x="113" y="161"/>
                      <a:pt x="118" y="161"/>
                    </a:cubicBezTo>
                    <a:cubicBezTo>
                      <a:pt x="125" y="161"/>
                      <a:pt x="131" y="160"/>
                      <a:pt x="137" y="159"/>
                    </a:cubicBezTo>
                    <a:cubicBezTo>
                      <a:pt x="137" y="159"/>
                      <a:pt x="137" y="159"/>
                      <a:pt x="137" y="159"/>
                    </a:cubicBezTo>
                    <a:cubicBezTo>
                      <a:pt x="143" y="157"/>
                      <a:pt x="143" y="157"/>
                      <a:pt x="143" y="157"/>
                    </a:cubicBezTo>
                    <a:cubicBezTo>
                      <a:pt x="149" y="170"/>
                      <a:pt x="162" y="180"/>
                      <a:pt x="177" y="180"/>
                    </a:cubicBezTo>
                    <a:cubicBezTo>
                      <a:pt x="197" y="180"/>
                      <a:pt x="214" y="164"/>
                      <a:pt x="215" y="144"/>
                    </a:cubicBezTo>
                    <a:cubicBezTo>
                      <a:pt x="217" y="143"/>
                      <a:pt x="219" y="142"/>
                      <a:pt x="223" y="140"/>
                    </a:cubicBezTo>
                    <a:cubicBezTo>
                      <a:pt x="231" y="136"/>
                      <a:pt x="237" y="127"/>
                      <a:pt x="237" y="117"/>
                    </a:cubicBezTo>
                    <a:cubicBezTo>
                      <a:pt x="237" y="98"/>
                      <a:pt x="237" y="98"/>
                      <a:pt x="237" y="98"/>
                    </a:cubicBezTo>
                    <a:cubicBezTo>
                      <a:pt x="237" y="98"/>
                      <a:pt x="237" y="98"/>
                      <a:pt x="237" y="98"/>
                    </a:cubicBezTo>
                    <a:cubicBezTo>
                      <a:pt x="237" y="96"/>
                      <a:pt x="237" y="92"/>
                      <a:pt x="235" y="86"/>
                    </a:cubicBezTo>
                    <a:close/>
                    <a:moveTo>
                      <a:pt x="91" y="147"/>
                    </a:moveTo>
                    <a:cubicBezTo>
                      <a:pt x="91" y="148"/>
                      <a:pt x="91" y="149"/>
                      <a:pt x="91" y="150"/>
                    </a:cubicBezTo>
                    <a:cubicBezTo>
                      <a:pt x="90" y="151"/>
                      <a:pt x="90" y="151"/>
                      <a:pt x="90" y="151"/>
                    </a:cubicBezTo>
                    <a:cubicBezTo>
                      <a:pt x="90" y="151"/>
                      <a:pt x="90" y="151"/>
                      <a:pt x="90" y="151"/>
                    </a:cubicBezTo>
                    <a:cubicBezTo>
                      <a:pt x="87" y="162"/>
                      <a:pt x="76" y="171"/>
                      <a:pt x="63" y="171"/>
                    </a:cubicBezTo>
                    <a:cubicBezTo>
                      <a:pt x="48" y="171"/>
                      <a:pt x="35" y="158"/>
                      <a:pt x="35" y="142"/>
                    </a:cubicBezTo>
                    <a:cubicBezTo>
                      <a:pt x="35" y="141"/>
                      <a:pt x="35" y="140"/>
                      <a:pt x="35" y="139"/>
                    </a:cubicBezTo>
                    <a:cubicBezTo>
                      <a:pt x="35" y="139"/>
                      <a:pt x="35" y="139"/>
                      <a:pt x="35" y="139"/>
                    </a:cubicBezTo>
                    <a:cubicBezTo>
                      <a:pt x="35" y="136"/>
                      <a:pt x="36" y="132"/>
                      <a:pt x="38" y="129"/>
                    </a:cubicBezTo>
                    <a:cubicBezTo>
                      <a:pt x="38" y="129"/>
                      <a:pt x="38" y="129"/>
                      <a:pt x="38" y="129"/>
                    </a:cubicBezTo>
                    <a:cubicBezTo>
                      <a:pt x="39" y="128"/>
                      <a:pt x="40" y="126"/>
                      <a:pt x="41" y="125"/>
                    </a:cubicBezTo>
                    <a:cubicBezTo>
                      <a:pt x="41" y="125"/>
                      <a:pt x="41" y="125"/>
                      <a:pt x="41" y="125"/>
                    </a:cubicBezTo>
                    <a:cubicBezTo>
                      <a:pt x="42" y="123"/>
                      <a:pt x="43" y="122"/>
                      <a:pt x="44" y="121"/>
                    </a:cubicBezTo>
                    <a:cubicBezTo>
                      <a:pt x="44" y="121"/>
                      <a:pt x="45" y="121"/>
                      <a:pt x="45" y="121"/>
                    </a:cubicBezTo>
                    <a:cubicBezTo>
                      <a:pt x="46" y="120"/>
                      <a:pt x="47" y="119"/>
                      <a:pt x="48" y="118"/>
                    </a:cubicBezTo>
                    <a:cubicBezTo>
                      <a:pt x="49" y="118"/>
                      <a:pt x="49" y="118"/>
                      <a:pt x="50" y="117"/>
                    </a:cubicBezTo>
                    <a:cubicBezTo>
                      <a:pt x="51" y="117"/>
                      <a:pt x="52" y="116"/>
                      <a:pt x="53" y="116"/>
                    </a:cubicBezTo>
                    <a:cubicBezTo>
                      <a:pt x="54" y="116"/>
                      <a:pt x="55" y="115"/>
                      <a:pt x="56" y="115"/>
                    </a:cubicBezTo>
                    <a:cubicBezTo>
                      <a:pt x="56" y="115"/>
                      <a:pt x="57" y="115"/>
                      <a:pt x="57" y="115"/>
                    </a:cubicBezTo>
                    <a:cubicBezTo>
                      <a:pt x="57" y="115"/>
                      <a:pt x="57" y="114"/>
                      <a:pt x="57" y="114"/>
                    </a:cubicBezTo>
                    <a:cubicBezTo>
                      <a:pt x="57" y="114"/>
                      <a:pt x="58" y="114"/>
                      <a:pt x="58" y="114"/>
                    </a:cubicBezTo>
                    <a:cubicBezTo>
                      <a:pt x="59" y="114"/>
                      <a:pt x="61" y="114"/>
                      <a:pt x="63" y="114"/>
                    </a:cubicBezTo>
                    <a:cubicBezTo>
                      <a:pt x="65" y="114"/>
                      <a:pt x="67" y="114"/>
                      <a:pt x="69" y="114"/>
                    </a:cubicBezTo>
                    <a:cubicBezTo>
                      <a:pt x="70" y="115"/>
                      <a:pt x="70" y="115"/>
                      <a:pt x="71" y="115"/>
                    </a:cubicBezTo>
                    <a:cubicBezTo>
                      <a:pt x="72" y="115"/>
                      <a:pt x="73" y="116"/>
                      <a:pt x="74" y="116"/>
                    </a:cubicBezTo>
                    <a:cubicBezTo>
                      <a:pt x="75" y="116"/>
                      <a:pt x="76" y="117"/>
                      <a:pt x="77" y="117"/>
                    </a:cubicBezTo>
                    <a:cubicBezTo>
                      <a:pt x="77" y="118"/>
                      <a:pt x="78" y="118"/>
                      <a:pt x="79" y="118"/>
                    </a:cubicBezTo>
                    <a:cubicBezTo>
                      <a:pt x="80" y="119"/>
                      <a:pt x="81" y="120"/>
                      <a:pt x="82" y="121"/>
                    </a:cubicBezTo>
                    <a:cubicBezTo>
                      <a:pt x="82" y="121"/>
                      <a:pt x="82" y="121"/>
                      <a:pt x="82" y="121"/>
                    </a:cubicBezTo>
                    <a:cubicBezTo>
                      <a:pt x="84" y="122"/>
                      <a:pt x="85" y="124"/>
                      <a:pt x="86" y="125"/>
                    </a:cubicBezTo>
                    <a:cubicBezTo>
                      <a:pt x="86" y="125"/>
                      <a:pt x="86" y="125"/>
                      <a:pt x="86" y="125"/>
                    </a:cubicBezTo>
                    <a:cubicBezTo>
                      <a:pt x="87" y="126"/>
                      <a:pt x="88" y="128"/>
                      <a:pt x="89" y="129"/>
                    </a:cubicBezTo>
                    <a:cubicBezTo>
                      <a:pt x="89" y="129"/>
                      <a:pt x="89" y="129"/>
                      <a:pt x="89" y="129"/>
                    </a:cubicBezTo>
                    <a:cubicBezTo>
                      <a:pt x="91" y="133"/>
                      <a:pt x="92" y="138"/>
                      <a:pt x="92" y="142"/>
                    </a:cubicBezTo>
                    <a:cubicBezTo>
                      <a:pt x="92" y="144"/>
                      <a:pt x="92" y="145"/>
                      <a:pt x="91" y="147"/>
                    </a:cubicBezTo>
                    <a:close/>
                    <a:moveTo>
                      <a:pt x="177" y="171"/>
                    </a:moveTo>
                    <a:cubicBezTo>
                      <a:pt x="166" y="171"/>
                      <a:pt x="155" y="164"/>
                      <a:pt x="151" y="153"/>
                    </a:cubicBezTo>
                    <a:cubicBezTo>
                      <a:pt x="150" y="149"/>
                      <a:pt x="150" y="149"/>
                      <a:pt x="150" y="149"/>
                    </a:cubicBezTo>
                    <a:cubicBezTo>
                      <a:pt x="150" y="149"/>
                      <a:pt x="150" y="149"/>
                      <a:pt x="150" y="149"/>
                    </a:cubicBezTo>
                    <a:cubicBezTo>
                      <a:pt x="149" y="147"/>
                      <a:pt x="149" y="145"/>
                      <a:pt x="149" y="142"/>
                    </a:cubicBezTo>
                    <a:cubicBezTo>
                      <a:pt x="149" y="138"/>
                      <a:pt x="150" y="133"/>
                      <a:pt x="152" y="129"/>
                    </a:cubicBezTo>
                    <a:cubicBezTo>
                      <a:pt x="152" y="129"/>
                      <a:pt x="152" y="129"/>
                      <a:pt x="152" y="129"/>
                    </a:cubicBezTo>
                    <a:cubicBezTo>
                      <a:pt x="153" y="128"/>
                      <a:pt x="154" y="126"/>
                      <a:pt x="155" y="125"/>
                    </a:cubicBezTo>
                    <a:cubicBezTo>
                      <a:pt x="155" y="125"/>
                      <a:pt x="155" y="125"/>
                      <a:pt x="155" y="125"/>
                    </a:cubicBezTo>
                    <a:cubicBezTo>
                      <a:pt x="156" y="124"/>
                      <a:pt x="157" y="122"/>
                      <a:pt x="158" y="121"/>
                    </a:cubicBezTo>
                    <a:cubicBezTo>
                      <a:pt x="158" y="121"/>
                      <a:pt x="159" y="121"/>
                      <a:pt x="159" y="121"/>
                    </a:cubicBezTo>
                    <a:cubicBezTo>
                      <a:pt x="160" y="120"/>
                      <a:pt x="161" y="119"/>
                      <a:pt x="162" y="118"/>
                    </a:cubicBezTo>
                    <a:cubicBezTo>
                      <a:pt x="163" y="118"/>
                      <a:pt x="163" y="118"/>
                      <a:pt x="164" y="117"/>
                    </a:cubicBezTo>
                    <a:cubicBezTo>
                      <a:pt x="165" y="117"/>
                      <a:pt x="166" y="116"/>
                      <a:pt x="167" y="116"/>
                    </a:cubicBezTo>
                    <a:cubicBezTo>
                      <a:pt x="168" y="116"/>
                      <a:pt x="169" y="115"/>
                      <a:pt x="170" y="115"/>
                    </a:cubicBezTo>
                    <a:cubicBezTo>
                      <a:pt x="170" y="115"/>
                      <a:pt x="171" y="115"/>
                      <a:pt x="172" y="114"/>
                    </a:cubicBezTo>
                    <a:cubicBezTo>
                      <a:pt x="174" y="114"/>
                      <a:pt x="176" y="114"/>
                      <a:pt x="177" y="114"/>
                    </a:cubicBezTo>
                    <a:cubicBezTo>
                      <a:pt x="179" y="114"/>
                      <a:pt x="181" y="114"/>
                      <a:pt x="183" y="114"/>
                    </a:cubicBezTo>
                    <a:cubicBezTo>
                      <a:pt x="184" y="115"/>
                      <a:pt x="184" y="115"/>
                      <a:pt x="185" y="115"/>
                    </a:cubicBezTo>
                    <a:cubicBezTo>
                      <a:pt x="186" y="115"/>
                      <a:pt x="187" y="116"/>
                      <a:pt x="188" y="116"/>
                    </a:cubicBezTo>
                    <a:cubicBezTo>
                      <a:pt x="189" y="116"/>
                      <a:pt x="190" y="117"/>
                      <a:pt x="191" y="117"/>
                    </a:cubicBezTo>
                    <a:cubicBezTo>
                      <a:pt x="191" y="118"/>
                      <a:pt x="192" y="118"/>
                      <a:pt x="193" y="118"/>
                    </a:cubicBezTo>
                    <a:cubicBezTo>
                      <a:pt x="194" y="119"/>
                      <a:pt x="195" y="120"/>
                      <a:pt x="196" y="121"/>
                    </a:cubicBezTo>
                    <a:cubicBezTo>
                      <a:pt x="196" y="121"/>
                      <a:pt x="196" y="121"/>
                      <a:pt x="197" y="121"/>
                    </a:cubicBezTo>
                    <a:cubicBezTo>
                      <a:pt x="198" y="122"/>
                      <a:pt x="199" y="124"/>
                      <a:pt x="200" y="125"/>
                    </a:cubicBezTo>
                    <a:cubicBezTo>
                      <a:pt x="200" y="125"/>
                      <a:pt x="200" y="125"/>
                      <a:pt x="200" y="125"/>
                    </a:cubicBezTo>
                    <a:cubicBezTo>
                      <a:pt x="201" y="126"/>
                      <a:pt x="202" y="128"/>
                      <a:pt x="203" y="129"/>
                    </a:cubicBezTo>
                    <a:cubicBezTo>
                      <a:pt x="203" y="129"/>
                      <a:pt x="203" y="129"/>
                      <a:pt x="203" y="129"/>
                    </a:cubicBezTo>
                    <a:cubicBezTo>
                      <a:pt x="205" y="133"/>
                      <a:pt x="206" y="138"/>
                      <a:pt x="206" y="142"/>
                    </a:cubicBezTo>
                    <a:cubicBezTo>
                      <a:pt x="206" y="158"/>
                      <a:pt x="193" y="171"/>
                      <a:pt x="177" y="171"/>
                    </a:cubicBezTo>
                    <a:close/>
                    <a:moveTo>
                      <a:pt x="228" y="98"/>
                    </a:moveTo>
                    <a:cubicBezTo>
                      <a:pt x="228" y="117"/>
                      <a:pt x="228" y="117"/>
                      <a:pt x="228" y="117"/>
                    </a:cubicBezTo>
                    <a:cubicBezTo>
                      <a:pt x="228" y="123"/>
                      <a:pt x="224" y="129"/>
                      <a:pt x="218" y="133"/>
                    </a:cubicBezTo>
                    <a:cubicBezTo>
                      <a:pt x="217" y="133"/>
                      <a:pt x="215" y="134"/>
                      <a:pt x="214" y="135"/>
                    </a:cubicBezTo>
                    <a:cubicBezTo>
                      <a:pt x="213" y="131"/>
                      <a:pt x="212" y="128"/>
                      <a:pt x="211" y="125"/>
                    </a:cubicBezTo>
                    <a:cubicBezTo>
                      <a:pt x="210" y="123"/>
                      <a:pt x="208" y="121"/>
                      <a:pt x="207" y="120"/>
                    </a:cubicBezTo>
                    <a:cubicBezTo>
                      <a:pt x="207" y="119"/>
                      <a:pt x="207" y="119"/>
                      <a:pt x="207" y="119"/>
                    </a:cubicBezTo>
                    <a:cubicBezTo>
                      <a:pt x="207" y="119"/>
                      <a:pt x="207" y="119"/>
                      <a:pt x="207" y="119"/>
                    </a:cubicBezTo>
                    <a:cubicBezTo>
                      <a:pt x="206" y="118"/>
                      <a:pt x="204" y="116"/>
                      <a:pt x="203" y="115"/>
                    </a:cubicBezTo>
                    <a:cubicBezTo>
                      <a:pt x="203" y="115"/>
                      <a:pt x="203" y="115"/>
                      <a:pt x="203" y="115"/>
                    </a:cubicBezTo>
                    <a:cubicBezTo>
                      <a:pt x="202" y="114"/>
                      <a:pt x="202" y="114"/>
                      <a:pt x="202" y="114"/>
                    </a:cubicBezTo>
                    <a:cubicBezTo>
                      <a:pt x="202" y="114"/>
                      <a:pt x="202" y="114"/>
                      <a:pt x="202" y="114"/>
                    </a:cubicBezTo>
                    <a:cubicBezTo>
                      <a:pt x="202" y="114"/>
                      <a:pt x="201" y="114"/>
                      <a:pt x="201" y="114"/>
                    </a:cubicBezTo>
                    <a:cubicBezTo>
                      <a:pt x="200" y="113"/>
                      <a:pt x="199" y="112"/>
                      <a:pt x="198" y="111"/>
                    </a:cubicBezTo>
                    <a:cubicBezTo>
                      <a:pt x="198" y="111"/>
                      <a:pt x="197" y="111"/>
                      <a:pt x="197" y="111"/>
                    </a:cubicBezTo>
                    <a:cubicBezTo>
                      <a:pt x="197" y="110"/>
                      <a:pt x="196" y="110"/>
                      <a:pt x="196" y="110"/>
                    </a:cubicBezTo>
                    <a:cubicBezTo>
                      <a:pt x="195" y="109"/>
                      <a:pt x="195" y="109"/>
                      <a:pt x="195" y="109"/>
                    </a:cubicBezTo>
                    <a:cubicBezTo>
                      <a:pt x="195" y="109"/>
                      <a:pt x="195" y="109"/>
                      <a:pt x="195" y="109"/>
                    </a:cubicBezTo>
                    <a:cubicBezTo>
                      <a:pt x="194" y="109"/>
                      <a:pt x="193" y="108"/>
                      <a:pt x="191" y="108"/>
                    </a:cubicBezTo>
                    <a:cubicBezTo>
                      <a:pt x="190" y="107"/>
                      <a:pt x="189" y="107"/>
                      <a:pt x="188" y="106"/>
                    </a:cubicBezTo>
                    <a:cubicBezTo>
                      <a:pt x="188" y="106"/>
                      <a:pt x="188" y="106"/>
                      <a:pt x="188" y="106"/>
                    </a:cubicBezTo>
                    <a:cubicBezTo>
                      <a:pt x="187" y="106"/>
                      <a:pt x="187" y="106"/>
                      <a:pt x="187" y="106"/>
                    </a:cubicBezTo>
                    <a:cubicBezTo>
                      <a:pt x="187" y="106"/>
                      <a:pt x="186" y="106"/>
                      <a:pt x="185" y="106"/>
                    </a:cubicBezTo>
                    <a:cubicBezTo>
                      <a:pt x="182" y="105"/>
                      <a:pt x="180" y="105"/>
                      <a:pt x="177" y="105"/>
                    </a:cubicBezTo>
                    <a:cubicBezTo>
                      <a:pt x="177" y="105"/>
                      <a:pt x="177" y="105"/>
                      <a:pt x="177" y="105"/>
                    </a:cubicBezTo>
                    <a:cubicBezTo>
                      <a:pt x="175" y="105"/>
                      <a:pt x="173" y="105"/>
                      <a:pt x="170" y="106"/>
                    </a:cubicBezTo>
                    <a:cubicBezTo>
                      <a:pt x="169" y="106"/>
                      <a:pt x="168" y="106"/>
                      <a:pt x="167" y="106"/>
                    </a:cubicBezTo>
                    <a:cubicBezTo>
                      <a:pt x="167" y="106"/>
                      <a:pt x="167" y="106"/>
                      <a:pt x="167" y="106"/>
                    </a:cubicBezTo>
                    <a:cubicBezTo>
                      <a:pt x="167" y="106"/>
                      <a:pt x="167" y="106"/>
                      <a:pt x="167" y="106"/>
                    </a:cubicBezTo>
                    <a:cubicBezTo>
                      <a:pt x="166" y="107"/>
                      <a:pt x="165" y="107"/>
                      <a:pt x="163" y="108"/>
                    </a:cubicBezTo>
                    <a:cubicBezTo>
                      <a:pt x="162" y="108"/>
                      <a:pt x="161" y="109"/>
                      <a:pt x="160" y="109"/>
                    </a:cubicBezTo>
                    <a:cubicBezTo>
                      <a:pt x="160" y="109"/>
                      <a:pt x="160" y="109"/>
                      <a:pt x="160" y="109"/>
                    </a:cubicBezTo>
                    <a:cubicBezTo>
                      <a:pt x="159" y="110"/>
                      <a:pt x="158" y="110"/>
                      <a:pt x="157" y="111"/>
                    </a:cubicBezTo>
                    <a:cubicBezTo>
                      <a:pt x="157" y="111"/>
                      <a:pt x="157" y="111"/>
                      <a:pt x="157" y="111"/>
                    </a:cubicBezTo>
                    <a:cubicBezTo>
                      <a:pt x="156" y="112"/>
                      <a:pt x="155" y="113"/>
                      <a:pt x="153" y="114"/>
                    </a:cubicBezTo>
                    <a:cubicBezTo>
                      <a:pt x="153" y="114"/>
                      <a:pt x="153" y="114"/>
                      <a:pt x="153" y="114"/>
                    </a:cubicBezTo>
                    <a:cubicBezTo>
                      <a:pt x="153" y="114"/>
                      <a:pt x="152" y="114"/>
                      <a:pt x="152" y="115"/>
                    </a:cubicBezTo>
                    <a:cubicBezTo>
                      <a:pt x="151" y="116"/>
                      <a:pt x="150" y="117"/>
                      <a:pt x="148" y="119"/>
                    </a:cubicBezTo>
                    <a:cubicBezTo>
                      <a:pt x="148" y="119"/>
                      <a:pt x="148" y="119"/>
                      <a:pt x="148" y="120"/>
                    </a:cubicBezTo>
                    <a:cubicBezTo>
                      <a:pt x="146" y="121"/>
                      <a:pt x="145" y="123"/>
                      <a:pt x="144" y="125"/>
                    </a:cubicBezTo>
                    <a:cubicBezTo>
                      <a:pt x="144" y="125"/>
                      <a:pt x="144" y="125"/>
                      <a:pt x="144" y="125"/>
                    </a:cubicBezTo>
                    <a:cubicBezTo>
                      <a:pt x="141" y="131"/>
                      <a:pt x="140" y="136"/>
                      <a:pt x="140" y="142"/>
                    </a:cubicBezTo>
                    <a:cubicBezTo>
                      <a:pt x="140" y="144"/>
                      <a:pt x="140" y="146"/>
                      <a:pt x="140" y="148"/>
                    </a:cubicBezTo>
                    <a:cubicBezTo>
                      <a:pt x="134" y="150"/>
                      <a:pt x="134" y="150"/>
                      <a:pt x="134" y="150"/>
                    </a:cubicBezTo>
                    <a:cubicBezTo>
                      <a:pt x="129" y="151"/>
                      <a:pt x="124" y="152"/>
                      <a:pt x="118" y="152"/>
                    </a:cubicBezTo>
                    <a:cubicBezTo>
                      <a:pt x="114" y="152"/>
                      <a:pt x="110" y="151"/>
                      <a:pt x="106" y="151"/>
                    </a:cubicBezTo>
                    <a:cubicBezTo>
                      <a:pt x="100" y="149"/>
                      <a:pt x="100" y="149"/>
                      <a:pt x="100" y="149"/>
                    </a:cubicBezTo>
                    <a:cubicBezTo>
                      <a:pt x="100" y="149"/>
                      <a:pt x="100" y="149"/>
                      <a:pt x="100" y="149"/>
                    </a:cubicBezTo>
                    <a:cubicBezTo>
                      <a:pt x="101" y="146"/>
                      <a:pt x="101" y="144"/>
                      <a:pt x="101" y="142"/>
                    </a:cubicBezTo>
                    <a:cubicBezTo>
                      <a:pt x="101" y="136"/>
                      <a:pt x="99" y="131"/>
                      <a:pt x="97" y="125"/>
                    </a:cubicBezTo>
                    <a:cubicBezTo>
                      <a:pt x="96" y="125"/>
                      <a:pt x="96" y="125"/>
                      <a:pt x="96" y="125"/>
                    </a:cubicBezTo>
                    <a:cubicBezTo>
                      <a:pt x="96" y="125"/>
                      <a:pt x="96" y="125"/>
                      <a:pt x="96" y="125"/>
                    </a:cubicBezTo>
                    <a:cubicBezTo>
                      <a:pt x="96" y="123"/>
                      <a:pt x="94" y="122"/>
                      <a:pt x="93" y="120"/>
                    </a:cubicBezTo>
                    <a:cubicBezTo>
                      <a:pt x="93" y="119"/>
                      <a:pt x="93" y="119"/>
                      <a:pt x="93" y="119"/>
                    </a:cubicBezTo>
                    <a:cubicBezTo>
                      <a:pt x="92" y="119"/>
                      <a:pt x="92" y="119"/>
                      <a:pt x="92" y="119"/>
                    </a:cubicBezTo>
                    <a:cubicBezTo>
                      <a:pt x="91" y="117"/>
                      <a:pt x="90" y="116"/>
                      <a:pt x="89" y="115"/>
                    </a:cubicBezTo>
                    <a:cubicBezTo>
                      <a:pt x="88" y="115"/>
                      <a:pt x="88" y="114"/>
                      <a:pt x="88" y="114"/>
                    </a:cubicBezTo>
                    <a:cubicBezTo>
                      <a:pt x="87" y="114"/>
                      <a:pt x="87" y="114"/>
                      <a:pt x="87" y="114"/>
                    </a:cubicBezTo>
                    <a:cubicBezTo>
                      <a:pt x="87" y="114"/>
                      <a:pt x="87" y="114"/>
                      <a:pt x="87" y="114"/>
                    </a:cubicBezTo>
                    <a:cubicBezTo>
                      <a:pt x="86" y="113"/>
                      <a:pt x="85" y="112"/>
                      <a:pt x="84" y="111"/>
                    </a:cubicBezTo>
                    <a:cubicBezTo>
                      <a:pt x="83" y="111"/>
                      <a:pt x="83" y="111"/>
                      <a:pt x="83" y="111"/>
                    </a:cubicBezTo>
                    <a:cubicBezTo>
                      <a:pt x="83" y="111"/>
                      <a:pt x="83" y="111"/>
                      <a:pt x="83" y="111"/>
                    </a:cubicBezTo>
                    <a:cubicBezTo>
                      <a:pt x="83" y="110"/>
                      <a:pt x="82" y="110"/>
                      <a:pt x="81" y="110"/>
                    </a:cubicBezTo>
                    <a:cubicBezTo>
                      <a:pt x="81" y="109"/>
                      <a:pt x="81" y="109"/>
                      <a:pt x="81" y="109"/>
                    </a:cubicBezTo>
                    <a:cubicBezTo>
                      <a:pt x="81" y="109"/>
                      <a:pt x="81" y="109"/>
                      <a:pt x="81" y="109"/>
                    </a:cubicBezTo>
                    <a:cubicBezTo>
                      <a:pt x="80" y="109"/>
                      <a:pt x="79" y="108"/>
                      <a:pt x="77" y="108"/>
                    </a:cubicBezTo>
                    <a:cubicBezTo>
                      <a:pt x="76" y="107"/>
                      <a:pt x="75" y="107"/>
                      <a:pt x="74" y="106"/>
                    </a:cubicBezTo>
                    <a:cubicBezTo>
                      <a:pt x="74" y="106"/>
                      <a:pt x="74" y="106"/>
                      <a:pt x="74" y="106"/>
                    </a:cubicBezTo>
                    <a:cubicBezTo>
                      <a:pt x="73" y="106"/>
                      <a:pt x="73" y="106"/>
                      <a:pt x="73" y="106"/>
                    </a:cubicBezTo>
                    <a:cubicBezTo>
                      <a:pt x="73" y="106"/>
                      <a:pt x="72" y="106"/>
                      <a:pt x="71" y="106"/>
                    </a:cubicBezTo>
                    <a:cubicBezTo>
                      <a:pt x="68" y="105"/>
                      <a:pt x="66" y="105"/>
                      <a:pt x="63" y="105"/>
                    </a:cubicBezTo>
                    <a:cubicBezTo>
                      <a:pt x="61" y="105"/>
                      <a:pt x="59" y="105"/>
                      <a:pt x="56" y="105"/>
                    </a:cubicBezTo>
                    <a:cubicBezTo>
                      <a:pt x="56" y="106"/>
                      <a:pt x="56" y="106"/>
                      <a:pt x="55" y="106"/>
                    </a:cubicBezTo>
                    <a:cubicBezTo>
                      <a:pt x="54" y="106"/>
                      <a:pt x="54" y="106"/>
                      <a:pt x="54" y="106"/>
                    </a:cubicBezTo>
                    <a:cubicBezTo>
                      <a:pt x="54" y="106"/>
                      <a:pt x="54" y="106"/>
                      <a:pt x="54" y="106"/>
                    </a:cubicBezTo>
                    <a:cubicBezTo>
                      <a:pt x="54" y="106"/>
                      <a:pt x="54" y="106"/>
                      <a:pt x="53" y="106"/>
                    </a:cubicBezTo>
                    <a:cubicBezTo>
                      <a:pt x="53" y="106"/>
                      <a:pt x="53" y="106"/>
                      <a:pt x="53" y="106"/>
                    </a:cubicBezTo>
                    <a:cubicBezTo>
                      <a:pt x="53" y="106"/>
                      <a:pt x="53" y="106"/>
                      <a:pt x="53" y="106"/>
                    </a:cubicBezTo>
                    <a:cubicBezTo>
                      <a:pt x="52" y="107"/>
                      <a:pt x="51" y="107"/>
                      <a:pt x="49" y="108"/>
                    </a:cubicBezTo>
                    <a:cubicBezTo>
                      <a:pt x="48" y="108"/>
                      <a:pt x="47" y="109"/>
                      <a:pt x="46" y="109"/>
                    </a:cubicBezTo>
                    <a:cubicBezTo>
                      <a:pt x="46" y="109"/>
                      <a:pt x="46" y="109"/>
                      <a:pt x="46" y="109"/>
                    </a:cubicBezTo>
                    <a:cubicBezTo>
                      <a:pt x="45" y="109"/>
                      <a:pt x="45" y="109"/>
                      <a:pt x="45" y="109"/>
                    </a:cubicBezTo>
                    <a:cubicBezTo>
                      <a:pt x="45" y="110"/>
                      <a:pt x="45" y="110"/>
                      <a:pt x="45" y="110"/>
                    </a:cubicBezTo>
                    <a:cubicBezTo>
                      <a:pt x="45" y="110"/>
                      <a:pt x="45" y="110"/>
                      <a:pt x="45" y="110"/>
                    </a:cubicBezTo>
                    <a:cubicBezTo>
                      <a:pt x="44" y="110"/>
                      <a:pt x="44" y="110"/>
                      <a:pt x="43" y="111"/>
                    </a:cubicBezTo>
                    <a:cubicBezTo>
                      <a:pt x="43" y="111"/>
                      <a:pt x="43" y="111"/>
                      <a:pt x="43" y="111"/>
                    </a:cubicBezTo>
                    <a:cubicBezTo>
                      <a:pt x="43" y="111"/>
                      <a:pt x="43" y="111"/>
                      <a:pt x="43" y="111"/>
                    </a:cubicBezTo>
                    <a:cubicBezTo>
                      <a:pt x="42" y="112"/>
                      <a:pt x="40" y="113"/>
                      <a:pt x="39" y="114"/>
                    </a:cubicBezTo>
                    <a:cubicBezTo>
                      <a:pt x="39" y="114"/>
                      <a:pt x="38" y="114"/>
                      <a:pt x="38" y="115"/>
                    </a:cubicBezTo>
                    <a:cubicBezTo>
                      <a:pt x="38" y="115"/>
                      <a:pt x="38" y="115"/>
                      <a:pt x="38" y="115"/>
                    </a:cubicBezTo>
                    <a:cubicBezTo>
                      <a:pt x="38" y="115"/>
                      <a:pt x="38" y="115"/>
                      <a:pt x="38" y="115"/>
                    </a:cubicBezTo>
                    <a:cubicBezTo>
                      <a:pt x="37" y="116"/>
                      <a:pt x="35" y="117"/>
                      <a:pt x="34" y="119"/>
                    </a:cubicBezTo>
                    <a:cubicBezTo>
                      <a:pt x="34" y="119"/>
                      <a:pt x="34" y="119"/>
                      <a:pt x="34" y="119"/>
                    </a:cubicBezTo>
                    <a:cubicBezTo>
                      <a:pt x="34" y="120"/>
                      <a:pt x="34" y="120"/>
                      <a:pt x="34" y="120"/>
                    </a:cubicBezTo>
                    <a:cubicBezTo>
                      <a:pt x="33" y="120"/>
                      <a:pt x="33" y="120"/>
                      <a:pt x="33" y="120"/>
                    </a:cubicBezTo>
                    <a:cubicBezTo>
                      <a:pt x="32" y="121"/>
                      <a:pt x="31" y="123"/>
                      <a:pt x="30" y="125"/>
                    </a:cubicBezTo>
                    <a:cubicBezTo>
                      <a:pt x="30" y="125"/>
                      <a:pt x="30" y="125"/>
                      <a:pt x="30" y="125"/>
                    </a:cubicBezTo>
                    <a:cubicBezTo>
                      <a:pt x="30" y="125"/>
                      <a:pt x="30" y="125"/>
                      <a:pt x="30" y="125"/>
                    </a:cubicBezTo>
                    <a:cubicBezTo>
                      <a:pt x="28" y="129"/>
                      <a:pt x="27" y="132"/>
                      <a:pt x="26" y="136"/>
                    </a:cubicBezTo>
                    <a:cubicBezTo>
                      <a:pt x="22" y="134"/>
                      <a:pt x="22" y="134"/>
                      <a:pt x="22" y="134"/>
                    </a:cubicBezTo>
                    <a:cubicBezTo>
                      <a:pt x="21" y="134"/>
                      <a:pt x="21" y="134"/>
                      <a:pt x="21" y="134"/>
                    </a:cubicBezTo>
                    <a:cubicBezTo>
                      <a:pt x="14" y="131"/>
                      <a:pt x="9" y="125"/>
                      <a:pt x="9" y="117"/>
                    </a:cubicBezTo>
                    <a:cubicBezTo>
                      <a:pt x="9" y="98"/>
                      <a:pt x="9" y="98"/>
                      <a:pt x="9" y="98"/>
                    </a:cubicBezTo>
                    <a:cubicBezTo>
                      <a:pt x="9" y="87"/>
                      <a:pt x="17" y="79"/>
                      <a:pt x="27" y="79"/>
                    </a:cubicBezTo>
                    <a:cubicBezTo>
                      <a:pt x="43" y="79"/>
                      <a:pt x="43" y="79"/>
                      <a:pt x="43" y="79"/>
                    </a:cubicBezTo>
                    <a:cubicBezTo>
                      <a:pt x="45" y="79"/>
                      <a:pt x="47" y="77"/>
                      <a:pt x="47" y="75"/>
                    </a:cubicBezTo>
                    <a:cubicBezTo>
                      <a:pt x="50" y="38"/>
                      <a:pt x="81" y="9"/>
                      <a:pt x="118" y="9"/>
                    </a:cubicBezTo>
                    <a:cubicBezTo>
                      <a:pt x="156" y="9"/>
                      <a:pt x="187" y="38"/>
                      <a:pt x="189" y="75"/>
                    </a:cubicBezTo>
                    <a:cubicBezTo>
                      <a:pt x="190" y="77"/>
                      <a:pt x="192" y="79"/>
                      <a:pt x="194" y="79"/>
                    </a:cubicBezTo>
                    <a:cubicBezTo>
                      <a:pt x="210" y="79"/>
                      <a:pt x="210" y="79"/>
                      <a:pt x="210" y="79"/>
                    </a:cubicBezTo>
                    <a:cubicBezTo>
                      <a:pt x="217" y="79"/>
                      <a:pt x="225" y="85"/>
                      <a:pt x="226" y="89"/>
                    </a:cubicBezTo>
                    <a:cubicBezTo>
                      <a:pt x="228" y="94"/>
                      <a:pt x="228" y="97"/>
                      <a:pt x="228" y="98"/>
                    </a:cubicBezTo>
                    <a:cubicBezTo>
                      <a:pt x="228" y="98"/>
                      <a:pt x="228" y="98"/>
                      <a:pt x="228" y="98"/>
                    </a:cubicBezTo>
                    <a:close/>
                    <a:moveTo>
                      <a:pt x="118" y="26"/>
                    </a:moveTo>
                    <a:cubicBezTo>
                      <a:pt x="91" y="26"/>
                      <a:pt x="68" y="47"/>
                      <a:pt x="65" y="74"/>
                    </a:cubicBezTo>
                    <a:cubicBezTo>
                      <a:pt x="65" y="75"/>
                      <a:pt x="65" y="77"/>
                      <a:pt x="66" y="78"/>
                    </a:cubicBezTo>
                    <a:cubicBezTo>
                      <a:pt x="67" y="79"/>
                      <a:pt x="68" y="79"/>
                      <a:pt x="69" y="79"/>
                    </a:cubicBezTo>
                    <a:cubicBezTo>
                      <a:pt x="167" y="79"/>
                      <a:pt x="167" y="79"/>
                      <a:pt x="167" y="79"/>
                    </a:cubicBezTo>
                    <a:cubicBezTo>
                      <a:pt x="169" y="79"/>
                      <a:pt x="170" y="79"/>
                      <a:pt x="171" y="78"/>
                    </a:cubicBezTo>
                    <a:cubicBezTo>
                      <a:pt x="172" y="77"/>
                      <a:pt x="172" y="75"/>
                      <a:pt x="172" y="74"/>
                    </a:cubicBezTo>
                    <a:cubicBezTo>
                      <a:pt x="169" y="47"/>
                      <a:pt x="146" y="26"/>
                      <a:pt x="118" y="26"/>
                    </a:cubicBezTo>
                    <a:close/>
                    <a:moveTo>
                      <a:pt x="75" y="70"/>
                    </a:moveTo>
                    <a:cubicBezTo>
                      <a:pt x="79" y="50"/>
                      <a:pt x="97" y="35"/>
                      <a:pt x="118" y="35"/>
                    </a:cubicBezTo>
                    <a:cubicBezTo>
                      <a:pt x="140" y="35"/>
                      <a:pt x="157" y="50"/>
                      <a:pt x="162" y="70"/>
                    </a:cubicBezTo>
                    <a:lnTo>
                      <a:pt x="75" y="70"/>
                    </a:lnTo>
                    <a:close/>
                  </a:path>
                </a:pathLst>
              </a:custGeom>
              <a:grpFill/>
              <a:ln>
                <a:noFill/>
              </a:ln>
            </p:spPr>
            <p:txBody>
              <a:bodyPr vert="horz" wrap="square" lIns="91440" tIns="45720" rIns="91440" bIns="45720" numCol="1" anchor="t" anchorCtr="0" compatLnSpc="1">
                <a:prstTxWarp prst="textNoShape">
                  <a:avLst/>
                </a:prstTxWarp>
              </a:bodyPr>
              <a:lstStyle/>
              <a:p>
                <a:endParaRPr lang="zh-CN" altLang="en-US">
                  <a:latin typeface="微软雅黑"/>
                  <a:ea typeface="微软雅黑"/>
                  <a:cs typeface="+mn-ea"/>
                  <a:sym typeface="微软雅黑"/>
                </a:endParaRPr>
              </a:p>
            </p:txBody>
          </p:sp>
        </p:grpSp>
        <p:grpSp>
          <p:nvGrpSpPr>
            <p:cNvPr id="26" name="组合 25"/>
            <p:cNvGrpSpPr/>
            <p:nvPr/>
          </p:nvGrpSpPr>
          <p:grpSpPr>
            <a:xfrm>
              <a:off x="9287750" y="5263091"/>
              <a:ext cx="875648" cy="874166"/>
              <a:chOff x="9287750" y="5263091"/>
              <a:chExt cx="875648" cy="874166"/>
            </a:xfrm>
            <a:grpFill/>
          </p:grpSpPr>
          <p:sp>
            <p:nvSpPr>
              <p:cNvPr id="36" name="Oval 10"/>
              <p:cNvSpPr>
                <a:spLocks noChangeArrowheads="1"/>
              </p:cNvSpPr>
              <p:nvPr/>
            </p:nvSpPr>
            <p:spPr bwMode="auto">
              <a:xfrm>
                <a:off x="9287750" y="5263091"/>
                <a:ext cx="875648" cy="874166"/>
              </a:xfrm>
              <a:prstGeom prst="ellipse">
                <a:avLst/>
              </a:prstGeom>
              <a:grpFill/>
              <a:ln>
                <a:noFill/>
              </a:ln>
            </p:spPr>
            <p:txBody>
              <a:bodyPr vert="horz" wrap="square" lIns="91440" tIns="45720" rIns="91440" bIns="45720" numCol="1" anchor="t" anchorCtr="0" compatLnSpc="1">
                <a:prstTxWarp prst="textNoShape">
                  <a:avLst/>
                </a:prstTxWarp>
              </a:bodyPr>
              <a:lstStyle/>
              <a:p>
                <a:endParaRPr lang="zh-CN" altLang="en-US">
                  <a:latin typeface="微软雅黑"/>
                  <a:ea typeface="微软雅黑"/>
                  <a:cs typeface="+mn-ea"/>
                  <a:sym typeface="微软雅黑"/>
                </a:endParaRPr>
              </a:p>
            </p:txBody>
          </p:sp>
          <p:grpSp>
            <p:nvGrpSpPr>
              <p:cNvPr id="37" name="组合 36"/>
              <p:cNvGrpSpPr/>
              <p:nvPr/>
            </p:nvGrpSpPr>
            <p:grpSpPr>
              <a:xfrm>
                <a:off x="9489221" y="5446852"/>
                <a:ext cx="442249" cy="439548"/>
                <a:chOff x="6645276" y="-1306513"/>
                <a:chExt cx="779462" cy="774700"/>
              </a:xfrm>
              <a:grpFill/>
            </p:grpSpPr>
            <p:sp>
              <p:nvSpPr>
                <p:cNvPr id="38" name="Freeform 28"/>
                <p:cNvSpPr>
                  <a:spLocks/>
                </p:cNvSpPr>
                <p:nvPr/>
              </p:nvSpPr>
              <p:spPr bwMode="auto">
                <a:xfrm>
                  <a:off x="6713538" y="-1062038"/>
                  <a:ext cx="395288" cy="392113"/>
                </a:xfrm>
                <a:custGeom>
                  <a:avLst/>
                  <a:gdLst>
                    <a:gd name="T0" fmla="*/ 0 w 249"/>
                    <a:gd name="T1" fmla="*/ 14 h 247"/>
                    <a:gd name="T2" fmla="*/ 16 w 249"/>
                    <a:gd name="T3" fmla="*/ 0 h 247"/>
                    <a:gd name="T4" fmla="*/ 249 w 249"/>
                    <a:gd name="T5" fmla="*/ 232 h 247"/>
                    <a:gd name="T6" fmla="*/ 232 w 249"/>
                    <a:gd name="T7" fmla="*/ 247 h 247"/>
                    <a:gd name="T8" fmla="*/ 0 w 249"/>
                    <a:gd name="T9" fmla="*/ 14 h 247"/>
                    <a:gd name="T10" fmla="*/ 0 w 249"/>
                    <a:gd name="T11" fmla="*/ 14 h 247"/>
                  </a:gdLst>
                  <a:ahLst/>
                  <a:cxnLst>
                    <a:cxn ang="0">
                      <a:pos x="T0" y="T1"/>
                    </a:cxn>
                    <a:cxn ang="0">
                      <a:pos x="T2" y="T3"/>
                    </a:cxn>
                    <a:cxn ang="0">
                      <a:pos x="T4" y="T5"/>
                    </a:cxn>
                    <a:cxn ang="0">
                      <a:pos x="T6" y="T7"/>
                    </a:cxn>
                    <a:cxn ang="0">
                      <a:pos x="T8" y="T9"/>
                    </a:cxn>
                    <a:cxn ang="0">
                      <a:pos x="T10" y="T11"/>
                    </a:cxn>
                  </a:cxnLst>
                  <a:rect l="0" t="0" r="r" b="b"/>
                  <a:pathLst>
                    <a:path w="249" h="247">
                      <a:moveTo>
                        <a:pt x="0" y="14"/>
                      </a:moveTo>
                      <a:lnTo>
                        <a:pt x="16" y="0"/>
                      </a:lnTo>
                      <a:lnTo>
                        <a:pt x="249" y="232"/>
                      </a:lnTo>
                      <a:lnTo>
                        <a:pt x="232" y="247"/>
                      </a:lnTo>
                      <a:lnTo>
                        <a:pt x="0" y="14"/>
                      </a:lnTo>
                      <a:lnTo>
                        <a:pt x="0" y="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latin typeface="微软雅黑"/>
                    <a:ea typeface="微软雅黑"/>
                    <a:cs typeface="+mn-ea"/>
                    <a:sym typeface="微软雅黑"/>
                  </a:endParaRPr>
                </a:p>
              </p:txBody>
            </p:sp>
            <p:sp>
              <p:nvSpPr>
                <p:cNvPr id="39" name="Freeform 29"/>
                <p:cNvSpPr>
                  <a:spLocks/>
                </p:cNvSpPr>
                <p:nvPr/>
              </p:nvSpPr>
              <p:spPr bwMode="auto">
                <a:xfrm>
                  <a:off x="6804026" y="-1152525"/>
                  <a:ext cx="393700" cy="395288"/>
                </a:xfrm>
                <a:custGeom>
                  <a:avLst/>
                  <a:gdLst>
                    <a:gd name="T0" fmla="*/ 0 w 248"/>
                    <a:gd name="T1" fmla="*/ 17 h 249"/>
                    <a:gd name="T2" fmla="*/ 16 w 248"/>
                    <a:gd name="T3" fmla="*/ 0 h 249"/>
                    <a:gd name="T4" fmla="*/ 248 w 248"/>
                    <a:gd name="T5" fmla="*/ 232 h 249"/>
                    <a:gd name="T6" fmla="*/ 232 w 248"/>
                    <a:gd name="T7" fmla="*/ 249 h 249"/>
                    <a:gd name="T8" fmla="*/ 0 w 248"/>
                    <a:gd name="T9" fmla="*/ 17 h 249"/>
                    <a:gd name="T10" fmla="*/ 0 w 248"/>
                    <a:gd name="T11" fmla="*/ 17 h 249"/>
                  </a:gdLst>
                  <a:ahLst/>
                  <a:cxnLst>
                    <a:cxn ang="0">
                      <a:pos x="T0" y="T1"/>
                    </a:cxn>
                    <a:cxn ang="0">
                      <a:pos x="T2" y="T3"/>
                    </a:cxn>
                    <a:cxn ang="0">
                      <a:pos x="T4" y="T5"/>
                    </a:cxn>
                    <a:cxn ang="0">
                      <a:pos x="T6" y="T7"/>
                    </a:cxn>
                    <a:cxn ang="0">
                      <a:pos x="T8" y="T9"/>
                    </a:cxn>
                    <a:cxn ang="0">
                      <a:pos x="T10" y="T11"/>
                    </a:cxn>
                  </a:cxnLst>
                  <a:rect l="0" t="0" r="r" b="b"/>
                  <a:pathLst>
                    <a:path w="248" h="249">
                      <a:moveTo>
                        <a:pt x="0" y="17"/>
                      </a:moveTo>
                      <a:lnTo>
                        <a:pt x="16" y="0"/>
                      </a:lnTo>
                      <a:lnTo>
                        <a:pt x="248" y="232"/>
                      </a:lnTo>
                      <a:lnTo>
                        <a:pt x="232" y="249"/>
                      </a:lnTo>
                      <a:lnTo>
                        <a:pt x="0" y="17"/>
                      </a:lnTo>
                      <a:lnTo>
                        <a:pt x="0" y="1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latin typeface="微软雅黑"/>
                    <a:ea typeface="微软雅黑"/>
                    <a:cs typeface="+mn-ea"/>
                    <a:sym typeface="微软雅黑"/>
                  </a:endParaRPr>
                </a:p>
              </p:txBody>
            </p:sp>
            <p:sp>
              <p:nvSpPr>
                <p:cNvPr id="40" name="Freeform 30"/>
                <p:cNvSpPr>
                  <a:spLocks/>
                </p:cNvSpPr>
                <p:nvPr/>
              </p:nvSpPr>
              <p:spPr bwMode="auto">
                <a:xfrm>
                  <a:off x="6889751" y="-1238250"/>
                  <a:ext cx="395288" cy="395288"/>
                </a:xfrm>
                <a:custGeom>
                  <a:avLst/>
                  <a:gdLst>
                    <a:gd name="T0" fmla="*/ 0 w 249"/>
                    <a:gd name="T1" fmla="*/ 16 h 249"/>
                    <a:gd name="T2" fmla="*/ 17 w 249"/>
                    <a:gd name="T3" fmla="*/ 0 h 249"/>
                    <a:gd name="T4" fmla="*/ 249 w 249"/>
                    <a:gd name="T5" fmla="*/ 232 h 249"/>
                    <a:gd name="T6" fmla="*/ 232 w 249"/>
                    <a:gd name="T7" fmla="*/ 249 h 249"/>
                    <a:gd name="T8" fmla="*/ 0 w 249"/>
                    <a:gd name="T9" fmla="*/ 16 h 249"/>
                    <a:gd name="T10" fmla="*/ 0 w 249"/>
                    <a:gd name="T11" fmla="*/ 16 h 249"/>
                  </a:gdLst>
                  <a:ahLst/>
                  <a:cxnLst>
                    <a:cxn ang="0">
                      <a:pos x="T0" y="T1"/>
                    </a:cxn>
                    <a:cxn ang="0">
                      <a:pos x="T2" y="T3"/>
                    </a:cxn>
                    <a:cxn ang="0">
                      <a:pos x="T4" y="T5"/>
                    </a:cxn>
                    <a:cxn ang="0">
                      <a:pos x="T6" y="T7"/>
                    </a:cxn>
                    <a:cxn ang="0">
                      <a:pos x="T8" y="T9"/>
                    </a:cxn>
                    <a:cxn ang="0">
                      <a:pos x="T10" y="T11"/>
                    </a:cxn>
                  </a:cxnLst>
                  <a:rect l="0" t="0" r="r" b="b"/>
                  <a:pathLst>
                    <a:path w="249" h="249">
                      <a:moveTo>
                        <a:pt x="0" y="16"/>
                      </a:moveTo>
                      <a:lnTo>
                        <a:pt x="17" y="0"/>
                      </a:lnTo>
                      <a:lnTo>
                        <a:pt x="249" y="232"/>
                      </a:lnTo>
                      <a:lnTo>
                        <a:pt x="232" y="249"/>
                      </a:lnTo>
                      <a:lnTo>
                        <a:pt x="0" y="16"/>
                      </a:lnTo>
                      <a:lnTo>
                        <a:pt x="0" y="1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latin typeface="微软雅黑"/>
                    <a:ea typeface="微软雅黑"/>
                    <a:cs typeface="+mn-ea"/>
                    <a:sym typeface="微软雅黑"/>
                  </a:endParaRPr>
                </a:p>
              </p:txBody>
            </p:sp>
            <p:sp>
              <p:nvSpPr>
                <p:cNvPr id="41" name="Freeform 31"/>
                <p:cNvSpPr>
                  <a:spLocks noEditPoints="1"/>
                </p:cNvSpPr>
                <p:nvPr/>
              </p:nvSpPr>
              <p:spPr bwMode="auto">
                <a:xfrm>
                  <a:off x="7142163" y="-814388"/>
                  <a:ext cx="282575" cy="282575"/>
                </a:xfrm>
                <a:custGeom>
                  <a:avLst/>
                  <a:gdLst>
                    <a:gd name="T0" fmla="*/ 69 w 75"/>
                    <a:gd name="T1" fmla="*/ 75 h 75"/>
                    <a:gd name="T2" fmla="*/ 4 w 75"/>
                    <a:gd name="T3" fmla="*/ 58 h 75"/>
                    <a:gd name="T4" fmla="*/ 0 w 75"/>
                    <a:gd name="T5" fmla="*/ 54 h 75"/>
                    <a:gd name="T6" fmla="*/ 0 w 75"/>
                    <a:gd name="T7" fmla="*/ 54 h 75"/>
                    <a:gd name="T8" fmla="*/ 2 w 75"/>
                    <a:gd name="T9" fmla="*/ 50 h 75"/>
                    <a:gd name="T10" fmla="*/ 2 w 75"/>
                    <a:gd name="T11" fmla="*/ 50 h 75"/>
                    <a:gd name="T12" fmla="*/ 49 w 75"/>
                    <a:gd name="T13" fmla="*/ 2 h 75"/>
                    <a:gd name="T14" fmla="*/ 54 w 75"/>
                    <a:gd name="T15" fmla="*/ 1 h 75"/>
                    <a:gd name="T16" fmla="*/ 54 w 75"/>
                    <a:gd name="T17" fmla="*/ 1 h 75"/>
                    <a:gd name="T18" fmla="*/ 57 w 75"/>
                    <a:gd name="T19" fmla="*/ 4 h 75"/>
                    <a:gd name="T20" fmla="*/ 57 w 75"/>
                    <a:gd name="T21" fmla="*/ 4 h 75"/>
                    <a:gd name="T22" fmla="*/ 75 w 75"/>
                    <a:gd name="T23" fmla="*/ 69 h 75"/>
                    <a:gd name="T24" fmla="*/ 73 w 75"/>
                    <a:gd name="T25" fmla="*/ 74 h 75"/>
                    <a:gd name="T26" fmla="*/ 73 w 75"/>
                    <a:gd name="T27" fmla="*/ 74 h 75"/>
                    <a:gd name="T28" fmla="*/ 70 w 75"/>
                    <a:gd name="T29" fmla="*/ 75 h 75"/>
                    <a:gd name="T30" fmla="*/ 70 w 75"/>
                    <a:gd name="T31" fmla="*/ 75 h 75"/>
                    <a:gd name="T32" fmla="*/ 69 w 75"/>
                    <a:gd name="T33" fmla="*/ 75 h 75"/>
                    <a:gd name="T34" fmla="*/ 14 w 75"/>
                    <a:gd name="T35" fmla="*/ 50 h 75"/>
                    <a:gd name="T36" fmla="*/ 63 w 75"/>
                    <a:gd name="T37" fmla="*/ 63 h 75"/>
                    <a:gd name="T38" fmla="*/ 50 w 75"/>
                    <a:gd name="T39" fmla="*/ 15 h 75"/>
                    <a:gd name="T40" fmla="*/ 14 w 75"/>
                    <a:gd name="T41" fmla="*/ 50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5" h="75">
                      <a:moveTo>
                        <a:pt x="69" y="75"/>
                      </a:moveTo>
                      <a:cubicBezTo>
                        <a:pt x="4" y="58"/>
                        <a:pt x="4" y="58"/>
                        <a:pt x="4" y="58"/>
                      </a:cubicBezTo>
                      <a:cubicBezTo>
                        <a:pt x="2" y="57"/>
                        <a:pt x="1" y="56"/>
                        <a:pt x="0" y="54"/>
                      </a:cubicBezTo>
                      <a:cubicBezTo>
                        <a:pt x="0" y="54"/>
                        <a:pt x="0" y="54"/>
                        <a:pt x="0" y="54"/>
                      </a:cubicBezTo>
                      <a:cubicBezTo>
                        <a:pt x="0" y="53"/>
                        <a:pt x="0" y="51"/>
                        <a:pt x="2" y="50"/>
                      </a:cubicBezTo>
                      <a:cubicBezTo>
                        <a:pt x="2" y="50"/>
                        <a:pt x="2" y="50"/>
                        <a:pt x="2" y="50"/>
                      </a:cubicBezTo>
                      <a:cubicBezTo>
                        <a:pt x="49" y="2"/>
                        <a:pt x="49" y="2"/>
                        <a:pt x="49" y="2"/>
                      </a:cubicBezTo>
                      <a:cubicBezTo>
                        <a:pt x="50" y="1"/>
                        <a:pt x="52" y="0"/>
                        <a:pt x="54" y="1"/>
                      </a:cubicBezTo>
                      <a:cubicBezTo>
                        <a:pt x="54" y="1"/>
                        <a:pt x="54" y="1"/>
                        <a:pt x="54" y="1"/>
                      </a:cubicBezTo>
                      <a:cubicBezTo>
                        <a:pt x="55" y="1"/>
                        <a:pt x="57" y="3"/>
                        <a:pt x="57" y="4"/>
                      </a:cubicBezTo>
                      <a:cubicBezTo>
                        <a:pt x="57" y="4"/>
                        <a:pt x="57" y="4"/>
                        <a:pt x="57" y="4"/>
                      </a:cubicBezTo>
                      <a:cubicBezTo>
                        <a:pt x="75" y="69"/>
                        <a:pt x="75" y="69"/>
                        <a:pt x="75" y="69"/>
                      </a:cubicBezTo>
                      <a:cubicBezTo>
                        <a:pt x="75" y="71"/>
                        <a:pt x="75" y="73"/>
                        <a:pt x="73" y="74"/>
                      </a:cubicBezTo>
                      <a:cubicBezTo>
                        <a:pt x="73" y="74"/>
                        <a:pt x="73" y="74"/>
                        <a:pt x="73" y="74"/>
                      </a:cubicBezTo>
                      <a:cubicBezTo>
                        <a:pt x="72" y="75"/>
                        <a:pt x="71" y="75"/>
                        <a:pt x="70" y="75"/>
                      </a:cubicBezTo>
                      <a:cubicBezTo>
                        <a:pt x="70" y="75"/>
                        <a:pt x="70" y="75"/>
                        <a:pt x="70" y="75"/>
                      </a:cubicBezTo>
                      <a:cubicBezTo>
                        <a:pt x="69" y="75"/>
                        <a:pt x="69" y="75"/>
                        <a:pt x="69" y="75"/>
                      </a:cubicBezTo>
                      <a:close/>
                      <a:moveTo>
                        <a:pt x="14" y="50"/>
                      </a:moveTo>
                      <a:cubicBezTo>
                        <a:pt x="63" y="63"/>
                        <a:pt x="63" y="63"/>
                        <a:pt x="63" y="63"/>
                      </a:cubicBezTo>
                      <a:cubicBezTo>
                        <a:pt x="50" y="15"/>
                        <a:pt x="50" y="15"/>
                        <a:pt x="50" y="15"/>
                      </a:cubicBezTo>
                      <a:cubicBezTo>
                        <a:pt x="14" y="50"/>
                        <a:pt x="14" y="50"/>
                        <a:pt x="14" y="5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latin typeface="微软雅黑"/>
                    <a:ea typeface="微软雅黑"/>
                    <a:cs typeface="+mn-ea"/>
                    <a:sym typeface="微软雅黑"/>
                  </a:endParaRPr>
                </a:p>
              </p:txBody>
            </p:sp>
            <p:sp>
              <p:nvSpPr>
                <p:cNvPr id="42" name="Freeform 32"/>
                <p:cNvSpPr>
                  <a:spLocks/>
                </p:cNvSpPr>
                <p:nvPr/>
              </p:nvSpPr>
              <p:spPr bwMode="auto">
                <a:xfrm>
                  <a:off x="6645276" y="-1306513"/>
                  <a:ext cx="225425" cy="222250"/>
                </a:xfrm>
                <a:custGeom>
                  <a:avLst/>
                  <a:gdLst>
                    <a:gd name="T0" fmla="*/ 0 w 142"/>
                    <a:gd name="T1" fmla="*/ 126 h 140"/>
                    <a:gd name="T2" fmla="*/ 126 w 142"/>
                    <a:gd name="T3" fmla="*/ 0 h 140"/>
                    <a:gd name="T4" fmla="*/ 142 w 142"/>
                    <a:gd name="T5" fmla="*/ 14 h 140"/>
                    <a:gd name="T6" fmla="*/ 17 w 142"/>
                    <a:gd name="T7" fmla="*/ 140 h 140"/>
                    <a:gd name="T8" fmla="*/ 0 w 142"/>
                    <a:gd name="T9" fmla="*/ 126 h 140"/>
                    <a:gd name="T10" fmla="*/ 0 w 142"/>
                    <a:gd name="T11" fmla="*/ 126 h 140"/>
                  </a:gdLst>
                  <a:ahLst/>
                  <a:cxnLst>
                    <a:cxn ang="0">
                      <a:pos x="T0" y="T1"/>
                    </a:cxn>
                    <a:cxn ang="0">
                      <a:pos x="T2" y="T3"/>
                    </a:cxn>
                    <a:cxn ang="0">
                      <a:pos x="T4" y="T5"/>
                    </a:cxn>
                    <a:cxn ang="0">
                      <a:pos x="T6" y="T7"/>
                    </a:cxn>
                    <a:cxn ang="0">
                      <a:pos x="T8" y="T9"/>
                    </a:cxn>
                    <a:cxn ang="0">
                      <a:pos x="T10" y="T11"/>
                    </a:cxn>
                  </a:cxnLst>
                  <a:rect l="0" t="0" r="r" b="b"/>
                  <a:pathLst>
                    <a:path w="142" h="140">
                      <a:moveTo>
                        <a:pt x="0" y="126"/>
                      </a:moveTo>
                      <a:lnTo>
                        <a:pt x="126" y="0"/>
                      </a:lnTo>
                      <a:lnTo>
                        <a:pt x="142" y="14"/>
                      </a:lnTo>
                      <a:lnTo>
                        <a:pt x="17" y="140"/>
                      </a:lnTo>
                      <a:lnTo>
                        <a:pt x="0" y="126"/>
                      </a:lnTo>
                      <a:lnTo>
                        <a:pt x="0" y="12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latin typeface="微软雅黑"/>
                    <a:ea typeface="微软雅黑"/>
                    <a:cs typeface="+mn-ea"/>
                    <a:sym typeface="微软雅黑"/>
                  </a:endParaRPr>
                </a:p>
              </p:txBody>
            </p:sp>
          </p:grpSp>
        </p:grpSp>
        <p:grpSp>
          <p:nvGrpSpPr>
            <p:cNvPr id="27" name="组合 26"/>
            <p:cNvGrpSpPr/>
            <p:nvPr/>
          </p:nvGrpSpPr>
          <p:grpSpPr>
            <a:xfrm>
              <a:off x="8634349" y="1784207"/>
              <a:ext cx="1514233" cy="985290"/>
              <a:chOff x="8634349" y="1784207"/>
              <a:chExt cx="1514233" cy="985290"/>
            </a:xfrm>
            <a:grpFill/>
          </p:grpSpPr>
          <p:sp>
            <p:nvSpPr>
              <p:cNvPr id="31" name="Freeform 11"/>
              <p:cNvSpPr>
                <a:spLocks/>
              </p:cNvSpPr>
              <p:nvPr/>
            </p:nvSpPr>
            <p:spPr bwMode="auto">
              <a:xfrm>
                <a:off x="8634349" y="1784207"/>
                <a:ext cx="1514233" cy="985290"/>
              </a:xfrm>
              <a:custGeom>
                <a:avLst/>
                <a:gdLst>
                  <a:gd name="T0" fmla="*/ 232 w 431"/>
                  <a:gd name="T1" fmla="*/ 281 h 281"/>
                  <a:gd name="T2" fmla="*/ 311 w 431"/>
                  <a:gd name="T3" fmla="*/ 250 h 281"/>
                  <a:gd name="T4" fmla="*/ 344 w 431"/>
                  <a:gd name="T5" fmla="*/ 255 h 281"/>
                  <a:gd name="T6" fmla="*/ 431 w 431"/>
                  <a:gd name="T7" fmla="*/ 159 h 281"/>
                  <a:gd name="T8" fmla="*/ 386 w 431"/>
                  <a:gd name="T9" fmla="*/ 8 h 281"/>
                  <a:gd name="T10" fmla="*/ 311 w 431"/>
                  <a:gd name="T11" fmla="*/ 0 h 281"/>
                  <a:gd name="T12" fmla="*/ 0 w 431"/>
                  <a:gd name="T13" fmla="*/ 165 h 281"/>
                  <a:gd name="T14" fmla="*/ 159 w 431"/>
                  <a:gd name="T15" fmla="*/ 163 h 281"/>
                  <a:gd name="T16" fmla="*/ 232 w 431"/>
                  <a:gd name="T17" fmla="*/ 281 h 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1" h="281">
                    <a:moveTo>
                      <a:pt x="232" y="281"/>
                    </a:moveTo>
                    <a:cubicBezTo>
                      <a:pt x="254" y="262"/>
                      <a:pt x="281" y="250"/>
                      <a:pt x="311" y="250"/>
                    </a:cubicBezTo>
                    <a:cubicBezTo>
                      <a:pt x="322" y="250"/>
                      <a:pt x="333" y="252"/>
                      <a:pt x="344" y="255"/>
                    </a:cubicBezTo>
                    <a:cubicBezTo>
                      <a:pt x="431" y="159"/>
                      <a:pt x="431" y="159"/>
                      <a:pt x="431" y="159"/>
                    </a:cubicBezTo>
                    <a:cubicBezTo>
                      <a:pt x="386" y="8"/>
                      <a:pt x="386" y="8"/>
                      <a:pt x="386" y="8"/>
                    </a:cubicBezTo>
                    <a:cubicBezTo>
                      <a:pt x="362" y="3"/>
                      <a:pt x="337" y="0"/>
                      <a:pt x="311" y="0"/>
                    </a:cubicBezTo>
                    <a:cubicBezTo>
                      <a:pt x="182" y="0"/>
                      <a:pt x="68" y="65"/>
                      <a:pt x="0" y="165"/>
                    </a:cubicBezTo>
                    <a:cubicBezTo>
                      <a:pt x="159" y="163"/>
                      <a:pt x="159" y="163"/>
                      <a:pt x="159" y="163"/>
                    </a:cubicBezTo>
                    <a:lnTo>
                      <a:pt x="232" y="281"/>
                    </a:lnTo>
                    <a:close/>
                  </a:path>
                </a:pathLst>
              </a:custGeom>
              <a:grpFill/>
              <a:ln>
                <a:noFill/>
              </a:ln>
            </p:spPr>
            <p:txBody>
              <a:bodyPr vert="horz" wrap="square" lIns="91440" tIns="45720" rIns="91440" bIns="45720" numCol="1" anchor="t" anchorCtr="0" compatLnSpc="1">
                <a:prstTxWarp prst="textNoShape">
                  <a:avLst/>
                </a:prstTxWarp>
              </a:bodyPr>
              <a:lstStyle/>
              <a:p>
                <a:endParaRPr lang="zh-CN" altLang="en-US">
                  <a:latin typeface="微软雅黑"/>
                  <a:ea typeface="微软雅黑"/>
                  <a:cs typeface="+mn-ea"/>
                  <a:sym typeface="微软雅黑"/>
                </a:endParaRPr>
              </a:p>
            </p:txBody>
          </p:sp>
          <p:grpSp>
            <p:nvGrpSpPr>
              <p:cNvPr id="32" name="组合 31"/>
              <p:cNvGrpSpPr/>
              <p:nvPr/>
            </p:nvGrpSpPr>
            <p:grpSpPr>
              <a:xfrm>
                <a:off x="9389254" y="2040022"/>
                <a:ext cx="448555" cy="373795"/>
                <a:chOff x="5967413" y="1090613"/>
                <a:chExt cx="790575" cy="658813"/>
              </a:xfrm>
              <a:grpFill/>
            </p:grpSpPr>
            <p:sp>
              <p:nvSpPr>
                <p:cNvPr id="33" name="Freeform 33"/>
                <p:cNvSpPr>
                  <a:spLocks noEditPoints="1"/>
                </p:cNvSpPr>
                <p:nvPr/>
              </p:nvSpPr>
              <p:spPr bwMode="auto">
                <a:xfrm>
                  <a:off x="6081713" y="1187450"/>
                  <a:ext cx="563563" cy="403225"/>
                </a:xfrm>
                <a:custGeom>
                  <a:avLst/>
                  <a:gdLst>
                    <a:gd name="T0" fmla="*/ 5 w 150"/>
                    <a:gd name="T1" fmla="*/ 107 h 107"/>
                    <a:gd name="T2" fmla="*/ 2 w 150"/>
                    <a:gd name="T3" fmla="*/ 106 h 107"/>
                    <a:gd name="T4" fmla="*/ 2 w 150"/>
                    <a:gd name="T5" fmla="*/ 106 h 107"/>
                    <a:gd name="T6" fmla="*/ 0 w 150"/>
                    <a:gd name="T7" fmla="*/ 102 h 107"/>
                    <a:gd name="T8" fmla="*/ 0 w 150"/>
                    <a:gd name="T9" fmla="*/ 102 h 107"/>
                    <a:gd name="T10" fmla="*/ 0 w 150"/>
                    <a:gd name="T11" fmla="*/ 4 h 107"/>
                    <a:gd name="T12" fmla="*/ 2 w 150"/>
                    <a:gd name="T13" fmla="*/ 1 h 107"/>
                    <a:gd name="T14" fmla="*/ 2 w 150"/>
                    <a:gd name="T15" fmla="*/ 1 h 107"/>
                    <a:gd name="T16" fmla="*/ 5 w 150"/>
                    <a:gd name="T17" fmla="*/ 0 h 107"/>
                    <a:gd name="T18" fmla="*/ 5 w 150"/>
                    <a:gd name="T19" fmla="*/ 0 h 107"/>
                    <a:gd name="T20" fmla="*/ 145 w 150"/>
                    <a:gd name="T21" fmla="*/ 0 h 107"/>
                    <a:gd name="T22" fmla="*/ 149 w 150"/>
                    <a:gd name="T23" fmla="*/ 1 h 107"/>
                    <a:gd name="T24" fmla="*/ 149 w 150"/>
                    <a:gd name="T25" fmla="*/ 1 h 107"/>
                    <a:gd name="T26" fmla="*/ 150 w 150"/>
                    <a:gd name="T27" fmla="*/ 4 h 107"/>
                    <a:gd name="T28" fmla="*/ 150 w 150"/>
                    <a:gd name="T29" fmla="*/ 4 h 107"/>
                    <a:gd name="T30" fmla="*/ 150 w 150"/>
                    <a:gd name="T31" fmla="*/ 102 h 107"/>
                    <a:gd name="T32" fmla="*/ 149 w 150"/>
                    <a:gd name="T33" fmla="*/ 106 h 107"/>
                    <a:gd name="T34" fmla="*/ 149 w 150"/>
                    <a:gd name="T35" fmla="*/ 106 h 107"/>
                    <a:gd name="T36" fmla="*/ 145 w 150"/>
                    <a:gd name="T37" fmla="*/ 107 h 107"/>
                    <a:gd name="T38" fmla="*/ 145 w 150"/>
                    <a:gd name="T39" fmla="*/ 107 h 107"/>
                    <a:gd name="T40" fmla="*/ 5 w 150"/>
                    <a:gd name="T41" fmla="*/ 107 h 107"/>
                    <a:gd name="T42" fmla="*/ 145 w 150"/>
                    <a:gd name="T43" fmla="*/ 102 h 107"/>
                    <a:gd name="T44" fmla="*/ 145 w 150"/>
                    <a:gd name="T45" fmla="*/ 98 h 107"/>
                    <a:gd name="T46" fmla="*/ 145 w 150"/>
                    <a:gd name="T47" fmla="*/ 102 h 107"/>
                    <a:gd name="T48" fmla="*/ 10 w 150"/>
                    <a:gd name="T49" fmla="*/ 98 h 107"/>
                    <a:gd name="T50" fmla="*/ 141 w 150"/>
                    <a:gd name="T51" fmla="*/ 98 h 107"/>
                    <a:gd name="T52" fmla="*/ 141 w 150"/>
                    <a:gd name="T53" fmla="*/ 9 h 107"/>
                    <a:gd name="T54" fmla="*/ 10 w 150"/>
                    <a:gd name="T55" fmla="*/ 9 h 107"/>
                    <a:gd name="T56" fmla="*/ 10 w 150"/>
                    <a:gd name="T57" fmla="*/ 98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50" h="107">
                      <a:moveTo>
                        <a:pt x="5" y="107"/>
                      </a:moveTo>
                      <a:cubicBezTo>
                        <a:pt x="4" y="107"/>
                        <a:pt x="3" y="107"/>
                        <a:pt x="2" y="106"/>
                      </a:cubicBezTo>
                      <a:cubicBezTo>
                        <a:pt x="2" y="106"/>
                        <a:pt x="2" y="106"/>
                        <a:pt x="2" y="106"/>
                      </a:cubicBezTo>
                      <a:cubicBezTo>
                        <a:pt x="1" y="105"/>
                        <a:pt x="0" y="104"/>
                        <a:pt x="0" y="102"/>
                      </a:cubicBezTo>
                      <a:cubicBezTo>
                        <a:pt x="0" y="102"/>
                        <a:pt x="0" y="102"/>
                        <a:pt x="0" y="102"/>
                      </a:cubicBezTo>
                      <a:cubicBezTo>
                        <a:pt x="0" y="4"/>
                        <a:pt x="0" y="4"/>
                        <a:pt x="0" y="4"/>
                      </a:cubicBezTo>
                      <a:cubicBezTo>
                        <a:pt x="0" y="3"/>
                        <a:pt x="1" y="2"/>
                        <a:pt x="2" y="1"/>
                      </a:cubicBezTo>
                      <a:cubicBezTo>
                        <a:pt x="2" y="1"/>
                        <a:pt x="2" y="1"/>
                        <a:pt x="2" y="1"/>
                      </a:cubicBezTo>
                      <a:cubicBezTo>
                        <a:pt x="3" y="0"/>
                        <a:pt x="4" y="0"/>
                        <a:pt x="5" y="0"/>
                      </a:cubicBezTo>
                      <a:cubicBezTo>
                        <a:pt x="5" y="0"/>
                        <a:pt x="5" y="0"/>
                        <a:pt x="5" y="0"/>
                      </a:cubicBezTo>
                      <a:cubicBezTo>
                        <a:pt x="145" y="0"/>
                        <a:pt x="145" y="0"/>
                        <a:pt x="145" y="0"/>
                      </a:cubicBezTo>
                      <a:cubicBezTo>
                        <a:pt x="147" y="0"/>
                        <a:pt x="148" y="0"/>
                        <a:pt x="149" y="1"/>
                      </a:cubicBezTo>
                      <a:cubicBezTo>
                        <a:pt x="149" y="1"/>
                        <a:pt x="149" y="1"/>
                        <a:pt x="149" y="1"/>
                      </a:cubicBezTo>
                      <a:cubicBezTo>
                        <a:pt x="150" y="2"/>
                        <a:pt x="150" y="3"/>
                        <a:pt x="150" y="4"/>
                      </a:cubicBezTo>
                      <a:cubicBezTo>
                        <a:pt x="150" y="4"/>
                        <a:pt x="150" y="4"/>
                        <a:pt x="150" y="4"/>
                      </a:cubicBezTo>
                      <a:cubicBezTo>
                        <a:pt x="150" y="102"/>
                        <a:pt x="150" y="102"/>
                        <a:pt x="150" y="102"/>
                      </a:cubicBezTo>
                      <a:cubicBezTo>
                        <a:pt x="150" y="104"/>
                        <a:pt x="150" y="105"/>
                        <a:pt x="149" y="106"/>
                      </a:cubicBezTo>
                      <a:cubicBezTo>
                        <a:pt x="149" y="106"/>
                        <a:pt x="149" y="106"/>
                        <a:pt x="149" y="106"/>
                      </a:cubicBezTo>
                      <a:cubicBezTo>
                        <a:pt x="148" y="107"/>
                        <a:pt x="147" y="107"/>
                        <a:pt x="145" y="107"/>
                      </a:cubicBezTo>
                      <a:cubicBezTo>
                        <a:pt x="145" y="107"/>
                        <a:pt x="145" y="107"/>
                        <a:pt x="145" y="107"/>
                      </a:cubicBezTo>
                      <a:cubicBezTo>
                        <a:pt x="5" y="107"/>
                        <a:pt x="5" y="107"/>
                        <a:pt x="5" y="107"/>
                      </a:cubicBezTo>
                      <a:close/>
                      <a:moveTo>
                        <a:pt x="145" y="102"/>
                      </a:moveTo>
                      <a:cubicBezTo>
                        <a:pt x="145" y="98"/>
                        <a:pt x="145" y="98"/>
                        <a:pt x="145" y="98"/>
                      </a:cubicBezTo>
                      <a:cubicBezTo>
                        <a:pt x="145" y="102"/>
                        <a:pt x="145" y="102"/>
                        <a:pt x="145" y="102"/>
                      </a:cubicBezTo>
                      <a:close/>
                      <a:moveTo>
                        <a:pt x="10" y="98"/>
                      </a:moveTo>
                      <a:cubicBezTo>
                        <a:pt x="141" y="98"/>
                        <a:pt x="141" y="98"/>
                        <a:pt x="141" y="98"/>
                      </a:cubicBezTo>
                      <a:cubicBezTo>
                        <a:pt x="141" y="9"/>
                        <a:pt x="141" y="9"/>
                        <a:pt x="141" y="9"/>
                      </a:cubicBezTo>
                      <a:cubicBezTo>
                        <a:pt x="10" y="9"/>
                        <a:pt x="10" y="9"/>
                        <a:pt x="10" y="9"/>
                      </a:cubicBezTo>
                      <a:cubicBezTo>
                        <a:pt x="10" y="98"/>
                        <a:pt x="10" y="98"/>
                        <a:pt x="10" y="9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latin typeface="微软雅黑"/>
                    <a:ea typeface="微软雅黑"/>
                    <a:cs typeface="+mn-ea"/>
                    <a:sym typeface="微软雅黑"/>
                  </a:endParaRPr>
                </a:p>
              </p:txBody>
            </p:sp>
            <p:sp>
              <p:nvSpPr>
                <p:cNvPr id="34" name="Freeform 34"/>
                <p:cNvSpPr>
                  <a:spLocks/>
                </p:cNvSpPr>
                <p:nvPr/>
              </p:nvSpPr>
              <p:spPr bwMode="auto">
                <a:xfrm>
                  <a:off x="6088063" y="1271588"/>
                  <a:ext cx="549275" cy="233363"/>
                </a:xfrm>
                <a:custGeom>
                  <a:avLst/>
                  <a:gdLst>
                    <a:gd name="T0" fmla="*/ 71 w 146"/>
                    <a:gd name="T1" fmla="*/ 60 h 62"/>
                    <a:gd name="T2" fmla="*/ 57 w 146"/>
                    <a:gd name="T3" fmla="*/ 29 h 62"/>
                    <a:gd name="T4" fmla="*/ 53 w 146"/>
                    <a:gd name="T5" fmla="*/ 38 h 62"/>
                    <a:gd name="T6" fmla="*/ 48 w 146"/>
                    <a:gd name="T7" fmla="*/ 41 h 62"/>
                    <a:gd name="T8" fmla="*/ 48 w 146"/>
                    <a:gd name="T9" fmla="*/ 41 h 62"/>
                    <a:gd name="T10" fmla="*/ 4 w 146"/>
                    <a:gd name="T11" fmla="*/ 41 h 62"/>
                    <a:gd name="T12" fmla="*/ 4 w 146"/>
                    <a:gd name="T13" fmla="*/ 41 h 62"/>
                    <a:gd name="T14" fmla="*/ 0 w 146"/>
                    <a:gd name="T15" fmla="*/ 36 h 62"/>
                    <a:gd name="T16" fmla="*/ 0 w 146"/>
                    <a:gd name="T17" fmla="*/ 36 h 62"/>
                    <a:gd name="T18" fmla="*/ 4 w 146"/>
                    <a:gd name="T19" fmla="*/ 31 h 62"/>
                    <a:gd name="T20" fmla="*/ 4 w 146"/>
                    <a:gd name="T21" fmla="*/ 31 h 62"/>
                    <a:gd name="T22" fmla="*/ 45 w 146"/>
                    <a:gd name="T23" fmla="*/ 31 h 62"/>
                    <a:gd name="T24" fmla="*/ 53 w 146"/>
                    <a:gd name="T25" fmla="*/ 15 h 62"/>
                    <a:gd name="T26" fmla="*/ 57 w 146"/>
                    <a:gd name="T27" fmla="*/ 13 h 62"/>
                    <a:gd name="T28" fmla="*/ 57 w 146"/>
                    <a:gd name="T29" fmla="*/ 13 h 62"/>
                    <a:gd name="T30" fmla="*/ 62 w 146"/>
                    <a:gd name="T31" fmla="*/ 15 h 62"/>
                    <a:gd name="T32" fmla="*/ 62 w 146"/>
                    <a:gd name="T33" fmla="*/ 15 h 62"/>
                    <a:gd name="T34" fmla="*/ 74 w 146"/>
                    <a:gd name="T35" fmla="*/ 44 h 62"/>
                    <a:gd name="T36" fmla="*/ 86 w 146"/>
                    <a:gd name="T37" fmla="*/ 4 h 62"/>
                    <a:gd name="T38" fmla="*/ 90 w 146"/>
                    <a:gd name="T39" fmla="*/ 0 h 62"/>
                    <a:gd name="T40" fmla="*/ 90 w 146"/>
                    <a:gd name="T41" fmla="*/ 0 h 62"/>
                    <a:gd name="T42" fmla="*/ 95 w 146"/>
                    <a:gd name="T43" fmla="*/ 3 h 62"/>
                    <a:gd name="T44" fmla="*/ 95 w 146"/>
                    <a:gd name="T45" fmla="*/ 3 h 62"/>
                    <a:gd name="T46" fmla="*/ 107 w 146"/>
                    <a:gd name="T47" fmla="*/ 31 h 62"/>
                    <a:gd name="T48" fmla="*/ 141 w 146"/>
                    <a:gd name="T49" fmla="*/ 31 h 62"/>
                    <a:gd name="T50" fmla="*/ 146 w 146"/>
                    <a:gd name="T51" fmla="*/ 36 h 62"/>
                    <a:gd name="T52" fmla="*/ 146 w 146"/>
                    <a:gd name="T53" fmla="*/ 36 h 62"/>
                    <a:gd name="T54" fmla="*/ 141 w 146"/>
                    <a:gd name="T55" fmla="*/ 41 h 62"/>
                    <a:gd name="T56" fmla="*/ 141 w 146"/>
                    <a:gd name="T57" fmla="*/ 41 h 62"/>
                    <a:gd name="T58" fmla="*/ 104 w 146"/>
                    <a:gd name="T59" fmla="*/ 41 h 62"/>
                    <a:gd name="T60" fmla="*/ 99 w 146"/>
                    <a:gd name="T61" fmla="*/ 38 h 62"/>
                    <a:gd name="T62" fmla="*/ 99 w 146"/>
                    <a:gd name="T63" fmla="*/ 38 h 62"/>
                    <a:gd name="T64" fmla="*/ 91 w 146"/>
                    <a:gd name="T65" fmla="*/ 19 h 62"/>
                    <a:gd name="T66" fmla="*/ 79 w 146"/>
                    <a:gd name="T67" fmla="*/ 59 h 62"/>
                    <a:gd name="T68" fmla="*/ 75 w 146"/>
                    <a:gd name="T69" fmla="*/ 62 h 62"/>
                    <a:gd name="T70" fmla="*/ 75 w 146"/>
                    <a:gd name="T71" fmla="*/ 62 h 62"/>
                    <a:gd name="T72" fmla="*/ 75 w 146"/>
                    <a:gd name="T73" fmla="*/ 62 h 62"/>
                    <a:gd name="T74" fmla="*/ 75 w 146"/>
                    <a:gd name="T75" fmla="*/ 62 h 62"/>
                    <a:gd name="T76" fmla="*/ 71 w 146"/>
                    <a:gd name="T77" fmla="*/ 60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46" h="62">
                      <a:moveTo>
                        <a:pt x="71" y="60"/>
                      </a:moveTo>
                      <a:cubicBezTo>
                        <a:pt x="57" y="29"/>
                        <a:pt x="57" y="29"/>
                        <a:pt x="57" y="29"/>
                      </a:cubicBezTo>
                      <a:cubicBezTo>
                        <a:pt x="53" y="38"/>
                        <a:pt x="53" y="38"/>
                        <a:pt x="53" y="38"/>
                      </a:cubicBezTo>
                      <a:cubicBezTo>
                        <a:pt x="52" y="40"/>
                        <a:pt x="50" y="41"/>
                        <a:pt x="48" y="41"/>
                      </a:cubicBezTo>
                      <a:cubicBezTo>
                        <a:pt x="48" y="41"/>
                        <a:pt x="48" y="41"/>
                        <a:pt x="48" y="41"/>
                      </a:cubicBezTo>
                      <a:cubicBezTo>
                        <a:pt x="4" y="41"/>
                        <a:pt x="4" y="41"/>
                        <a:pt x="4" y="41"/>
                      </a:cubicBezTo>
                      <a:cubicBezTo>
                        <a:pt x="4" y="41"/>
                        <a:pt x="4" y="41"/>
                        <a:pt x="4" y="41"/>
                      </a:cubicBezTo>
                      <a:cubicBezTo>
                        <a:pt x="2" y="41"/>
                        <a:pt x="0" y="39"/>
                        <a:pt x="0" y="36"/>
                      </a:cubicBezTo>
                      <a:cubicBezTo>
                        <a:pt x="0" y="36"/>
                        <a:pt x="0" y="36"/>
                        <a:pt x="0" y="36"/>
                      </a:cubicBezTo>
                      <a:cubicBezTo>
                        <a:pt x="0" y="34"/>
                        <a:pt x="2" y="31"/>
                        <a:pt x="4" y="31"/>
                      </a:cubicBezTo>
                      <a:cubicBezTo>
                        <a:pt x="4" y="31"/>
                        <a:pt x="4" y="31"/>
                        <a:pt x="4" y="31"/>
                      </a:cubicBezTo>
                      <a:cubicBezTo>
                        <a:pt x="45" y="31"/>
                        <a:pt x="45" y="31"/>
                        <a:pt x="45" y="31"/>
                      </a:cubicBezTo>
                      <a:cubicBezTo>
                        <a:pt x="53" y="15"/>
                        <a:pt x="53" y="15"/>
                        <a:pt x="53" y="15"/>
                      </a:cubicBezTo>
                      <a:cubicBezTo>
                        <a:pt x="54" y="14"/>
                        <a:pt x="55" y="12"/>
                        <a:pt x="57" y="13"/>
                      </a:cubicBezTo>
                      <a:cubicBezTo>
                        <a:pt x="57" y="13"/>
                        <a:pt x="57" y="13"/>
                        <a:pt x="57" y="13"/>
                      </a:cubicBezTo>
                      <a:cubicBezTo>
                        <a:pt x="59" y="13"/>
                        <a:pt x="61" y="14"/>
                        <a:pt x="62" y="15"/>
                      </a:cubicBezTo>
                      <a:cubicBezTo>
                        <a:pt x="62" y="15"/>
                        <a:pt x="62" y="15"/>
                        <a:pt x="62" y="15"/>
                      </a:cubicBezTo>
                      <a:cubicBezTo>
                        <a:pt x="74" y="44"/>
                        <a:pt x="74" y="44"/>
                        <a:pt x="74" y="44"/>
                      </a:cubicBezTo>
                      <a:cubicBezTo>
                        <a:pt x="86" y="4"/>
                        <a:pt x="86" y="4"/>
                        <a:pt x="86" y="4"/>
                      </a:cubicBezTo>
                      <a:cubicBezTo>
                        <a:pt x="86" y="2"/>
                        <a:pt x="88" y="0"/>
                        <a:pt x="90" y="0"/>
                      </a:cubicBezTo>
                      <a:cubicBezTo>
                        <a:pt x="90" y="0"/>
                        <a:pt x="90" y="0"/>
                        <a:pt x="90" y="0"/>
                      </a:cubicBezTo>
                      <a:cubicBezTo>
                        <a:pt x="92" y="0"/>
                        <a:pt x="94" y="1"/>
                        <a:pt x="95" y="3"/>
                      </a:cubicBezTo>
                      <a:cubicBezTo>
                        <a:pt x="95" y="3"/>
                        <a:pt x="95" y="3"/>
                        <a:pt x="95" y="3"/>
                      </a:cubicBezTo>
                      <a:cubicBezTo>
                        <a:pt x="107" y="31"/>
                        <a:pt x="107" y="31"/>
                        <a:pt x="107" y="31"/>
                      </a:cubicBezTo>
                      <a:cubicBezTo>
                        <a:pt x="141" y="31"/>
                        <a:pt x="141" y="31"/>
                        <a:pt x="141" y="31"/>
                      </a:cubicBezTo>
                      <a:cubicBezTo>
                        <a:pt x="144" y="31"/>
                        <a:pt x="146" y="34"/>
                        <a:pt x="146" y="36"/>
                      </a:cubicBezTo>
                      <a:cubicBezTo>
                        <a:pt x="146" y="36"/>
                        <a:pt x="146" y="36"/>
                        <a:pt x="146" y="36"/>
                      </a:cubicBezTo>
                      <a:cubicBezTo>
                        <a:pt x="146" y="39"/>
                        <a:pt x="144" y="41"/>
                        <a:pt x="141" y="41"/>
                      </a:cubicBezTo>
                      <a:cubicBezTo>
                        <a:pt x="141" y="41"/>
                        <a:pt x="141" y="41"/>
                        <a:pt x="141" y="41"/>
                      </a:cubicBezTo>
                      <a:cubicBezTo>
                        <a:pt x="104" y="41"/>
                        <a:pt x="104" y="41"/>
                        <a:pt x="104" y="41"/>
                      </a:cubicBezTo>
                      <a:cubicBezTo>
                        <a:pt x="102" y="41"/>
                        <a:pt x="100" y="40"/>
                        <a:pt x="99" y="38"/>
                      </a:cubicBezTo>
                      <a:cubicBezTo>
                        <a:pt x="99" y="38"/>
                        <a:pt x="99" y="38"/>
                        <a:pt x="99" y="38"/>
                      </a:cubicBezTo>
                      <a:cubicBezTo>
                        <a:pt x="91" y="19"/>
                        <a:pt x="91" y="19"/>
                        <a:pt x="91" y="19"/>
                      </a:cubicBezTo>
                      <a:cubicBezTo>
                        <a:pt x="79" y="59"/>
                        <a:pt x="79" y="59"/>
                        <a:pt x="79" y="59"/>
                      </a:cubicBezTo>
                      <a:cubicBezTo>
                        <a:pt x="79" y="61"/>
                        <a:pt x="77" y="62"/>
                        <a:pt x="75" y="62"/>
                      </a:cubicBezTo>
                      <a:cubicBezTo>
                        <a:pt x="75" y="62"/>
                        <a:pt x="75" y="62"/>
                        <a:pt x="75" y="62"/>
                      </a:cubicBezTo>
                      <a:cubicBezTo>
                        <a:pt x="75" y="62"/>
                        <a:pt x="75" y="62"/>
                        <a:pt x="75" y="62"/>
                      </a:cubicBezTo>
                      <a:cubicBezTo>
                        <a:pt x="75" y="62"/>
                        <a:pt x="75" y="62"/>
                        <a:pt x="75" y="62"/>
                      </a:cubicBezTo>
                      <a:cubicBezTo>
                        <a:pt x="73" y="62"/>
                        <a:pt x="71" y="61"/>
                        <a:pt x="71"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latin typeface="微软雅黑"/>
                    <a:ea typeface="微软雅黑"/>
                    <a:cs typeface="+mn-ea"/>
                    <a:sym typeface="微软雅黑"/>
                  </a:endParaRPr>
                </a:p>
              </p:txBody>
            </p:sp>
            <p:sp>
              <p:nvSpPr>
                <p:cNvPr id="35" name="Freeform 35"/>
                <p:cNvSpPr>
                  <a:spLocks/>
                </p:cNvSpPr>
                <p:nvPr/>
              </p:nvSpPr>
              <p:spPr bwMode="auto">
                <a:xfrm>
                  <a:off x="5967413" y="1090613"/>
                  <a:ext cx="790575" cy="658813"/>
                </a:xfrm>
                <a:custGeom>
                  <a:avLst/>
                  <a:gdLst>
                    <a:gd name="T0" fmla="*/ 144 w 210"/>
                    <a:gd name="T1" fmla="*/ 174 h 175"/>
                    <a:gd name="T2" fmla="*/ 142 w 210"/>
                    <a:gd name="T3" fmla="*/ 171 h 175"/>
                    <a:gd name="T4" fmla="*/ 142 w 210"/>
                    <a:gd name="T5" fmla="*/ 159 h 175"/>
                    <a:gd name="T6" fmla="*/ 68 w 210"/>
                    <a:gd name="T7" fmla="*/ 171 h 175"/>
                    <a:gd name="T8" fmla="*/ 67 w 210"/>
                    <a:gd name="T9" fmla="*/ 174 h 175"/>
                    <a:gd name="T10" fmla="*/ 63 w 210"/>
                    <a:gd name="T11" fmla="*/ 175 h 175"/>
                    <a:gd name="T12" fmla="*/ 33 w 210"/>
                    <a:gd name="T13" fmla="*/ 174 h 175"/>
                    <a:gd name="T14" fmla="*/ 32 w 210"/>
                    <a:gd name="T15" fmla="*/ 171 h 175"/>
                    <a:gd name="T16" fmla="*/ 32 w 210"/>
                    <a:gd name="T17" fmla="*/ 158 h 175"/>
                    <a:gd name="T18" fmla="*/ 0 w 210"/>
                    <a:gd name="T19" fmla="*/ 121 h 175"/>
                    <a:gd name="T20" fmla="*/ 38 w 210"/>
                    <a:gd name="T21" fmla="*/ 0 h 175"/>
                    <a:gd name="T22" fmla="*/ 172 w 210"/>
                    <a:gd name="T23" fmla="*/ 0 h 175"/>
                    <a:gd name="T24" fmla="*/ 172 w 210"/>
                    <a:gd name="T25" fmla="*/ 9 h 175"/>
                    <a:gd name="T26" fmla="*/ 10 w 210"/>
                    <a:gd name="T27" fmla="*/ 37 h 175"/>
                    <a:gd name="T28" fmla="*/ 10 w 210"/>
                    <a:gd name="T29" fmla="*/ 121 h 175"/>
                    <a:gd name="T30" fmla="*/ 37 w 210"/>
                    <a:gd name="T31" fmla="*/ 149 h 175"/>
                    <a:gd name="T32" fmla="*/ 41 w 210"/>
                    <a:gd name="T33" fmla="*/ 154 h 175"/>
                    <a:gd name="T34" fmla="*/ 59 w 210"/>
                    <a:gd name="T35" fmla="*/ 166 h 175"/>
                    <a:gd name="T36" fmla="*/ 60 w 210"/>
                    <a:gd name="T37" fmla="*/ 151 h 175"/>
                    <a:gd name="T38" fmla="*/ 63 w 210"/>
                    <a:gd name="T39" fmla="*/ 149 h 175"/>
                    <a:gd name="T40" fmla="*/ 147 w 210"/>
                    <a:gd name="T41" fmla="*/ 149 h 175"/>
                    <a:gd name="T42" fmla="*/ 151 w 210"/>
                    <a:gd name="T43" fmla="*/ 151 h 175"/>
                    <a:gd name="T44" fmla="*/ 152 w 210"/>
                    <a:gd name="T45" fmla="*/ 154 h 175"/>
                    <a:gd name="T46" fmla="*/ 169 w 210"/>
                    <a:gd name="T47" fmla="*/ 166 h 175"/>
                    <a:gd name="T48" fmla="*/ 174 w 210"/>
                    <a:gd name="T49" fmla="*/ 149 h 175"/>
                    <a:gd name="T50" fmla="*/ 200 w 210"/>
                    <a:gd name="T51" fmla="*/ 121 h 175"/>
                    <a:gd name="T52" fmla="*/ 200 w 210"/>
                    <a:gd name="T53" fmla="*/ 37 h 175"/>
                    <a:gd name="T54" fmla="*/ 172 w 210"/>
                    <a:gd name="T55" fmla="*/ 9 h 175"/>
                    <a:gd name="T56" fmla="*/ 172 w 210"/>
                    <a:gd name="T57" fmla="*/ 0 h 175"/>
                    <a:gd name="T58" fmla="*/ 210 w 210"/>
                    <a:gd name="T59" fmla="*/ 37 h 175"/>
                    <a:gd name="T60" fmla="*/ 179 w 210"/>
                    <a:gd name="T61" fmla="*/ 158 h 175"/>
                    <a:gd name="T62" fmla="*/ 179 w 210"/>
                    <a:gd name="T63" fmla="*/ 171 h 175"/>
                    <a:gd name="T64" fmla="*/ 177 w 210"/>
                    <a:gd name="T65" fmla="*/ 174 h 175"/>
                    <a:gd name="T66" fmla="*/ 174 w 210"/>
                    <a:gd name="T67" fmla="*/ 175 h 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10" h="175">
                      <a:moveTo>
                        <a:pt x="147" y="175"/>
                      </a:moveTo>
                      <a:cubicBezTo>
                        <a:pt x="146" y="175"/>
                        <a:pt x="145" y="175"/>
                        <a:pt x="144" y="174"/>
                      </a:cubicBezTo>
                      <a:cubicBezTo>
                        <a:pt x="144" y="174"/>
                        <a:pt x="144" y="174"/>
                        <a:pt x="144" y="174"/>
                      </a:cubicBezTo>
                      <a:cubicBezTo>
                        <a:pt x="143" y="173"/>
                        <a:pt x="142" y="172"/>
                        <a:pt x="142" y="171"/>
                      </a:cubicBezTo>
                      <a:cubicBezTo>
                        <a:pt x="142" y="171"/>
                        <a:pt x="142" y="171"/>
                        <a:pt x="142" y="171"/>
                      </a:cubicBezTo>
                      <a:cubicBezTo>
                        <a:pt x="142" y="159"/>
                        <a:pt x="142" y="159"/>
                        <a:pt x="142" y="159"/>
                      </a:cubicBezTo>
                      <a:cubicBezTo>
                        <a:pt x="68" y="159"/>
                        <a:pt x="68" y="159"/>
                        <a:pt x="68" y="159"/>
                      </a:cubicBezTo>
                      <a:cubicBezTo>
                        <a:pt x="68" y="171"/>
                        <a:pt x="68" y="171"/>
                        <a:pt x="68" y="171"/>
                      </a:cubicBezTo>
                      <a:cubicBezTo>
                        <a:pt x="68" y="172"/>
                        <a:pt x="68" y="173"/>
                        <a:pt x="67" y="174"/>
                      </a:cubicBezTo>
                      <a:cubicBezTo>
                        <a:pt x="67" y="174"/>
                        <a:pt x="67" y="174"/>
                        <a:pt x="67" y="174"/>
                      </a:cubicBezTo>
                      <a:cubicBezTo>
                        <a:pt x="66" y="175"/>
                        <a:pt x="65" y="175"/>
                        <a:pt x="63" y="175"/>
                      </a:cubicBezTo>
                      <a:cubicBezTo>
                        <a:pt x="63" y="175"/>
                        <a:pt x="63" y="175"/>
                        <a:pt x="63" y="175"/>
                      </a:cubicBezTo>
                      <a:cubicBezTo>
                        <a:pt x="36" y="175"/>
                        <a:pt x="36" y="175"/>
                        <a:pt x="36" y="175"/>
                      </a:cubicBezTo>
                      <a:cubicBezTo>
                        <a:pt x="35" y="175"/>
                        <a:pt x="34" y="175"/>
                        <a:pt x="33" y="174"/>
                      </a:cubicBezTo>
                      <a:cubicBezTo>
                        <a:pt x="33" y="174"/>
                        <a:pt x="33" y="174"/>
                        <a:pt x="33" y="174"/>
                      </a:cubicBezTo>
                      <a:cubicBezTo>
                        <a:pt x="32" y="173"/>
                        <a:pt x="32" y="172"/>
                        <a:pt x="32" y="171"/>
                      </a:cubicBezTo>
                      <a:cubicBezTo>
                        <a:pt x="32" y="171"/>
                        <a:pt x="32" y="171"/>
                        <a:pt x="32" y="171"/>
                      </a:cubicBezTo>
                      <a:cubicBezTo>
                        <a:pt x="32" y="158"/>
                        <a:pt x="32" y="158"/>
                        <a:pt x="32" y="158"/>
                      </a:cubicBezTo>
                      <a:cubicBezTo>
                        <a:pt x="14" y="155"/>
                        <a:pt x="0" y="140"/>
                        <a:pt x="0" y="121"/>
                      </a:cubicBezTo>
                      <a:cubicBezTo>
                        <a:pt x="0" y="121"/>
                        <a:pt x="0" y="121"/>
                        <a:pt x="0" y="121"/>
                      </a:cubicBezTo>
                      <a:cubicBezTo>
                        <a:pt x="0" y="37"/>
                        <a:pt x="0" y="37"/>
                        <a:pt x="0" y="37"/>
                      </a:cubicBezTo>
                      <a:cubicBezTo>
                        <a:pt x="0" y="17"/>
                        <a:pt x="17" y="0"/>
                        <a:pt x="38" y="0"/>
                      </a:cubicBezTo>
                      <a:cubicBezTo>
                        <a:pt x="38" y="0"/>
                        <a:pt x="38" y="0"/>
                        <a:pt x="38" y="0"/>
                      </a:cubicBezTo>
                      <a:cubicBezTo>
                        <a:pt x="172" y="0"/>
                        <a:pt x="172" y="0"/>
                        <a:pt x="172" y="0"/>
                      </a:cubicBezTo>
                      <a:cubicBezTo>
                        <a:pt x="172" y="5"/>
                        <a:pt x="172" y="5"/>
                        <a:pt x="172" y="5"/>
                      </a:cubicBezTo>
                      <a:cubicBezTo>
                        <a:pt x="172" y="9"/>
                        <a:pt x="172" y="9"/>
                        <a:pt x="172" y="9"/>
                      </a:cubicBezTo>
                      <a:cubicBezTo>
                        <a:pt x="38" y="9"/>
                        <a:pt x="38" y="9"/>
                        <a:pt x="38" y="9"/>
                      </a:cubicBezTo>
                      <a:cubicBezTo>
                        <a:pt x="22" y="9"/>
                        <a:pt x="10" y="22"/>
                        <a:pt x="10" y="37"/>
                      </a:cubicBezTo>
                      <a:cubicBezTo>
                        <a:pt x="10" y="37"/>
                        <a:pt x="10" y="37"/>
                        <a:pt x="10" y="37"/>
                      </a:cubicBezTo>
                      <a:cubicBezTo>
                        <a:pt x="10" y="121"/>
                        <a:pt x="10" y="121"/>
                        <a:pt x="10" y="121"/>
                      </a:cubicBezTo>
                      <a:cubicBezTo>
                        <a:pt x="10" y="136"/>
                        <a:pt x="22" y="149"/>
                        <a:pt x="37" y="149"/>
                      </a:cubicBezTo>
                      <a:cubicBezTo>
                        <a:pt x="37" y="149"/>
                        <a:pt x="37" y="149"/>
                        <a:pt x="37" y="149"/>
                      </a:cubicBezTo>
                      <a:cubicBezTo>
                        <a:pt x="39" y="149"/>
                        <a:pt x="41" y="151"/>
                        <a:pt x="41" y="154"/>
                      </a:cubicBezTo>
                      <a:cubicBezTo>
                        <a:pt x="41" y="154"/>
                        <a:pt x="41" y="154"/>
                        <a:pt x="41" y="154"/>
                      </a:cubicBezTo>
                      <a:cubicBezTo>
                        <a:pt x="41" y="166"/>
                        <a:pt x="41" y="166"/>
                        <a:pt x="41" y="166"/>
                      </a:cubicBezTo>
                      <a:cubicBezTo>
                        <a:pt x="59" y="166"/>
                        <a:pt x="59" y="166"/>
                        <a:pt x="59" y="166"/>
                      </a:cubicBezTo>
                      <a:cubicBezTo>
                        <a:pt x="59" y="154"/>
                        <a:pt x="59" y="154"/>
                        <a:pt x="59" y="154"/>
                      </a:cubicBezTo>
                      <a:cubicBezTo>
                        <a:pt x="59" y="153"/>
                        <a:pt x="59" y="152"/>
                        <a:pt x="60" y="151"/>
                      </a:cubicBezTo>
                      <a:cubicBezTo>
                        <a:pt x="60" y="151"/>
                        <a:pt x="60" y="151"/>
                        <a:pt x="60" y="151"/>
                      </a:cubicBezTo>
                      <a:cubicBezTo>
                        <a:pt x="61" y="150"/>
                        <a:pt x="62" y="149"/>
                        <a:pt x="63" y="149"/>
                      </a:cubicBezTo>
                      <a:cubicBezTo>
                        <a:pt x="63" y="149"/>
                        <a:pt x="63" y="149"/>
                        <a:pt x="63" y="149"/>
                      </a:cubicBezTo>
                      <a:cubicBezTo>
                        <a:pt x="147" y="149"/>
                        <a:pt x="147" y="149"/>
                        <a:pt x="147" y="149"/>
                      </a:cubicBezTo>
                      <a:cubicBezTo>
                        <a:pt x="148" y="149"/>
                        <a:pt x="150" y="150"/>
                        <a:pt x="151" y="151"/>
                      </a:cubicBezTo>
                      <a:cubicBezTo>
                        <a:pt x="151" y="151"/>
                        <a:pt x="151" y="151"/>
                        <a:pt x="151" y="151"/>
                      </a:cubicBezTo>
                      <a:cubicBezTo>
                        <a:pt x="151" y="152"/>
                        <a:pt x="152" y="153"/>
                        <a:pt x="152" y="154"/>
                      </a:cubicBezTo>
                      <a:cubicBezTo>
                        <a:pt x="152" y="154"/>
                        <a:pt x="152" y="154"/>
                        <a:pt x="152" y="154"/>
                      </a:cubicBezTo>
                      <a:cubicBezTo>
                        <a:pt x="152" y="166"/>
                        <a:pt x="152" y="166"/>
                        <a:pt x="152" y="166"/>
                      </a:cubicBezTo>
                      <a:cubicBezTo>
                        <a:pt x="169" y="166"/>
                        <a:pt x="169" y="166"/>
                        <a:pt x="169" y="166"/>
                      </a:cubicBezTo>
                      <a:cubicBezTo>
                        <a:pt x="169" y="154"/>
                        <a:pt x="169" y="154"/>
                        <a:pt x="169" y="154"/>
                      </a:cubicBezTo>
                      <a:cubicBezTo>
                        <a:pt x="169" y="151"/>
                        <a:pt x="171" y="149"/>
                        <a:pt x="174" y="149"/>
                      </a:cubicBezTo>
                      <a:cubicBezTo>
                        <a:pt x="174" y="149"/>
                        <a:pt x="174" y="149"/>
                        <a:pt x="174" y="149"/>
                      </a:cubicBezTo>
                      <a:cubicBezTo>
                        <a:pt x="189" y="149"/>
                        <a:pt x="201" y="136"/>
                        <a:pt x="200" y="121"/>
                      </a:cubicBezTo>
                      <a:cubicBezTo>
                        <a:pt x="200" y="121"/>
                        <a:pt x="200" y="121"/>
                        <a:pt x="200" y="121"/>
                      </a:cubicBezTo>
                      <a:cubicBezTo>
                        <a:pt x="200" y="37"/>
                        <a:pt x="200" y="37"/>
                        <a:pt x="200" y="37"/>
                      </a:cubicBezTo>
                      <a:cubicBezTo>
                        <a:pt x="200" y="22"/>
                        <a:pt x="188" y="9"/>
                        <a:pt x="172" y="9"/>
                      </a:cubicBezTo>
                      <a:cubicBezTo>
                        <a:pt x="172" y="9"/>
                        <a:pt x="172" y="9"/>
                        <a:pt x="172" y="9"/>
                      </a:cubicBezTo>
                      <a:cubicBezTo>
                        <a:pt x="172" y="5"/>
                        <a:pt x="172" y="5"/>
                        <a:pt x="172" y="5"/>
                      </a:cubicBezTo>
                      <a:cubicBezTo>
                        <a:pt x="172" y="0"/>
                        <a:pt x="172" y="0"/>
                        <a:pt x="172" y="0"/>
                      </a:cubicBezTo>
                      <a:cubicBezTo>
                        <a:pt x="193" y="0"/>
                        <a:pt x="210" y="17"/>
                        <a:pt x="210" y="37"/>
                      </a:cubicBezTo>
                      <a:cubicBezTo>
                        <a:pt x="210" y="37"/>
                        <a:pt x="210" y="37"/>
                        <a:pt x="210" y="37"/>
                      </a:cubicBezTo>
                      <a:cubicBezTo>
                        <a:pt x="210" y="121"/>
                        <a:pt x="210" y="121"/>
                        <a:pt x="210" y="121"/>
                      </a:cubicBezTo>
                      <a:cubicBezTo>
                        <a:pt x="210" y="140"/>
                        <a:pt x="197" y="155"/>
                        <a:pt x="179" y="158"/>
                      </a:cubicBezTo>
                      <a:cubicBezTo>
                        <a:pt x="179" y="158"/>
                        <a:pt x="179" y="158"/>
                        <a:pt x="179" y="158"/>
                      </a:cubicBezTo>
                      <a:cubicBezTo>
                        <a:pt x="179" y="171"/>
                        <a:pt x="179" y="171"/>
                        <a:pt x="179" y="171"/>
                      </a:cubicBezTo>
                      <a:cubicBezTo>
                        <a:pt x="179" y="172"/>
                        <a:pt x="178" y="173"/>
                        <a:pt x="177" y="174"/>
                      </a:cubicBezTo>
                      <a:cubicBezTo>
                        <a:pt x="177" y="174"/>
                        <a:pt x="177" y="174"/>
                        <a:pt x="177" y="174"/>
                      </a:cubicBezTo>
                      <a:cubicBezTo>
                        <a:pt x="176" y="175"/>
                        <a:pt x="175" y="175"/>
                        <a:pt x="174" y="175"/>
                      </a:cubicBezTo>
                      <a:cubicBezTo>
                        <a:pt x="174" y="175"/>
                        <a:pt x="174" y="175"/>
                        <a:pt x="174" y="175"/>
                      </a:cubicBezTo>
                      <a:cubicBezTo>
                        <a:pt x="147" y="175"/>
                        <a:pt x="147" y="175"/>
                        <a:pt x="147" y="17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latin typeface="微软雅黑"/>
                    <a:ea typeface="微软雅黑"/>
                    <a:cs typeface="+mn-ea"/>
                    <a:sym typeface="微软雅黑"/>
                  </a:endParaRPr>
                </a:p>
              </p:txBody>
            </p:sp>
          </p:grpSp>
        </p:grpSp>
        <p:grpSp>
          <p:nvGrpSpPr>
            <p:cNvPr id="28" name="组合 27"/>
            <p:cNvGrpSpPr/>
            <p:nvPr/>
          </p:nvGrpSpPr>
          <p:grpSpPr>
            <a:xfrm>
              <a:off x="8398768" y="2412421"/>
              <a:ext cx="1008996" cy="1146788"/>
              <a:chOff x="8398768" y="2412421"/>
              <a:chExt cx="1008996" cy="1146788"/>
            </a:xfrm>
            <a:grpFill/>
          </p:grpSpPr>
          <p:sp>
            <p:nvSpPr>
              <p:cNvPr id="29" name="Freeform 15"/>
              <p:cNvSpPr>
                <a:spLocks/>
              </p:cNvSpPr>
              <p:nvPr/>
            </p:nvSpPr>
            <p:spPr bwMode="auto">
              <a:xfrm>
                <a:off x="8398768" y="2412421"/>
                <a:ext cx="1008996" cy="1146788"/>
              </a:xfrm>
              <a:custGeom>
                <a:avLst/>
                <a:gdLst>
                  <a:gd name="T0" fmla="*/ 287 w 287"/>
                  <a:gd name="T1" fmla="*/ 113 h 327"/>
                  <a:gd name="T2" fmla="*/ 217 w 287"/>
                  <a:gd name="T3" fmla="*/ 0 h 327"/>
                  <a:gd name="T4" fmla="*/ 57 w 287"/>
                  <a:gd name="T5" fmla="*/ 2 h 327"/>
                  <a:gd name="T6" fmla="*/ 12 w 287"/>
                  <a:gd name="T7" fmla="*/ 116 h 327"/>
                  <a:gd name="T8" fmla="*/ 14 w 287"/>
                  <a:gd name="T9" fmla="*/ 245 h 327"/>
                  <a:gd name="T10" fmla="*/ 126 w 287"/>
                  <a:gd name="T11" fmla="*/ 327 h 327"/>
                  <a:gd name="T12" fmla="*/ 251 w 287"/>
                  <a:gd name="T13" fmla="*/ 204 h 327"/>
                  <a:gd name="T14" fmla="*/ 251 w 287"/>
                  <a:gd name="T15" fmla="*/ 204 h 327"/>
                  <a:gd name="T16" fmla="*/ 251 w 287"/>
                  <a:gd name="T17" fmla="*/ 203 h 327"/>
                  <a:gd name="T18" fmla="*/ 287 w 287"/>
                  <a:gd name="T19" fmla="*/ 113 h 3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87" h="327">
                    <a:moveTo>
                      <a:pt x="287" y="113"/>
                    </a:moveTo>
                    <a:cubicBezTo>
                      <a:pt x="217" y="0"/>
                      <a:pt x="217" y="0"/>
                      <a:pt x="217" y="0"/>
                    </a:cubicBezTo>
                    <a:cubicBezTo>
                      <a:pt x="57" y="2"/>
                      <a:pt x="57" y="2"/>
                      <a:pt x="57" y="2"/>
                    </a:cubicBezTo>
                    <a:cubicBezTo>
                      <a:pt x="36" y="36"/>
                      <a:pt x="20" y="75"/>
                      <a:pt x="12" y="116"/>
                    </a:cubicBezTo>
                    <a:cubicBezTo>
                      <a:pt x="6" y="141"/>
                      <a:pt x="0" y="206"/>
                      <a:pt x="14" y="245"/>
                    </a:cubicBezTo>
                    <a:cubicBezTo>
                      <a:pt x="31" y="293"/>
                      <a:pt x="72" y="327"/>
                      <a:pt x="126" y="327"/>
                    </a:cubicBezTo>
                    <a:cubicBezTo>
                      <a:pt x="195" y="327"/>
                      <a:pt x="251" y="272"/>
                      <a:pt x="251" y="204"/>
                    </a:cubicBezTo>
                    <a:cubicBezTo>
                      <a:pt x="251" y="204"/>
                      <a:pt x="251" y="204"/>
                      <a:pt x="251" y="204"/>
                    </a:cubicBezTo>
                    <a:cubicBezTo>
                      <a:pt x="251" y="204"/>
                      <a:pt x="251" y="203"/>
                      <a:pt x="251" y="203"/>
                    </a:cubicBezTo>
                    <a:cubicBezTo>
                      <a:pt x="251" y="169"/>
                      <a:pt x="265" y="137"/>
                      <a:pt x="287" y="113"/>
                    </a:cubicBezTo>
                    <a:close/>
                  </a:path>
                </a:pathLst>
              </a:custGeom>
              <a:grpFill/>
              <a:ln>
                <a:noFill/>
              </a:ln>
            </p:spPr>
            <p:txBody>
              <a:bodyPr vert="horz" wrap="square" lIns="91440" tIns="45720" rIns="91440" bIns="45720" numCol="1" anchor="t" anchorCtr="0" compatLnSpc="1">
                <a:prstTxWarp prst="textNoShape">
                  <a:avLst/>
                </a:prstTxWarp>
              </a:bodyPr>
              <a:lstStyle/>
              <a:p>
                <a:endParaRPr lang="zh-CN" altLang="en-US">
                  <a:latin typeface="微软雅黑"/>
                  <a:ea typeface="微软雅黑"/>
                  <a:cs typeface="+mn-ea"/>
                  <a:sym typeface="微软雅黑"/>
                </a:endParaRPr>
              </a:p>
            </p:txBody>
          </p:sp>
          <p:sp>
            <p:nvSpPr>
              <p:cNvPr id="30" name="Freeform 36"/>
              <p:cNvSpPr>
                <a:spLocks noEditPoints="1"/>
              </p:cNvSpPr>
              <p:nvPr/>
            </p:nvSpPr>
            <p:spPr bwMode="auto">
              <a:xfrm>
                <a:off x="8699100" y="2730332"/>
                <a:ext cx="364788" cy="423333"/>
              </a:xfrm>
              <a:custGeom>
                <a:avLst/>
                <a:gdLst>
                  <a:gd name="T0" fmla="*/ 382 w 405"/>
                  <a:gd name="T1" fmla="*/ 45 h 470"/>
                  <a:gd name="T2" fmla="*/ 382 w 405"/>
                  <a:gd name="T3" fmla="*/ 446 h 470"/>
                  <a:gd name="T4" fmla="*/ 24 w 405"/>
                  <a:gd name="T5" fmla="*/ 446 h 470"/>
                  <a:gd name="T6" fmla="*/ 24 w 405"/>
                  <a:gd name="T7" fmla="*/ 45 h 470"/>
                  <a:gd name="T8" fmla="*/ 0 w 405"/>
                  <a:gd name="T9" fmla="*/ 45 h 470"/>
                  <a:gd name="T10" fmla="*/ 0 w 405"/>
                  <a:gd name="T11" fmla="*/ 470 h 470"/>
                  <a:gd name="T12" fmla="*/ 405 w 405"/>
                  <a:gd name="T13" fmla="*/ 470 h 470"/>
                  <a:gd name="T14" fmla="*/ 405 w 405"/>
                  <a:gd name="T15" fmla="*/ 45 h 470"/>
                  <a:gd name="T16" fmla="*/ 382 w 405"/>
                  <a:gd name="T17" fmla="*/ 45 h 470"/>
                  <a:gd name="T18" fmla="*/ 71 w 405"/>
                  <a:gd name="T19" fmla="*/ 0 h 470"/>
                  <a:gd name="T20" fmla="*/ 48 w 405"/>
                  <a:gd name="T21" fmla="*/ 0 h 470"/>
                  <a:gd name="T22" fmla="*/ 48 w 405"/>
                  <a:gd name="T23" fmla="*/ 86 h 470"/>
                  <a:gd name="T24" fmla="*/ 71 w 405"/>
                  <a:gd name="T25" fmla="*/ 86 h 470"/>
                  <a:gd name="T26" fmla="*/ 71 w 405"/>
                  <a:gd name="T27" fmla="*/ 0 h 470"/>
                  <a:gd name="T28" fmla="*/ 128 w 405"/>
                  <a:gd name="T29" fmla="*/ 0 h 470"/>
                  <a:gd name="T30" fmla="*/ 104 w 405"/>
                  <a:gd name="T31" fmla="*/ 0 h 470"/>
                  <a:gd name="T32" fmla="*/ 104 w 405"/>
                  <a:gd name="T33" fmla="*/ 86 h 470"/>
                  <a:gd name="T34" fmla="*/ 128 w 405"/>
                  <a:gd name="T35" fmla="*/ 86 h 470"/>
                  <a:gd name="T36" fmla="*/ 128 w 405"/>
                  <a:gd name="T37" fmla="*/ 0 h 470"/>
                  <a:gd name="T38" fmla="*/ 185 w 405"/>
                  <a:gd name="T39" fmla="*/ 0 h 470"/>
                  <a:gd name="T40" fmla="*/ 164 w 405"/>
                  <a:gd name="T41" fmla="*/ 0 h 470"/>
                  <a:gd name="T42" fmla="*/ 164 w 405"/>
                  <a:gd name="T43" fmla="*/ 86 h 470"/>
                  <a:gd name="T44" fmla="*/ 185 w 405"/>
                  <a:gd name="T45" fmla="*/ 86 h 470"/>
                  <a:gd name="T46" fmla="*/ 185 w 405"/>
                  <a:gd name="T47" fmla="*/ 0 h 470"/>
                  <a:gd name="T48" fmla="*/ 244 w 405"/>
                  <a:gd name="T49" fmla="*/ 0 h 470"/>
                  <a:gd name="T50" fmla="*/ 221 w 405"/>
                  <a:gd name="T51" fmla="*/ 0 h 470"/>
                  <a:gd name="T52" fmla="*/ 221 w 405"/>
                  <a:gd name="T53" fmla="*/ 86 h 470"/>
                  <a:gd name="T54" fmla="*/ 244 w 405"/>
                  <a:gd name="T55" fmla="*/ 86 h 470"/>
                  <a:gd name="T56" fmla="*/ 244 w 405"/>
                  <a:gd name="T57" fmla="*/ 0 h 470"/>
                  <a:gd name="T58" fmla="*/ 301 w 405"/>
                  <a:gd name="T59" fmla="*/ 0 h 470"/>
                  <a:gd name="T60" fmla="*/ 277 w 405"/>
                  <a:gd name="T61" fmla="*/ 0 h 470"/>
                  <a:gd name="T62" fmla="*/ 277 w 405"/>
                  <a:gd name="T63" fmla="*/ 86 h 470"/>
                  <a:gd name="T64" fmla="*/ 301 w 405"/>
                  <a:gd name="T65" fmla="*/ 86 h 470"/>
                  <a:gd name="T66" fmla="*/ 301 w 405"/>
                  <a:gd name="T67" fmla="*/ 0 h 470"/>
                  <a:gd name="T68" fmla="*/ 358 w 405"/>
                  <a:gd name="T69" fmla="*/ 0 h 470"/>
                  <a:gd name="T70" fmla="*/ 334 w 405"/>
                  <a:gd name="T71" fmla="*/ 0 h 470"/>
                  <a:gd name="T72" fmla="*/ 334 w 405"/>
                  <a:gd name="T73" fmla="*/ 86 h 470"/>
                  <a:gd name="T74" fmla="*/ 358 w 405"/>
                  <a:gd name="T75" fmla="*/ 86 h 470"/>
                  <a:gd name="T76" fmla="*/ 358 w 405"/>
                  <a:gd name="T77" fmla="*/ 0 h 470"/>
                  <a:gd name="T78" fmla="*/ 145 w 405"/>
                  <a:gd name="T79" fmla="*/ 218 h 470"/>
                  <a:gd name="T80" fmla="*/ 145 w 405"/>
                  <a:gd name="T81" fmla="*/ 373 h 470"/>
                  <a:gd name="T82" fmla="*/ 168 w 405"/>
                  <a:gd name="T83" fmla="*/ 373 h 470"/>
                  <a:gd name="T84" fmla="*/ 168 w 405"/>
                  <a:gd name="T85" fmla="*/ 162 h 470"/>
                  <a:gd name="T86" fmla="*/ 102 w 405"/>
                  <a:gd name="T87" fmla="*/ 228 h 470"/>
                  <a:gd name="T88" fmla="*/ 119 w 405"/>
                  <a:gd name="T89" fmla="*/ 245 h 470"/>
                  <a:gd name="T90" fmla="*/ 145 w 405"/>
                  <a:gd name="T91" fmla="*/ 218 h 470"/>
                  <a:gd name="T92" fmla="*/ 237 w 405"/>
                  <a:gd name="T93" fmla="*/ 245 h 470"/>
                  <a:gd name="T94" fmla="*/ 237 w 405"/>
                  <a:gd name="T95" fmla="*/ 245 h 470"/>
                  <a:gd name="T96" fmla="*/ 237 w 405"/>
                  <a:gd name="T97" fmla="*/ 245 h 470"/>
                  <a:gd name="T98" fmla="*/ 237 w 405"/>
                  <a:gd name="T99" fmla="*/ 245 h 470"/>
                  <a:gd name="T100" fmla="*/ 287 w 405"/>
                  <a:gd name="T101" fmla="*/ 373 h 470"/>
                  <a:gd name="T102" fmla="*/ 287 w 405"/>
                  <a:gd name="T103" fmla="*/ 162 h 470"/>
                  <a:gd name="T104" fmla="*/ 221 w 405"/>
                  <a:gd name="T105" fmla="*/ 228 h 470"/>
                  <a:gd name="T106" fmla="*/ 237 w 405"/>
                  <a:gd name="T107" fmla="*/ 245 h 470"/>
                  <a:gd name="T108" fmla="*/ 263 w 405"/>
                  <a:gd name="T109" fmla="*/ 218 h 470"/>
                  <a:gd name="T110" fmla="*/ 263 w 405"/>
                  <a:gd name="T111" fmla="*/ 373 h 470"/>
                  <a:gd name="T112" fmla="*/ 287 w 405"/>
                  <a:gd name="T113" fmla="*/ 373 h 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405" h="470">
                    <a:moveTo>
                      <a:pt x="382" y="45"/>
                    </a:moveTo>
                    <a:lnTo>
                      <a:pt x="382" y="446"/>
                    </a:lnTo>
                    <a:lnTo>
                      <a:pt x="24" y="446"/>
                    </a:lnTo>
                    <a:lnTo>
                      <a:pt x="24" y="45"/>
                    </a:lnTo>
                    <a:lnTo>
                      <a:pt x="0" y="45"/>
                    </a:lnTo>
                    <a:lnTo>
                      <a:pt x="0" y="470"/>
                    </a:lnTo>
                    <a:lnTo>
                      <a:pt x="405" y="470"/>
                    </a:lnTo>
                    <a:lnTo>
                      <a:pt x="405" y="45"/>
                    </a:lnTo>
                    <a:lnTo>
                      <a:pt x="382" y="45"/>
                    </a:lnTo>
                    <a:close/>
                    <a:moveTo>
                      <a:pt x="71" y="0"/>
                    </a:moveTo>
                    <a:lnTo>
                      <a:pt x="48" y="0"/>
                    </a:lnTo>
                    <a:lnTo>
                      <a:pt x="48" y="86"/>
                    </a:lnTo>
                    <a:lnTo>
                      <a:pt x="71" y="86"/>
                    </a:lnTo>
                    <a:lnTo>
                      <a:pt x="71" y="0"/>
                    </a:lnTo>
                    <a:close/>
                    <a:moveTo>
                      <a:pt x="128" y="0"/>
                    </a:moveTo>
                    <a:lnTo>
                      <a:pt x="104" y="0"/>
                    </a:lnTo>
                    <a:lnTo>
                      <a:pt x="104" y="86"/>
                    </a:lnTo>
                    <a:lnTo>
                      <a:pt x="128" y="86"/>
                    </a:lnTo>
                    <a:lnTo>
                      <a:pt x="128" y="0"/>
                    </a:lnTo>
                    <a:close/>
                    <a:moveTo>
                      <a:pt x="185" y="0"/>
                    </a:moveTo>
                    <a:lnTo>
                      <a:pt x="164" y="0"/>
                    </a:lnTo>
                    <a:lnTo>
                      <a:pt x="164" y="86"/>
                    </a:lnTo>
                    <a:lnTo>
                      <a:pt x="185" y="86"/>
                    </a:lnTo>
                    <a:lnTo>
                      <a:pt x="185" y="0"/>
                    </a:lnTo>
                    <a:close/>
                    <a:moveTo>
                      <a:pt x="244" y="0"/>
                    </a:moveTo>
                    <a:lnTo>
                      <a:pt x="221" y="0"/>
                    </a:lnTo>
                    <a:lnTo>
                      <a:pt x="221" y="86"/>
                    </a:lnTo>
                    <a:lnTo>
                      <a:pt x="244" y="86"/>
                    </a:lnTo>
                    <a:lnTo>
                      <a:pt x="244" y="0"/>
                    </a:lnTo>
                    <a:close/>
                    <a:moveTo>
                      <a:pt x="301" y="0"/>
                    </a:moveTo>
                    <a:lnTo>
                      <a:pt x="277" y="0"/>
                    </a:lnTo>
                    <a:lnTo>
                      <a:pt x="277" y="86"/>
                    </a:lnTo>
                    <a:lnTo>
                      <a:pt x="301" y="86"/>
                    </a:lnTo>
                    <a:lnTo>
                      <a:pt x="301" y="0"/>
                    </a:lnTo>
                    <a:close/>
                    <a:moveTo>
                      <a:pt x="358" y="0"/>
                    </a:moveTo>
                    <a:lnTo>
                      <a:pt x="334" y="0"/>
                    </a:lnTo>
                    <a:lnTo>
                      <a:pt x="334" y="86"/>
                    </a:lnTo>
                    <a:lnTo>
                      <a:pt x="358" y="86"/>
                    </a:lnTo>
                    <a:lnTo>
                      <a:pt x="358" y="0"/>
                    </a:lnTo>
                    <a:close/>
                    <a:moveTo>
                      <a:pt x="145" y="218"/>
                    </a:moveTo>
                    <a:lnTo>
                      <a:pt x="145" y="373"/>
                    </a:lnTo>
                    <a:lnTo>
                      <a:pt x="168" y="373"/>
                    </a:lnTo>
                    <a:lnTo>
                      <a:pt x="168" y="162"/>
                    </a:lnTo>
                    <a:lnTo>
                      <a:pt x="102" y="228"/>
                    </a:lnTo>
                    <a:lnTo>
                      <a:pt x="119" y="245"/>
                    </a:lnTo>
                    <a:lnTo>
                      <a:pt x="145" y="218"/>
                    </a:lnTo>
                    <a:close/>
                    <a:moveTo>
                      <a:pt x="237" y="245"/>
                    </a:moveTo>
                    <a:lnTo>
                      <a:pt x="237" y="245"/>
                    </a:lnTo>
                    <a:lnTo>
                      <a:pt x="237" y="245"/>
                    </a:lnTo>
                    <a:lnTo>
                      <a:pt x="237" y="245"/>
                    </a:lnTo>
                    <a:close/>
                    <a:moveTo>
                      <a:pt x="287" y="373"/>
                    </a:moveTo>
                    <a:lnTo>
                      <a:pt x="287" y="162"/>
                    </a:lnTo>
                    <a:lnTo>
                      <a:pt x="221" y="228"/>
                    </a:lnTo>
                    <a:lnTo>
                      <a:pt x="237" y="245"/>
                    </a:lnTo>
                    <a:lnTo>
                      <a:pt x="263" y="218"/>
                    </a:lnTo>
                    <a:lnTo>
                      <a:pt x="263" y="373"/>
                    </a:lnTo>
                    <a:lnTo>
                      <a:pt x="287" y="373"/>
                    </a:lnTo>
                    <a:close/>
                  </a:path>
                </a:pathLst>
              </a:custGeom>
              <a:grpFill/>
              <a:ln>
                <a:noFill/>
              </a:ln>
            </p:spPr>
            <p:txBody>
              <a:bodyPr vert="horz" wrap="square" lIns="91440" tIns="45720" rIns="91440" bIns="45720" numCol="1" anchor="t" anchorCtr="0" compatLnSpc="1">
                <a:prstTxWarp prst="textNoShape">
                  <a:avLst/>
                </a:prstTxWarp>
              </a:bodyPr>
              <a:lstStyle/>
              <a:p>
                <a:endParaRPr lang="zh-CN" altLang="en-US">
                  <a:latin typeface="微软雅黑"/>
                  <a:ea typeface="微软雅黑"/>
                  <a:cs typeface="+mn-ea"/>
                  <a:sym typeface="微软雅黑"/>
                </a:endParaRPr>
              </a:p>
            </p:txBody>
          </p:sp>
        </p:grpSp>
      </p:grpSp>
      <p:grpSp>
        <p:nvGrpSpPr>
          <p:cNvPr id="75" name="组合 74"/>
          <p:cNvGrpSpPr/>
          <p:nvPr/>
        </p:nvGrpSpPr>
        <p:grpSpPr>
          <a:xfrm>
            <a:off x="767408" y="3588057"/>
            <a:ext cx="739196" cy="536876"/>
            <a:chOff x="4456113" y="69850"/>
            <a:chExt cx="1038225" cy="754063"/>
          </a:xfrm>
          <a:solidFill>
            <a:srgbClr val="F785A0"/>
          </a:solidFill>
        </p:grpSpPr>
        <p:sp>
          <p:nvSpPr>
            <p:cNvPr id="76" name="Freeform 19"/>
            <p:cNvSpPr>
              <a:spLocks noEditPoints="1"/>
            </p:cNvSpPr>
            <p:nvPr/>
          </p:nvSpPr>
          <p:spPr bwMode="auto">
            <a:xfrm>
              <a:off x="4832351" y="69850"/>
              <a:ext cx="285750" cy="287338"/>
            </a:xfrm>
            <a:custGeom>
              <a:avLst/>
              <a:gdLst>
                <a:gd name="T0" fmla="*/ 0 w 76"/>
                <a:gd name="T1" fmla="*/ 38 h 76"/>
                <a:gd name="T2" fmla="*/ 38 w 76"/>
                <a:gd name="T3" fmla="*/ 0 h 76"/>
                <a:gd name="T4" fmla="*/ 38 w 76"/>
                <a:gd name="T5" fmla="*/ 0 h 76"/>
                <a:gd name="T6" fmla="*/ 76 w 76"/>
                <a:gd name="T7" fmla="*/ 38 h 76"/>
                <a:gd name="T8" fmla="*/ 76 w 76"/>
                <a:gd name="T9" fmla="*/ 38 h 76"/>
                <a:gd name="T10" fmla="*/ 38 w 76"/>
                <a:gd name="T11" fmla="*/ 76 h 76"/>
                <a:gd name="T12" fmla="*/ 38 w 76"/>
                <a:gd name="T13" fmla="*/ 76 h 76"/>
                <a:gd name="T14" fmla="*/ 0 w 76"/>
                <a:gd name="T15" fmla="*/ 38 h 76"/>
                <a:gd name="T16" fmla="*/ 9 w 76"/>
                <a:gd name="T17" fmla="*/ 38 h 76"/>
                <a:gd name="T18" fmla="*/ 38 w 76"/>
                <a:gd name="T19" fmla="*/ 67 h 76"/>
                <a:gd name="T20" fmla="*/ 38 w 76"/>
                <a:gd name="T21" fmla="*/ 67 h 76"/>
                <a:gd name="T22" fmla="*/ 67 w 76"/>
                <a:gd name="T23" fmla="*/ 38 h 76"/>
                <a:gd name="T24" fmla="*/ 67 w 76"/>
                <a:gd name="T25" fmla="*/ 38 h 76"/>
                <a:gd name="T26" fmla="*/ 38 w 76"/>
                <a:gd name="T27" fmla="*/ 9 h 76"/>
                <a:gd name="T28" fmla="*/ 38 w 76"/>
                <a:gd name="T29" fmla="*/ 9 h 76"/>
                <a:gd name="T30" fmla="*/ 9 w 76"/>
                <a:gd name="T31" fmla="*/ 38 h 76"/>
                <a:gd name="T32" fmla="*/ 9 w 76"/>
                <a:gd name="T33" fmla="*/ 38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6" h="76">
                  <a:moveTo>
                    <a:pt x="0" y="38"/>
                  </a:moveTo>
                  <a:cubicBezTo>
                    <a:pt x="0" y="17"/>
                    <a:pt x="17" y="0"/>
                    <a:pt x="38" y="0"/>
                  </a:cubicBezTo>
                  <a:cubicBezTo>
                    <a:pt x="38" y="0"/>
                    <a:pt x="38" y="0"/>
                    <a:pt x="38" y="0"/>
                  </a:cubicBezTo>
                  <a:cubicBezTo>
                    <a:pt x="59" y="0"/>
                    <a:pt x="76" y="17"/>
                    <a:pt x="76" y="38"/>
                  </a:cubicBezTo>
                  <a:cubicBezTo>
                    <a:pt x="76" y="38"/>
                    <a:pt x="76" y="38"/>
                    <a:pt x="76" y="38"/>
                  </a:cubicBezTo>
                  <a:cubicBezTo>
                    <a:pt x="76" y="59"/>
                    <a:pt x="59" y="76"/>
                    <a:pt x="38" y="76"/>
                  </a:cubicBezTo>
                  <a:cubicBezTo>
                    <a:pt x="38" y="76"/>
                    <a:pt x="38" y="76"/>
                    <a:pt x="38" y="76"/>
                  </a:cubicBezTo>
                  <a:cubicBezTo>
                    <a:pt x="17" y="76"/>
                    <a:pt x="0" y="59"/>
                    <a:pt x="0" y="38"/>
                  </a:cubicBezTo>
                  <a:close/>
                  <a:moveTo>
                    <a:pt x="9" y="38"/>
                  </a:moveTo>
                  <a:cubicBezTo>
                    <a:pt x="9" y="54"/>
                    <a:pt x="22" y="67"/>
                    <a:pt x="38" y="67"/>
                  </a:cubicBezTo>
                  <a:cubicBezTo>
                    <a:pt x="38" y="67"/>
                    <a:pt x="38" y="67"/>
                    <a:pt x="38" y="67"/>
                  </a:cubicBezTo>
                  <a:cubicBezTo>
                    <a:pt x="54" y="67"/>
                    <a:pt x="67" y="54"/>
                    <a:pt x="67" y="38"/>
                  </a:cubicBezTo>
                  <a:cubicBezTo>
                    <a:pt x="67" y="38"/>
                    <a:pt x="67" y="38"/>
                    <a:pt x="67" y="38"/>
                  </a:cubicBezTo>
                  <a:cubicBezTo>
                    <a:pt x="67" y="22"/>
                    <a:pt x="54" y="9"/>
                    <a:pt x="38" y="9"/>
                  </a:cubicBezTo>
                  <a:cubicBezTo>
                    <a:pt x="38" y="9"/>
                    <a:pt x="38" y="9"/>
                    <a:pt x="38" y="9"/>
                  </a:cubicBezTo>
                  <a:cubicBezTo>
                    <a:pt x="22" y="9"/>
                    <a:pt x="9" y="22"/>
                    <a:pt x="9" y="38"/>
                  </a:cubicBezTo>
                  <a:cubicBezTo>
                    <a:pt x="9" y="38"/>
                    <a:pt x="9" y="38"/>
                    <a:pt x="9" y="38"/>
                  </a:cubicBezTo>
                  <a:close/>
                </a:path>
              </a:pathLst>
            </a:custGeom>
            <a:grpFill/>
            <a:ln w="9525">
              <a:solidFill>
                <a:srgbClr val="F785A0"/>
              </a:solidFill>
              <a:round/>
              <a:headEnd/>
              <a:tailEnd/>
            </a:ln>
          </p:spPr>
          <p:txBody>
            <a:bodyPr vert="horz" wrap="square" lIns="91440" tIns="45720" rIns="91440" bIns="45720" numCol="1" anchor="t" anchorCtr="0" compatLnSpc="1">
              <a:prstTxWarp prst="textNoShape">
                <a:avLst/>
              </a:prstTxWarp>
            </a:bodyPr>
            <a:lstStyle/>
            <a:p>
              <a:endParaRPr lang="zh-CN" altLang="en-US">
                <a:latin typeface="微软雅黑"/>
                <a:ea typeface="微软雅黑"/>
                <a:cs typeface="+mn-ea"/>
                <a:sym typeface="微软雅黑"/>
              </a:endParaRPr>
            </a:p>
          </p:txBody>
        </p:sp>
        <p:sp>
          <p:nvSpPr>
            <p:cNvPr id="77" name="Freeform 20"/>
            <p:cNvSpPr>
              <a:spLocks noEditPoints="1"/>
            </p:cNvSpPr>
            <p:nvPr/>
          </p:nvSpPr>
          <p:spPr bwMode="auto">
            <a:xfrm>
              <a:off x="4456113" y="533400"/>
              <a:ext cx="285750" cy="290513"/>
            </a:xfrm>
            <a:custGeom>
              <a:avLst/>
              <a:gdLst>
                <a:gd name="T0" fmla="*/ 0 w 76"/>
                <a:gd name="T1" fmla="*/ 38 h 77"/>
                <a:gd name="T2" fmla="*/ 38 w 76"/>
                <a:gd name="T3" fmla="*/ 0 h 77"/>
                <a:gd name="T4" fmla="*/ 38 w 76"/>
                <a:gd name="T5" fmla="*/ 0 h 77"/>
                <a:gd name="T6" fmla="*/ 76 w 76"/>
                <a:gd name="T7" fmla="*/ 38 h 77"/>
                <a:gd name="T8" fmla="*/ 76 w 76"/>
                <a:gd name="T9" fmla="*/ 38 h 77"/>
                <a:gd name="T10" fmla="*/ 38 w 76"/>
                <a:gd name="T11" fmla="*/ 77 h 77"/>
                <a:gd name="T12" fmla="*/ 38 w 76"/>
                <a:gd name="T13" fmla="*/ 77 h 77"/>
                <a:gd name="T14" fmla="*/ 0 w 76"/>
                <a:gd name="T15" fmla="*/ 38 h 77"/>
                <a:gd name="T16" fmla="*/ 9 w 76"/>
                <a:gd name="T17" fmla="*/ 38 h 77"/>
                <a:gd name="T18" fmla="*/ 38 w 76"/>
                <a:gd name="T19" fmla="*/ 67 h 77"/>
                <a:gd name="T20" fmla="*/ 38 w 76"/>
                <a:gd name="T21" fmla="*/ 67 h 77"/>
                <a:gd name="T22" fmla="*/ 67 w 76"/>
                <a:gd name="T23" fmla="*/ 38 h 77"/>
                <a:gd name="T24" fmla="*/ 67 w 76"/>
                <a:gd name="T25" fmla="*/ 38 h 77"/>
                <a:gd name="T26" fmla="*/ 38 w 76"/>
                <a:gd name="T27" fmla="*/ 10 h 77"/>
                <a:gd name="T28" fmla="*/ 38 w 76"/>
                <a:gd name="T29" fmla="*/ 10 h 77"/>
                <a:gd name="T30" fmla="*/ 9 w 76"/>
                <a:gd name="T31" fmla="*/ 38 h 77"/>
                <a:gd name="T32" fmla="*/ 9 w 76"/>
                <a:gd name="T33" fmla="*/ 38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6" h="77">
                  <a:moveTo>
                    <a:pt x="0" y="38"/>
                  </a:moveTo>
                  <a:cubicBezTo>
                    <a:pt x="0" y="17"/>
                    <a:pt x="17" y="0"/>
                    <a:pt x="38" y="0"/>
                  </a:cubicBezTo>
                  <a:cubicBezTo>
                    <a:pt x="38" y="0"/>
                    <a:pt x="38" y="0"/>
                    <a:pt x="38" y="0"/>
                  </a:cubicBezTo>
                  <a:cubicBezTo>
                    <a:pt x="59" y="0"/>
                    <a:pt x="76" y="17"/>
                    <a:pt x="76" y="38"/>
                  </a:cubicBezTo>
                  <a:cubicBezTo>
                    <a:pt x="76" y="38"/>
                    <a:pt x="76" y="38"/>
                    <a:pt x="76" y="38"/>
                  </a:cubicBezTo>
                  <a:cubicBezTo>
                    <a:pt x="76" y="60"/>
                    <a:pt x="59" y="77"/>
                    <a:pt x="38" y="77"/>
                  </a:cubicBezTo>
                  <a:cubicBezTo>
                    <a:pt x="38" y="77"/>
                    <a:pt x="38" y="77"/>
                    <a:pt x="38" y="77"/>
                  </a:cubicBezTo>
                  <a:cubicBezTo>
                    <a:pt x="17" y="77"/>
                    <a:pt x="0" y="60"/>
                    <a:pt x="0" y="38"/>
                  </a:cubicBezTo>
                  <a:close/>
                  <a:moveTo>
                    <a:pt x="9" y="38"/>
                  </a:moveTo>
                  <a:cubicBezTo>
                    <a:pt x="9" y="54"/>
                    <a:pt x="22" y="67"/>
                    <a:pt x="38" y="67"/>
                  </a:cubicBezTo>
                  <a:cubicBezTo>
                    <a:pt x="38" y="67"/>
                    <a:pt x="38" y="67"/>
                    <a:pt x="38" y="67"/>
                  </a:cubicBezTo>
                  <a:cubicBezTo>
                    <a:pt x="54" y="67"/>
                    <a:pt x="66" y="54"/>
                    <a:pt x="67" y="38"/>
                  </a:cubicBezTo>
                  <a:cubicBezTo>
                    <a:pt x="67" y="38"/>
                    <a:pt x="67" y="38"/>
                    <a:pt x="67" y="38"/>
                  </a:cubicBezTo>
                  <a:cubicBezTo>
                    <a:pt x="66" y="23"/>
                    <a:pt x="54" y="10"/>
                    <a:pt x="38" y="10"/>
                  </a:cubicBezTo>
                  <a:cubicBezTo>
                    <a:pt x="38" y="10"/>
                    <a:pt x="38" y="10"/>
                    <a:pt x="38" y="10"/>
                  </a:cubicBezTo>
                  <a:cubicBezTo>
                    <a:pt x="22" y="10"/>
                    <a:pt x="9" y="23"/>
                    <a:pt x="9" y="38"/>
                  </a:cubicBezTo>
                  <a:cubicBezTo>
                    <a:pt x="9" y="38"/>
                    <a:pt x="9" y="38"/>
                    <a:pt x="9" y="38"/>
                  </a:cubicBezTo>
                  <a:close/>
                </a:path>
              </a:pathLst>
            </a:custGeom>
            <a:grpFill/>
            <a:ln w="9525">
              <a:solidFill>
                <a:srgbClr val="F785A0"/>
              </a:solidFill>
              <a:round/>
              <a:headEnd/>
              <a:tailEnd/>
            </a:ln>
          </p:spPr>
          <p:txBody>
            <a:bodyPr vert="horz" wrap="square" lIns="91440" tIns="45720" rIns="91440" bIns="45720" numCol="1" anchor="t" anchorCtr="0" compatLnSpc="1">
              <a:prstTxWarp prst="textNoShape">
                <a:avLst/>
              </a:prstTxWarp>
            </a:bodyPr>
            <a:lstStyle/>
            <a:p>
              <a:endParaRPr lang="zh-CN" altLang="en-US">
                <a:latin typeface="微软雅黑"/>
                <a:ea typeface="微软雅黑"/>
                <a:cs typeface="+mn-ea"/>
                <a:sym typeface="微软雅黑"/>
              </a:endParaRPr>
            </a:p>
          </p:txBody>
        </p:sp>
        <p:sp>
          <p:nvSpPr>
            <p:cNvPr id="78" name="Freeform 21"/>
            <p:cNvSpPr>
              <a:spLocks noEditPoints="1"/>
            </p:cNvSpPr>
            <p:nvPr/>
          </p:nvSpPr>
          <p:spPr bwMode="auto">
            <a:xfrm>
              <a:off x="4832351" y="533400"/>
              <a:ext cx="285750" cy="290513"/>
            </a:xfrm>
            <a:custGeom>
              <a:avLst/>
              <a:gdLst>
                <a:gd name="T0" fmla="*/ 0 w 76"/>
                <a:gd name="T1" fmla="*/ 38 h 77"/>
                <a:gd name="T2" fmla="*/ 38 w 76"/>
                <a:gd name="T3" fmla="*/ 0 h 77"/>
                <a:gd name="T4" fmla="*/ 38 w 76"/>
                <a:gd name="T5" fmla="*/ 0 h 77"/>
                <a:gd name="T6" fmla="*/ 76 w 76"/>
                <a:gd name="T7" fmla="*/ 38 h 77"/>
                <a:gd name="T8" fmla="*/ 76 w 76"/>
                <a:gd name="T9" fmla="*/ 38 h 77"/>
                <a:gd name="T10" fmla="*/ 38 w 76"/>
                <a:gd name="T11" fmla="*/ 77 h 77"/>
                <a:gd name="T12" fmla="*/ 38 w 76"/>
                <a:gd name="T13" fmla="*/ 77 h 77"/>
                <a:gd name="T14" fmla="*/ 0 w 76"/>
                <a:gd name="T15" fmla="*/ 38 h 77"/>
                <a:gd name="T16" fmla="*/ 9 w 76"/>
                <a:gd name="T17" fmla="*/ 38 h 77"/>
                <a:gd name="T18" fmla="*/ 38 w 76"/>
                <a:gd name="T19" fmla="*/ 67 h 77"/>
                <a:gd name="T20" fmla="*/ 38 w 76"/>
                <a:gd name="T21" fmla="*/ 67 h 77"/>
                <a:gd name="T22" fmla="*/ 67 w 76"/>
                <a:gd name="T23" fmla="*/ 38 h 77"/>
                <a:gd name="T24" fmla="*/ 67 w 76"/>
                <a:gd name="T25" fmla="*/ 38 h 77"/>
                <a:gd name="T26" fmla="*/ 38 w 76"/>
                <a:gd name="T27" fmla="*/ 10 h 77"/>
                <a:gd name="T28" fmla="*/ 38 w 76"/>
                <a:gd name="T29" fmla="*/ 10 h 77"/>
                <a:gd name="T30" fmla="*/ 9 w 76"/>
                <a:gd name="T31" fmla="*/ 38 h 77"/>
                <a:gd name="T32" fmla="*/ 9 w 76"/>
                <a:gd name="T33" fmla="*/ 38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6" h="77">
                  <a:moveTo>
                    <a:pt x="0" y="38"/>
                  </a:moveTo>
                  <a:cubicBezTo>
                    <a:pt x="0" y="17"/>
                    <a:pt x="17" y="0"/>
                    <a:pt x="38" y="0"/>
                  </a:cubicBezTo>
                  <a:cubicBezTo>
                    <a:pt x="38" y="0"/>
                    <a:pt x="38" y="0"/>
                    <a:pt x="38" y="0"/>
                  </a:cubicBezTo>
                  <a:cubicBezTo>
                    <a:pt x="59" y="0"/>
                    <a:pt x="76" y="17"/>
                    <a:pt x="76" y="38"/>
                  </a:cubicBezTo>
                  <a:cubicBezTo>
                    <a:pt x="76" y="38"/>
                    <a:pt x="76" y="38"/>
                    <a:pt x="76" y="38"/>
                  </a:cubicBezTo>
                  <a:cubicBezTo>
                    <a:pt x="76" y="60"/>
                    <a:pt x="59" y="77"/>
                    <a:pt x="38" y="77"/>
                  </a:cubicBezTo>
                  <a:cubicBezTo>
                    <a:pt x="38" y="77"/>
                    <a:pt x="38" y="77"/>
                    <a:pt x="38" y="77"/>
                  </a:cubicBezTo>
                  <a:cubicBezTo>
                    <a:pt x="17" y="77"/>
                    <a:pt x="0" y="60"/>
                    <a:pt x="0" y="38"/>
                  </a:cubicBezTo>
                  <a:close/>
                  <a:moveTo>
                    <a:pt x="9" y="38"/>
                  </a:moveTo>
                  <a:cubicBezTo>
                    <a:pt x="9" y="54"/>
                    <a:pt x="22" y="67"/>
                    <a:pt x="38" y="67"/>
                  </a:cubicBezTo>
                  <a:cubicBezTo>
                    <a:pt x="38" y="67"/>
                    <a:pt x="38" y="67"/>
                    <a:pt x="38" y="67"/>
                  </a:cubicBezTo>
                  <a:cubicBezTo>
                    <a:pt x="54" y="67"/>
                    <a:pt x="67" y="54"/>
                    <a:pt x="67" y="38"/>
                  </a:cubicBezTo>
                  <a:cubicBezTo>
                    <a:pt x="67" y="38"/>
                    <a:pt x="67" y="38"/>
                    <a:pt x="67" y="38"/>
                  </a:cubicBezTo>
                  <a:cubicBezTo>
                    <a:pt x="67" y="23"/>
                    <a:pt x="54" y="10"/>
                    <a:pt x="38" y="10"/>
                  </a:cubicBezTo>
                  <a:cubicBezTo>
                    <a:pt x="38" y="10"/>
                    <a:pt x="38" y="10"/>
                    <a:pt x="38" y="10"/>
                  </a:cubicBezTo>
                  <a:cubicBezTo>
                    <a:pt x="22" y="10"/>
                    <a:pt x="9" y="23"/>
                    <a:pt x="9" y="38"/>
                  </a:cubicBezTo>
                  <a:cubicBezTo>
                    <a:pt x="9" y="38"/>
                    <a:pt x="9" y="38"/>
                    <a:pt x="9" y="38"/>
                  </a:cubicBezTo>
                  <a:close/>
                </a:path>
              </a:pathLst>
            </a:custGeom>
            <a:grpFill/>
            <a:ln w="9525">
              <a:solidFill>
                <a:srgbClr val="F785A0"/>
              </a:solidFill>
              <a:round/>
              <a:headEnd/>
              <a:tailEnd/>
            </a:ln>
          </p:spPr>
          <p:txBody>
            <a:bodyPr vert="horz" wrap="square" lIns="91440" tIns="45720" rIns="91440" bIns="45720" numCol="1" anchor="t" anchorCtr="0" compatLnSpc="1">
              <a:prstTxWarp prst="textNoShape">
                <a:avLst/>
              </a:prstTxWarp>
            </a:bodyPr>
            <a:lstStyle/>
            <a:p>
              <a:endParaRPr lang="zh-CN" altLang="en-US">
                <a:latin typeface="微软雅黑"/>
                <a:ea typeface="微软雅黑"/>
                <a:cs typeface="+mn-ea"/>
                <a:sym typeface="微软雅黑"/>
              </a:endParaRPr>
            </a:p>
          </p:txBody>
        </p:sp>
        <p:sp>
          <p:nvSpPr>
            <p:cNvPr id="79" name="Freeform 22"/>
            <p:cNvSpPr>
              <a:spLocks noEditPoints="1"/>
            </p:cNvSpPr>
            <p:nvPr/>
          </p:nvSpPr>
          <p:spPr bwMode="auto">
            <a:xfrm>
              <a:off x="5208588" y="533400"/>
              <a:ext cx="285750" cy="290513"/>
            </a:xfrm>
            <a:custGeom>
              <a:avLst/>
              <a:gdLst>
                <a:gd name="T0" fmla="*/ 0 w 76"/>
                <a:gd name="T1" fmla="*/ 38 h 77"/>
                <a:gd name="T2" fmla="*/ 38 w 76"/>
                <a:gd name="T3" fmla="*/ 0 h 77"/>
                <a:gd name="T4" fmla="*/ 38 w 76"/>
                <a:gd name="T5" fmla="*/ 0 h 77"/>
                <a:gd name="T6" fmla="*/ 76 w 76"/>
                <a:gd name="T7" fmla="*/ 38 h 77"/>
                <a:gd name="T8" fmla="*/ 76 w 76"/>
                <a:gd name="T9" fmla="*/ 38 h 77"/>
                <a:gd name="T10" fmla="*/ 38 w 76"/>
                <a:gd name="T11" fmla="*/ 77 h 77"/>
                <a:gd name="T12" fmla="*/ 38 w 76"/>
                <a:gd name="T13" fmla="*/ 77 h 77"/>
                <a:gd name="T14" fmla="*/ 0 w 76"/>
                <a:gd name="T15" fmla="*/ 38 h 77"/>
                <a:gd name="T16" fmla="*/ 9 w 76"/>
                <a:gd name="T17" fmla="*/ 38 h 77"/>
                <a:gd name="T18" fmla="*/ 38 w 76"/>
                <a:gd name="T19" fmla="*/ 67 h 77"/>
                <a:gd name="T20" fmla="*/ 38 w 76"/>
                <a:gd name="T21" fmla="*/ 67 h 77"/>
                <a:gd name="T22" fmla="*/ 67 w 76"/>
                <a:gd name="T23" fmla="*/ 38 h 77"/>
                <a:gd name="T24" fmla="*/ 67 w 76"/>
                <a:gd name="T25" fmla="*/ 38 h 77"/>
                <a:gd name="T26" fmla="*/ 38 w 76"/>
                <a:gd name="T27" fmla="*/ 10 h 77"/>
                <a:gd name="T28" fmla="*/ 38 w 76"/>
                <a:gd name="T29" fmla="*/ 10 h 77"/>
                <a:gd name="T30" fmla="*/ 9 w 76"/>
                <a:gd name="T31" fmla="*/ 38 h 77"/>
                <a:gd name="T32" fmla="*/ 9 w 76"/>
                <a:gd name="T33" fmla="*/ 38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6" h="77">
                  <a:moveTo>
                    <a:pt x="0" y="38"/>
                  </a:moveTo>
                  <a:cubicBezTo>
                    <a:pt x="0" y="17"/>
                    <a:pt x="17" y="0"/>
                    <a:pt x="38" y="0"/>
                  </a:cubicBezTo>
                  <a:cubicBezTo>
                    <a:pt x="38" y="0"/>
                    <a:pt x="38" y="0"/>
                    <a:pt x="38" y="0"/>
                  </a:cubicBezTo>
                  <a:cubicBezTo>
                    <a:pt x="59" y="0"/>
                    <a:pt x="76" y="17"/>
                    <a:pt x="76" y="38"/>
                  </a:cubicBezTo>
                  <a:cubicBezTo>
                    <a:pt x="76" y="38"/>
                    <a:pt x="76" y="38"/>
                    <a:pt x="76" y="38"/>
                  </a:cubicBezTo>
                  <a:cubicBezTo>
                    <a:pt x="76" y="60"/>
                    <a:pt x="59" y="77"/>
                    <a:pt x="38" y="77"/>
                  </a:cubicBezTo>
                  <a:cubicBezTo>
                    <a:pt x="38" y="77"/>
                    <a:pt x="38" y="77"/>
                    <a:pt x="38" y="77"/>
                  </a:cubicBezTo>
                  <a:cubicBezTo>
                    <a:pt x="17" y="77"/>
                    <a:pt x="0" y="60"/>
                    <a:pt x="0" y="38"/>
                  </a:cubicBezTo>
                  <a:close/>
                  <a:moveTo>
                    <a:pt x="9" y="38"/>
                  </a:moveTo>
                  <a:cubicBezTo>
                    <a:pt x="9" y="54"/>
                    <a:pt x="22" y="67"/>
                    <a:pt x="38" y="67"/>
                  </a:cubicBezTo>
                  <a:cubicBezTo>
                    <a:pt x="38" y="67"/>
                    <a:pt x="38" y="67"/>
                    <a:pt x="38" y="67"/>
                  </a:cubicBezTo>
                  <a:cubicBezTo>
                    <a:pt x="54" y="67"/>
                    <a:pt x="67" y="54"/>
                    <a:pt x="67" y="38"/>
                  </a:cubicBezTo>
                  <a:cubicBezTo>
                    <a:pt x="67" y="38"/>
                    <a:pt x="67" y="38"/>
                    <a:pt x="67" y="38"/>
                  </a:cubicBezTo>
                  <a:cubicBezTo>
                    <a:pt x="67" y="23"/>
                    <a:pt x="54" y="10"/>
                    <a:pt x="38" y="10"/>
                  </a:cubicBezTo>
                  <a:cubicBezTo>
                    <a:pt x="38" y="10"/>
                    <a:pt x="38" y="10"/>
                    <a:pt x="38" y="10"/>
                  </a:cubicBezTo>
                  <a:cubicBezTo>
                    <a:pt x="22" y="10"/>
                    <a:pt x="9" y="23"/>
                    <a:pt x="9" y="38"/>
                  </a:cubicBezTo>
                  <a:cubicBezTo>
                    <a:pt x="9" y="38"/>
                    <a:pt x="9" y="38"/>
                    <a:pt x="9" y="38"/>
                  </a:cubicBezTo>
                  <a:close/>
                </a:path>
              </a:pathLst>
            </a:custGeom>
            <a:grpFill/>
            <a:ln w="9525">
              <a:solidFill>
                <a:srgbClr val="F785A0"/>
              </a:solidFill>
              <a:round/>
              <a:headEnd/>
              <a:tailEnd/>
            </a:ln>
          </p:spPr>
          <p:txBody>
            <a:bodyPr vert="horz" wrap="square" lIns="91440" tIns="45720" rIns="91440" bIns="45720" numCol="1" anchor="t" anchorCtr="0" compatLnSpc="1">
              <a:prstTxWarp prst="textNoShape">
                <a:avLst/>
              </a:prstTxWarp>
            </a:bodyPr>
            <a:lstStyle/>
            <a:p>
              <a:endParaRPr lang="zh-CN" altLang="en-US">
                <a:latin typeface="微软雅黑"/>
                <a:ea typeface="微软雅黑"/>
                <a:cs typeface="+mn-ea"/>
                <a:sym typeface="微软雅黑"/>
              </a:endParaRPr>
            </a:p>
          </p:txBody>
        </p:sp>
        <p:sp>
          <p:nvSpPr>
            <p:cNvPr id="80" name="Freeform 23"/>
            <p:cNvSpPr>
              <a:spLocks/>
            </p:cNvSpPr>
            <p:nvPr/>
          </p:nvSpPr>
          <p:spPr bwMode="auto">
            <a:xfrm>
              <a:off x="5038726" y="303212"/>
              <a:ext cx="252413" cy="290513"/>
            </a:xfrm>
            <a:custGeom>
              <a:avLst/>
              <a:gdLst>
                <a:gd name="T0" fmla="*/ 0 w 159"/>
                <a:gd name="T1" fmla="*/ 15 h 183"/>
                <a:gd name="T2" fmla="*/ 19 w 159"/>
                <a:gd name="T3" fmla="*/ 0 h 183"/>
                <a:gd name="T4" fmla="*/ 159 w 159"/>
                <a:gd name="T5" fmla="*/ 169 h 183"/>
                <a:gd name="T6" fmla="*/ 140 w 159"/>
                <a:gd name="T7" fmla="*/ 183 h 183"/>
                <a:gd name="T8" fmla="*/ 0 w 159"/>
                <a:gd name="T9" fmla="*/ 15 h 183"/>
                <a:gd name="T10" fmla="*/ 0 w 159"/>
                <a:gd name="T11" fmla="*/ 15 h 183"/>
              </a:gdLst>
              <a:ahLst/>
              <a:cxnLst>
                <a:cxn ang="0">
                  <a:pos x="T0" y="T1"/>
                </a:cxn>
                <a:cxn ang="0">
                  <a:pos x="T2" y="T3"/>
                </a:cxn>
                <a:cxn ang="0">
                  <a:pos x="T4" y="T5"/>
                </a:cxn>
                <a:cxn ang="0">
                  <a:pos x="T6" y="T7"/>
                </a:cxn>
                <a:cxn ang="0">
                  <a:pos x="T8" y="T9"/>
                </a:cxn>
                <a:cxn ang="0">
                  <a:pos x="T10" y="T11"/>
                </a:cxn>
              </a:cxnLst>
              <a:rect l="0" t="0" r="r" b="b"/>
              <a:pathLst>
                <a:path w="159" h="183">
                  <a:moveTo>
                    <a:pt x="0" y="15"/>
                  </a:moveTo>
                  <a:lnTo>
                    <a:pt x="19" y="0"/>
                  </a:lnTo>
                  <a:lnTo>
                    <a:pt x="159" y="169"/>
                  </a:lnTo>
                  <a:lnTo>
                    <a:pt x="140" y="183"/>
                  </a:lnTo>
                  <a:lnTo>
                    <a:pt x="0" y="15"/>
                  </a:lnTo>
                  <a:lnTo>
                    <a:pt x="0" y="15"/>
                  </a:lnTo>
                  <a:close/>
                </a:path>
              </a:pathLst>
            </a:custGeom>
            <a:grpFill/>
            <a:ln w="9525">
              <a:solidFill>
                <a:srgbClr val="F785A0"/>
              </a:solidFill>
              <a:round/>
              <a:headEnd/>
              <a:tailEnd/>
            </a:ln>
          </p:spPr>
          <p:txBody>
            <a:bodyPr vert="horz" wrap="square" lIns="91440" tIns="45720" rIns="91440" bIns="45720" numCol="1" anchor="t" anchorCtr="0" compatLnSpc="1">
              <a:prstTxWarp prst="textNoShape">
                <a:avLst/>
              </a:prstTxWarp>
            </a:bodyPr>
            <a:lstStyle/>
            <a:p>
              <a:endParaRPr lang="zh-CN" altLang="en-US">
                <a:latin typeface="微软雅黑"/>
                <a:ea typeface="微软雅黑"/>
                <a:cs typeface="+mn-ea"/>
                <a:sym typeface="微软雅黑"/>
              </a:endParaRPr>
            </a:p>
          </p:txBody>
        </p:sp>
        <p:sp>
          <p:nvSpPr>
            <p:cNvPr id="81" name="Freeform 24"/>
            <p:cNvSpPr>
              <a:spLocks/>
            </p:cNvSpPr>
            <p:nvPr/>
          </p:nvSpPr>
          <p:spPr bwMode="auto">
            <a:xfrm>
              <a:off x="4662488" y="300037"/>
              <a:ext cx="252413" cy="290513"/>
            </a:xfrm>
            <a:custGeom>
              <a:avLst/>
              <a:gdLst>
                <a:gd name="T0" fmla="*/ 0 w 159"/>
                <a:gd name="T1" fmla="*/ 168 h 183"/>
                <a:gd name="T2" fmla="*/ 140 w 159"/>
                <a:gd name="T3" fmla="*/ 0 h 183"/>
                <a:gd name="T4" fmla="*/ 159 w 159"/>
                <a:gd name="T5" fmla="*/ 14 h 183"/>
                <a:gd name="T6" fmla="*/ 17 w 159"/>
                <a:gd name="T7" fmla="*/ 183 h 183"/>
                <a:gd name="T8" fmla="*/ 0 w 159"/>
                <a:gd name="T9" fmla="*/ 168 h 183"/>
                <a:gd name="T10" fmla="*/ 0 w 159"/>
                <a:gd name="T11" fmla="*/ 168 h 183"/>
              </a:gdLst>
              <a:ahLst/>
              <a:cxnLst>
                <a:cxn ang="0">
                  <a:pos x="T0" y="T1"/>
                </a:cxn>
                <a:cxn ang="0">
                  <a:pos x="T2" y="T3"/>
                </a:cxn>
                <a:cxn ang="0">
                  <a:pos x="T4" y="T5"/>
                </a:cxn>
                <a:cxn ang="0">
                  <a:pos x="T6" y="T7"/>
                </a:cxn>
                <a:cxn ang="0">
                  <a:pos x="T8" y="T9"/>
                </a:cxn>
                <a:cxn ang="0">
                  <a:pos x="T10" y="T11"/>
                </a:cxn>
              </a:cxnLst>
              <a:rect l="0" t="0" r="r" b="b"/>
              <a:pathLst>
                <a:path w="159" h="183">
                  <a:moveTo>
                    <a:pt x="0" y="168"/>
                  </a:moveTo>
                  <a:lnTo>
                    <a:pt x="140" y="0"/>
                  </a:lnTo>
                  <a:lnTo>
                    <a:pt x="159" y="14"/>
                  </a:lnTo>
                  <a:lnTo>
                    <a:pt x="17" y="183"/>
                  </a:lnTo>
                  <a:lnTo>
                    <a:pt x="0" y="168"/>
                  </a:lnTo>
                  <a:lnTo>
                    <a:pt x="0" y="168"/>
                  </a:lnTo>
                  <a:close/>
                </a:path>
              </a:pathLst>
            </a:custGeom>
            <a:grpFill/>
            <a:ln w="9525">
              <a:solidFill>
                <a:srgbClr val="F785A0"/>
              </a:solidFill>
              <a:round/>
              <a:headEnd/>
              <a:tailEnd/>
            </a:ln>
          </p:spPr>
          <p:txBody>
            <a:bodyPr vert="horz" wrap="square" lIns="91440" tIns="45720" rIns="91440" bIns="45720" numCol="1" anchor="t" anchorCtr="0" compatLnSpc="1">
              <a:prstTxWarp prst="textNoShape">
                <a:avLst/>
              </a:prstTxWarp>
            </a:bodyPr>
            <a:lstStyle/>
            <a:p>
              <a:endParaRPr lang="zh-CN" altLang="en-US">
                <a:latin typeface="微软雅黑"/>
                <a:ea typeface="微软雅黑"/>
                <a:cs typeface="+mn-ea"/>
                <a:sym typeface="微软雅黑"/>
              </a:endParaRPr>
            </a:p>
          </p:txBody>
        </p:sp>
        <p:sp>
          <p:nvSpPr>
            <p:cNvPr id="82" name="Freeform 25"/>
            <p:cNvSpPr>
              <a:spLocks/>
            </p:cNvSpPr>
            <p:nvPr/>
          </p:nvSpPr>
          <p:spPr bwMode="auto">
            <a:xfrm>
              <a:off x="4956176" y="338138"/>
              <a:ext cx="38100" cy="214313"/>
            </a:xfrm>
            <a:custGeom>
              <a:avLst/>
              <a:gdLst>
                <a:gd name="T0" fmla="*/ 0 w 24"/>
                <a:gd name="T1" fmla="*/ 135 h 135"/>
                <a:gd name="T2" fmla="*/ 0 w 24"/>
                <a:gd name="T3" fmla="*/ 0 h 135"/>
                <a:gd name="T4" fmla="*/ 24 w 24"/>
                <a:gd name="T5" fmla="*/ 0 h 135"/>
                <a:gd name="T6" fmla="*/ 24 w 24"/>
                <a:gd name="T7" fmla="*/ 135 h 135"/>
                <a:gd name="T8" fmla="*/ 0 w 24"/>
                <a:gd name="T9" fmla="*/ 135 h 135"/>
                <a:gd name="T10" fmla="*/ 0 w 24"/>
                <a:gd name="T11" fmla="*/ 135 h 135"/>
              </a:gdLst>
              <a:ahLst/>
              <a:cxnLst>
                <a:cxn ang="0">
                  <a:pos x="T0" y="T1"/>
                </a:cxn>
                <a:cxn ang="0">
                  <a:pos x="T2" y="T3"/>
                </a:cxn>
                <a:cxn ang="0">
                  <a:pos x="T4" y="T5"/>
                </a:cxn>
                <a:cxn ang="0">
                  <a:pos x="T6" y="T7"/>
                </a:cxn>
                <a:cxn ang="0">
                  <a:pos x="T8" y="T9"/>
                </a:cxn>
                <a:cxn ang="0">
                  <a:pos x="T10" y="T11"/>
                </a:cxn>
              </a:cxnLst>
              <a:rect l="0" t="0" r="r" b="b"/>
              <a:pathLst>
                <a:path w="24" h="135">
                  <a:moveTo>
                    <a:pt x="0" y="135"/>
                  </a:moveTo>
                  <a:lnTo>
                    <a:pt x="0" y="0"/>
                  </a:lnTo>
                  <a:lnTo>
                    <a:pt x="24" y="0"/>
                  </a:lnTo>
                  <a:lnTo>
                    <a:pt x="24" y="135"/>
                  </a:lnTo>
                  <a:lnTo>
                    <a:pt x="0" y="135"/>
                  </a:lnTo>
                  <a:lnTo>
                    <a:pt x="0" y="135"/>
                  </a:lnTo>
                  <a:close/>
                </a:path>
              </a:pathLst>
            </a:custGeom>
            <a:grpFill/>
            <a:ln w="9525">
              <a:solidFill>
                <a:srgbClr val="F785A0"/>
              </a:solidFill>
              <a:round/>
              <a:headEnd/>
              <a:tailEnd/>
            </a:ln>
          </p:spPr>
          <p:txBody>
            <a:bodyPr vert="horz" wrap="square" lIns="91440" tIns="45720" rIns="91440" bIns="45720" numCol="1" anchor="t" anchorCtr="0" compatLnSpc="1">
              <a:prstTxWarp prst="textNoShape">
                <a:avLst/>
              </a:prstTxWarp>
            </a:bodyPr>
            <a:lstStyle/>
            <a:p>
              <a:endParaRPr lang="zh-CN" altLang="en-US">
                <a:latin typeface="微软雅黑"/>
                <a:ea typeface="微软雅黑"/>
                <a:cs typeface="+mn-ea"/>
                <a:sym typeface="微软雅黑"/>
              </a:endParaRPr>
            </a:p>
          </p:txBody>
        </p:sp>
      </p:grpSp>
      <p:grpSp>
        <p:nvGrpSpPr>
          <p:cNvPr id="85" name="组合 84"/>
          <p:cNvGrpSpPr/>
          <p:nvPr/>
        </p:nvGrpSpPr>
        <p:grpSpPr>
          <a:xfrm>
            <a:off x="833701" y="4753072"/>
            <a:ext cx="616842" cy="613074"/>
            <a:chOff x="6645276" y="-1306513"/>
            <a:chExt cx="779462" cy="774700"/>
          </a:xfrm>
          <a:solidFill>
            <a:srgbClr val="F785A0"/>
          </a:solidFill>
        </p:grpSpPr>
        <p:sp>
          <p:nvSpPr>
            <p:cNvPr id="86" name="Freeform 28"/>
            <p:cNvSpPr>
              <a:spLocks/>
            </p:cNvSpPr>
            <p:nvPr/>
          </p:nvSpPr>
          <p:spPr bwMode="auto">
            <a:xfrm>
              <a:off x="6713538" y="-1062038"/>
              <a:ext cx="395288" cy="392113"/>
            </a:xfrm>
            <a:custGeom>
              <a:avLst/>
              <a:gdLst>
                <a:gd name="T0" fmla="*/ 0 w 249"/>
                <a:gd name="T1" fmla="*/ 14 h 247"/>
                <a:gd name="T2" fmla="*/ 16 w 249"/>
                <a:gd name="T3" fmla="*/ 0 h 247"/>
                <a:gd name="T4" fmla="*/ 249 w 249"/>
                <a:gd name="T5" fmla="*/ 232 h 247"/>
                <a:gd name="T6" fmla="*/ 232 w 249"/>
                <a:gd name="T7" fmla="*/ 247 h 247"/>
                <a:gd name="T8" fmla="*/ 0 w 249"/>
                <a:gd name="T9" fmla="*/ 14 h 247"/>
                <a:gd name="T10" fmla="*/ 0 w 249"/>
                <a:gd name="T11" fmla="*/ 14 h 247"/>
              </a:gdLst>
              <a:ahLst/>
              <a:cxnLst>
                <a:cxn ang="0">
                  <a:pos x="T0" y="T1"/>
                </a:cxn>
                <a:cxn ang="0">
                  <a:pos x="T2" y="T3"/>
                </a:cxn>
                <a:cxn ang="0">
                  <a:pos x="T4" y="T5"/>
                </a:cxn>
                <a:cxn ang="0">
                  <a:pos x="T6" y="T7"/>
                </a:cxn>
                <a:cxn ang="0">
                  <a:pos x="T8" y="T9"/>
                </a:cxn>
                <a:cxn ang="0">
                  <a:pos x="T10" y="T11"/>
                </a:cxn>
              </a:cxnLst>
              <a:rect l="0" t="0" r="r" b="b"/>
              <a:pathLst>
                <a:path w="249" h="247">
                  <a:moveTo>
                    <a:pt x="0" y="14"/>
                  </a:moveTo>
                  <a:lnTo>
                    <a:pt x="16" y="0"/>
                  </a:lnTo>
                  <a:lnTo>
                    <a:pt x="249" y="232"/>
                  </a:lnTo>
                  <a:lnTo>
                    <a:pt x="232" y="247"/>
                  </a:lnTo>
                  <a:lnTo>
                    <a:pt x="0" y="14"/>
                  </a:lnTo>
                  <a:lnTo>
                    <a:pt x="0" y="14"/>
                  </a:lnTo>
                  <a:close/>
                </a:path>
              </a:pathLst>
            </a:custGeom>
            <a:grpFill/>
            <a:ln w="9525">
              <a:solidFill>
                <a:srgbClr val="F785A0"/>
              </a:solidFill>
              <a:round/>
              <a:headEnd/>
              <a:tailEnd/>
            </a:ln>
          </p:spPr>
          <p:txBody>
            <a:bodyPr vert="horz" wrap="square" lIns="91440" tIns="45720" rIns="91440" bIns="45720" numCol="1" anchor="t" anchorCtr="0" compatLnSpc="1">
              <a:prstTxWarp prst="textNoShape">
                <a:avLst/>
              </a:prstTxWarp>
            </a:bodyPr>
            <a:lstStyle/>
            <a:p>
              <a:endParaRPr lang="zh-CN" altLang="en-US">
                <a:latin typeface="微软雅黑"/>
                <a:ea typeface="微软雅黑"/>
                <a:cs typeface="+mn-ea"/>
                <a:sym typeface="微软雅黑"/>
              </a:endParaRPr>
            </a:p>
          </p:txBody>
        </p:sp>
        <p:sp>
          <p:nvSpPr>
            <p:cNvPr id="87" name="Freeform 29"/>
            <p:cNvSpPr>
              <a:spLocks/>
            </p:cNvSpPr>
            <p:nvPr/>
          </p:nvSpPr>
          <p:spPr bwMode="auto">
            <a:xfrm>
              <a:off x="6804026" y="-1152525"/>
              <a:ext cx="393700" cy="395288"/>
            </a:xfrm>
            <a:custGeom>
              <a:avLst/>
              <a:gdLst>
                <a:gd name="T0" fmla="*/ 0 w 248"/>
                <a:gd name="T1" fmla="*/ 17 h 249"/>
                <a:gd name="T2" fmla="*/ 16 w 248"/>
                <a:gd name="T3" fmla="*/ 0 h 249"/>
                <a:gd name="T4" fmla="*/ 248 w 248"/>
                <a:gd name="T5" fmla="*/ 232 h 249"/>
                <a:gd name="T6" fmla="*/ 232 w 248"/>
                <a:gd name="T7" fmla="*/ 249 h 249"/>
                <a:gd name="T8" fmla="*/ 0 w 248"/>
                <a:gd name="T9" fmla="*/ 17 h 249"/>
                <a:gd name="T10" fmla="*/ 0 w 248"/>
                <a:gd name="T11" fmla="*/ 17 h 249"/>
              </a:gdLst>
              <a:ahLst/>
              <a:cxnLst>
                <a:cxn ang="0">
                  <a:pos x="T0" y="T1"/>
                </a:cxn>
                <a:cxn ang="0">
                  <a:pos x="T2" y="T3"/>
                </a:cxn>
                <a:cxn ang="0">
                  <a:pos x="T4" y="T5"/>
                </a:cxn>
                <a:cxn ang="0">
                  <a:pos x="T6" y="T7"/>
                </a:cxn>
                <a:cxn ang="0">
                  <a:pos x="T8" y="T9"/>
                </a:cxn>
                <a:cxn ang="0">
                  <a:pos x="T10" y="T11"/>
                </a:cxn>
              </a:cxnLst>
              <a:rect l="0" t="0" r="r" b="b"/>
              <a:pathLst>
                <a:path w="248" h="249">
                  <a:moveTo>
                    <a:pt x="0" y="17"/>
                  </a:moveTo>
                  <a:lnTo>
                    <a:pt x="16" y="0"/>
                  </a:lnTo>
                  <a:lnTo>
                    <a:pt x="248" y="232"/>
                  </a:lnTo>
                  <a:lnTo>
                    <a:pt x="232" y="249"/>
                  </a:lnTo>
                  <a:lnTo>
                    <a:pt x="0" y="17"/>
                  </a:lnTo>
                  <a:lnTo>
                    <a:pt x="0" y="17"/>
                  </a:lnTo>
                  <a:close/>
                </a:path>
              </a:pathLst>
            </a:custGeom>
            <a:grpFill/>
            <a:ln w="9525">
              <a:solidFill>
                <a:srgbClr val="F785A0"/>
              </a:solidFill>
              <a:round/>
              <a:headEnd/>
              <a:tailEnd/>
            </a:ln>
          </p:spPr>
          <p:txBody>
            <a:bodyPr vert="horz" wrap="square" lIns="91440" tIns="45720" rIns="91440" bIns="45720" numCol="1" anchor="t" anchorCtr="0" compatLnSpc="1">
              <a:prstTxWarp prst="textNoShape">
                <a:avLst/>
              </a:prstTxWarp>
            </a:bodyPr>
            <a:lstStyle/>
            <a:p>
              <a:endParaRPr lang="zh-CN" altLang="en-US">
                <a:latin typeface="微软雅黑"/>
                <a:ea typeface="微软雅黑"/>
                <a:cs typeface="+mn-ea"/>
                <a:sym typeface="微软雅黑"/>
              </a:endParaRPr>
            </a:p>
          </p:txBody>
        </p:sp>
        <p:sp>
          <p:nvSpPr>
            <p:cNvPr id="88" name="Freeform 30"/>
            <p:cNvSpPr>
              <a:spLocks/>
            </p:cNvSpPr>
            <p:nvPr/>
          </p:nvSpPr>
          <p:spPr bwMode="auto">
            <a:xfrm>
              <a:off x="6889751" y="-1238250"/>
              <a:ext cx="395288" cy="395288"/>
            </a:xfrm>
            <a:custGeom>
              <a:avLst/>
              <a:gdLst>
                <a:gd name="T0" fmla="*/ 0 w 249"/>
                <a:gd name="T1" fmla="*/ 16 h 249"/>
                <a:gd name="T2" fmla="*/ 17 w 249"/>
                <a:gd name="T3" fmla="*/ 0 h 249"/>
                <a:gd name="T4" fmla="*/ 249 w 249"/>
                <a:gd name="T5" fmla="*/ 232 h 249"/>
                <a:gd name="T6" fmla="*/ 232 w 249"/>
                <a:gd name="T7" fmla="*/ 249 h 249"/>
                <a:gd name="T8" fmla="*/ 0 w 249"/>
                <a:gd name="T9" fmla="*/ 16 h 249"/>
                <a:gd name="T10" fmla="*/ 0 w 249"/>
                <a:gd name="T11" fmla="*/ 16 h 249"/>
              </a:gdLst>
              <a:ahLst/>
              <a:cxnLst>
                <a:cxn ang="0">
                  <a:pos x="T0" y="T1"/>
                </a:cxn>
                <a:cxn ang="0">
                  <a:pos x="T2" y="T3"/>
                </a:cxn>
                <a:cxn ang="0">
                  <a:pos x="T4" y="T5"/>
                </a:cxn>
                <a:cxn ang="0">
                  <a:pos x="T6" y="T7"/>
                </a:cxn>
                <a:cxn ang="0">
                  <a:pos x="T8" y="T9"/>
                </a:cxn>
                <a:cxn ang="0">
                  <a:pos x="T10" y="T11"/>
                </a:cxn>
              </a:cxnLst>
              <a:rect l="0" t="0" r="r" b="b"/>
              <a:pathLst>
                <a:path w="249" h="249">
                  <a:moveTo>
                    <a:pt x="0" y="16"/>
                  </a:moveTo>
                  <a:lnTo>
                    <a:pt x="17" y="0"/>
                  </a:lnTo>
                  <a:lnTo>
                    <a:pt x="249" y="232"/>
                  </a:lnTo>
                  <a:lnTo>
                    <a:pt x="232" y="249"/>
                  </a:lnTo>
                  <a:lnTo>
                    <a:pt x="0" y="16"/>
                  </a:lnTo>
                  <a:lnTo>
                    <a:pt x="0" y="16"/>
                  </a:lnTo>
                  <a:close/>
                </a:path>
              </a:pathLst>
            </a:custGeom>
            <a:grpFill/>
            <a:ln w="9525">
              <a:solidFill>
                <a:srgbClr val="F785A0"/>
              </a:solidFill>
              <a:round/>
              <a:headEnd/>
              <a:tailEnd/>
            </a:ln>
          </p:spPr>
          <p:txBody>
            <a:bodyPr vert="horz" wrap="square" lIns="91440" tIns="45720" rIns="91440" bIns="45720" numCol="1" anchor="t" anchorCtr="0" compatLnSpc="1">
              <a:prstTxWarp prst="textNoShape">
                <a:avLst/>
              </a:prstTxWarp>
            </a:bodyPr>
            <a:lstStyle/>
            <a:p>
              <a:endParaRPr lang="zh-CN" altLang="en-US">
                <a:latin typeface="微软雅黑"/>
                <a:ea typeface="微软雅黑"/>
                <a:cs typeface="+mn-ea"/>
                <a:sym typeface="微软雅黑"/>
              </a:endParaRPr>
            </a:p>
          </p:txBody>
        </p:sp>
        <p:sp>
          <p:nvSpPr>
            <p:cNvPr id="89" name="Freeform 31"/>
            <p:cNvSpPr>
              <a:spLocks noEditPoints="1"/>
            </p:cNvSpPr>
            <p:nvPr/>
          </p:nvSpPr>
          <p:spPr bwMode="auto">
            <a:xfrm>
              <a:off x="7142163" y="-814388"/>
              <a:ext cx="282575" cy="282575"/>
            </a:xfrm>
            <a:custGeom>
              <a:avLst/>
              <a:gdLst>
                <a:gd name="T0" fmla="*/ 69 w 75"/>
                <a:gd name="T1" fmla="*/ 75 h 75"/>
                <a:gd name="T2" fmla="*/ 4 w 75"/>
                <a:gd name="T3" fmla="*/ 58 h 75"/>
                <a:gd name="T4" fmla="*/ 0 w 75"/>
                <a:gd name="T5" fmla="*/ 54 h 75"/>
                <a:gd name="T6" fmla="*/ 0 w 75"/>
                <a:gd name="T7" fmla="*/ 54 h 75"/>
                <a:gd name="T8" fmla="*/ 2 w 75"/>
                <a:gd name="T9" fmla="*/ 50 h 75"/>
                <a:gd name="T10" fmla="*/ 2 w 75"/>
                <a:gd name="T11" fmla="*/ 50 h 75"/>
                <a:gd name="T12" fmla="*/ 49 w 75"/>
                <a:gd name="T13" fmla="*/ 2 h 75"/>
                <a:gd name="T14" fmla="*/ 54 w 75"/>
                <a:gd name="T15" fmla="*/ 1 h 75"/>
                <a:gd name="T16" fmla="*/ 54 w 75"/>
                <a:gd name="T17" fmla="*/ 1 h 75"/>
                <a:gd name="T18" fmla="*/ 57 w 75"/>
                <a:gd name="T19" fmla="*/ 4 h 75"/>
                <a:gd name="T20" fmla="*/ 57 w 75"/>
                <a:gd name="T21" fmla="*/ 4 h 75"/>
                <a:gd name="T22" fmla="*/ 75 w 75"/>
                <a:gd name="T23" fmla="*/ 69 h 75"/>
                <a:gd name="T24" fmla="*/ 73 w 75"/>
                <a:gd name="T25" fmla="*/ 74 h 75"/>
                <a:gd name="T26" fmla="*/ 73 w 75"/>
                <a:gd name="T27" fmla="*/ 74 h 75"/>
                <a:gd name="T28" fmla="*/ 70 w 75"/>
                <a:gd name="T29" fmla="*/ 75 h 75"/>
                <a:gd name="T30" fmla="*/ 70 w 75"/>
                <a:gd name="T31" fmla="*/ 75 h 75"/>
                <a:gd name="T32" fmla="*/ 69 w 75"/>
                <a:gd name="T33" fmla="*/ 75 h 75"/>
                <a:gd name="T34" fmla="*/ 14 w 75"/>
                <a:gd name="T35" fmla="*/ 50 h 75"/>
                <a:gd name="T36" fmla="*/ 63 w 75"/>
                <a:gd name="T37" fmla="*/ 63 h 75"/>
                <a:gd name="T38" fmla="*/ 50 w 75"/>
                <a:gd name="T39" fmla="*/ 15 h 75"/>
                <a:gd name="T40" fmla="*/ 14 w 75"/>
                <a:gd name="T41" fmla="*/ 50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5" h="75">
                  <a:moveTo>
                    <a:pt x="69" y="75"/>
                  </a:moveTo>
                  <a:cubicBezTo>
                    <a:pt x="4" y="58"/>
                    <a:pt x="4" y="58"/>
                    <a:pt x="4" y="58"/>
                  </a:cubicBezTo>
                  <a:cubicBezTo>
                    <a:pt x="2" y="57"/>
                    <a:pt x="1" y="56"/>
                    <a:pt x="0" y="54"/>
                  </a:cubicBezTo>
                  <a:cubicBezTo>
                    <a:pt x="0" y="54"/>
                    <a:pt x="0" y="54"/>
                    <a:pt x="0" y="54"/>
                  </a:cubicBezTo>
                  <a:cubicBezTo>
                    <a:pt x="0" y="53"/>
                    <a:pt x="0" y="51"/>
                    <a:pt x="2" y="50"/>
                  </a:cubicBezTo>
                  <a:cubicBezTo>
                    <a:pt x="2" y="50"/>
                    <a:pt x="2" y="50"/>
                    <a:pt x="2" y="50"/>
                  </a:cubicBezTo>
                  <a:cubicBezTo>
                    <a:pt x="49" y="2"/>
                    <a:pt x="49" y="2"/>
                    <a:pt x="49" y="2"/>
                  </a:cubicBezTo>
                  <a:cubicBezTo>
                    <a:pt x="50" y="1"/>
                    <a:pt x="52" y="0"/>
                    <a:pt x="54" y="1"/>
                  </a:cubicBezTo>
                  <a:cubicBezTo>
                    <a:pt x="54" y="1"/>
                    <a:pt x="54" y="1"/>
                    <a:pt x="54" y="1"/>
                  </a:cubicBezTo>
                  <a:cubicBezTo>
                    <a:pt x="55" y="1"/>
                    <a:pt x="57" y="3"/>
                    <a:pt x="57" y="4"/>
                  </a:cubicBezTo>
                  <a:cubicBezTo>
                    <a:pt x="57" y="4"/>
                    <a:pt x="57" y="4"/>
                    <a:pt x="57" y="4"/>
                  </a:cubicBezTo>
                  <a:cubicBezTo>
                    <a:pt x="75" y="69"/>
                    <a:pt x="75" y="69"/>
                    <a:pt x="75" y="69"/>
                  </a:cubicBezTo>
                  <a:cubicBezTo>
                    <a:pt x="75" y="71"/>
                    <a:pt x="75" y="73"/>
                    <a:pt x="73" y="74"/>
                  </a:cubicBezTo>
                  <a:cubicBezTo>
                    <a:pt x="73" y="74"/>
                    <a:pt x="73" y="74"/>
                    <a:pt x="73" y="74"/>
                  </a:cubicBezTo>
                  <a:cubicBezTo>
                    <a:pt x="72" y="75"/>
                    <a:pt x="71" y="75"/>
                    <a:pt x="70" y="75"/>
                  </a:cubicBezTo>
                  <a:cubicBezTo>
                    <a:pt x="70" y="75"/>
                    <a:pt x="70" y="75"/>
                    <a:pt x="70" y="75"/>
                  </a:cubicBezTo>
                  <a:cubicBezTo>
                    <a:pt x="69" y="75"/>
                    <a:pt x="69" y="75"/>
                    <a:pt x="69" y="75"/>
                  </a:cubicBezTo>
                  <a:close/>
                  <a:moveTo>
                    <a:pt x="14" y="50"/>
                  </a:moveTo>
                  <a:cubicBezTo>
                    <a:pt x="63" y="63"/>
                    <a:pt x="63" y="63"/>
                    <a:pt x="63" y="63"/>
                  </a:cubicBezTo>
                  <a:cubicBezTo>
                    <a:pt x="50" y="15"/>
                    <a:pt x="50" y="15"/>
                    <a:pt x="50" y="15"/>
                  </a:cubicBezTo>
                  <a:cubicBezTo>
                    <a:pt x="14" y="50"/>
                    <a:pt x="14" y="50"/>
                    <a:pt x="14" y="50"/>
                  </a:cubicBezTo>
                  <a:close/>
                </a:path>
              </a:pathLst>
            </a:custGeom>
            <a:grpFill/>
            <a:ln w="9525">
              <a:solidFill>
                <a:srgbClr val="F785A0"/>
              </a:solidFill>
              <a:round/>
              <a:headEnd/>
              <a:tailEnd/>
            </a:ln>
          </p:spPr>
          <p:txBody>
            <a:bodyPr vert="horz" wrap="square" lIns="91440" tIns="45720" rIns="91440" bIns="45720" numCol="1" anchor="t" anchorCtr="0" compatLnSpc="1">
              <a:prstTxWarp prst="textNoShape">
                <a:avLst/>
              </a:prstTxWarp>
            </a:bodyPr>
            <a:lstStyle/>
            <a:p>
              <a:endParaRPr lang="zh-CN" altLang="en-US">
                <a:latin typeface="微软雅黑"/>
                <a:ea typeface="微软雅黑"/>
                <a:cs typeface="+mn-ea"/>
                <a:sym typeface="微软雅黑"/>
              </a:endParaRPr>
            </a:p>
          </p:txBody>
        </p:sp>
        <p:sp>
          <p:nvSpPr>
            <p:cNvPr id="90" name="Freeform 32"/>
            <p:cNvSpPr>
              <a:spLocks/>
            </p:cNvSpPr>
            <p:nvPr/>
          </p:nvSpPr>
          <p:spPr bwMode="auto">
            <a:xfrm>
              <a:off x="6645276" y="-1306513"/>
              <a:ext cx="225425" cy="222250"/>
            </a:xfrm>
            <a:custGeom>
              <a:avLst/>
              <a:gdLst>
                <a:gd name="T0" fmla="*/ 0 w 142"/>
                <a:gd name="T1" fmla="*/ 126 h 140"/>
                <a:gd name="T2" fmla="*/ 126 w 142"/>
                <a:gd name="T3" fmla="*/ 0 h 140"/>
                <a:gd name="T4" fmla="*/ 142 w 142"/>
                <a:gd name="T5" fmla="*/ 14 h 140"/>
                <a:gd name="T6" fmla="*/ 17 w 142"/>
                <a:gd name="T7" fmla="*/ 140 h 140"/>
                <a:gd name="T8" fmla="*/ 0 w 142"/>
                <a:gd name="T9" fmla="*/ 126 h 140"/>
                <a:gd name="T10" fmla="*/ 0 w 142"/>
                <a:gd name="T11" fmla="*/ 126 h 140"/>
              </a:gdLst>
              <a:ahLst/>
              <a:cxnLst>
                <a:cxn ang="0">
                  <a:pos x="T0" y="T1"/>
                </a:cxn>
                <a:cxn ang="0">
                  <a:pos x="T2" y="T3"/>
                </a:cxn>
                <a:cxn ang="0">
                  <a:pos x="T4" y="T5"/>
                </a:cxn>
                <a:cxn ang="0">
                  <a:pos x="T6" y="T7"/>
                </a:cxn>
                <a:cxn ang="0">
                  <a:pos x="T8" y="T9"/>
                </a:cxn>
                <a:cxn ang="0">
                  <a:pos x="T10" y="T11"/>
                </a:cxn>
              </a:cxnLst>
              <a:rect l="0" t="0" r="r" b="b"/>
              <a:pathLst>
                <a:path w="142" h="140">
                  <a:moveTo>
                    <a:pt x="0" y="126"/>
                  </a:moveTo>
                  <a:lnTo>
                    <a:pt x="126" y="0"/>
                  </a:lnTo>
                  <a:lnTo>
                    <a:pt x="142" y="14"/>
                  </a:lnTo>
                  <a:lnTo>
                    <a:pt x="17" y="140"/>
                  </a:lnTo>
                  <a:lnTo>
                    <a:pt x="0" y="126"/>
                  </a:lnTo>
                  <a:lnTo>
                    <a:pt x="0" y="126"/>
                  </a:lnTo>
                  <a:close/>
                </a:path>
              </a:pathLst>
            </a:custGeom>
            <a:grpFill/>
            <a:ln w="9525">
              <a:solidFill>
                <a:srgbClr val="F785A0"/>
              </a:solidFill>
              <a:round/>
              <a:headEnd/>
              <a:tailEnd/>
            </a:ln>
          </p:spPr>
          <p:txBody>
            <a:bodyPr vert="horz" wrap="square" lIns="91440" tIns="45720" rIns="91440" bIns="45720" numCol="1" anchor="t" anchorCtr="0" compatLnSpc="1">
              <a:prstTxWarp prst="textNoShape">
                <a:avLst/>
              </a:prstTxWarp>
            </a:bodyPr>
            <a:lstStyle/>
            <a:p>
              <a:endParaRPr lang="zh-CN" altLang="en-US">
                <a:latin typeface="微软雅黑"/>
                <a:ea typeface="微软雅黑"/>
                <a:cs typeface="+mn-ea"/>
                <a:sym typeface="微软雅黑"/>
              </a:endParaRPr>
            </a:p>
          </p:txBody>
        </p:sp>
      </p:grpSp>
      <p:grpSp>
        <p:nvGrpSpPr>
          <p:cNvPr id="91" name="组合 90"/>
          <p:cNvGrpSpPr/>
          <p:nvPr/>
        </p:nvGrpSpPr>
        <p:grpSpPr>
          <a:xfrm>
            <a:off x="807872" y="2366085"/>
            <a:ext cx="625638" cy="521364"/>
            <a:chOff x="5967413" y="1090613"/>
            <a:chExt cx="790575" cy="658813"/>
          </a:xfrm>
          <a:solidFill>
            <a:srgbClr val="F785A0"/>
          </a:solidFill>
        </p:grpSpPr>
        <p:sp>
          <p:nvSpPr>
            <p:cNvPr id="92" name="Freeform 33"/>
            <p:cNvSpPr>
              <a:spLocks noEditPoints="1"/>
            </p:cNvSpPr>
            <p:nvPr/>
          </p:nvSpPr>
          <p:spPr bwMode="auto">
            <a:xfrm>
              <a:off x="6081713" y="1187450"/>
              <a:ext cx="563563" cy="403225"/>
            </a:xfrm>
            <a:custGeom>
              <a:avLst/>
              <a:gdLst>
                <a:gd name="T0" fmla="*/ 5 w 150"/>
                <a:gd name="T1" fmla="*/ 107 h 107"/>
                <a:gd name="T2" fmla="*/ 2 w 150"/>
                <a:gd name="T3" fmla="*/ 106 h 107"/>
                <a:gd name="T4" fmla="*/ 2 w 150"/>
                <a:gd name="T5" fmla="*/ 106 h 107"/>
                <a:gd name="T6" fmla="*/ 0 w 150"/>
                <a:gd name="T7" fmla="*/ 102 h 107"/>
                <a:gd name="T8" fmla="*/ 0 w 150"/>
                <a:gd name="T9" fmla="*/ 102 h 107"/>
                <a:gd name="T10" fmla="*/ 0 w 150"/>
                <a:gd name="T11" fmla="*/ 4 h 107"/>
                <a:gd name="T12" fmla="*/ 2 w 150"/>
                <a:gd name="T13" fmla="*/ 1 h 107"/>
                <a:gd name="T14" fmla="*/ 2 w 150"/>
                <a:gd name="T15" fmla="*/ 1 h 107"/>
                <a:gd name="T16" fmla="*/ 5 w 150"/>
                <a:gd name="T17" fmla="*/ 0 h 107"/>
                <a:gd name="T18" fmla="*/ 5 w 150"/>
                <a:gd name="T19" fmla="*/ 0 h 107"/>
                <a:gd name="T20" fmla="*/ 145 w 150"/>
                <a:gd name="T21" fmla="*/ 0 h 107"/>
                <a:gd name="T22" fmla="*/ 149 w 150"/>
                <a:gd name="T23" fmla="*/ 1 h 107"/>
                <a:gd name="T24" fmla="*/ 149 w 150"/>
                <a:gd name="T25" fmla="*/ 1 h 107"/>
                <a:gd name="T26" fmla="*/ 150 w 150"/>
                <a:gd name="T27" fmla="*/ 4 h 107"/>
                <a:gd name="T28" fmla="*/ 150 w 150"/>
                <a:gd name="T29" fmla="*/ 4 h 107"/>
                <a:gd name="T30" fmla="*/ 150 w 150"/>
                <a:gd name="T31" fmla="*/ 102 h 107"/>
                <a:gd name="T32" fmla="*/ 149 w 150"/>
                <a:gd name="T33" fmla="*/ 106 h 107"/>
                <a:gd name="T34" fmla="*/ 149 w 150"/>
                <a:gd name="T35" fmla="*/ 106 h 107"/>
                <a:gd name="T36" fmla="*/ 145 w 150"/>
                <a:gd name="T37" fmla="*/ 107 h 107"/>
                <a:gd name="T38" fmla="*/ 145 w 150"/>
                <a:gd name="T39" fmla="*/ 107 h 107"/>
                <a:gd name="T40" fmla="*/ 5 w 150"/>
                <a:gd name="T41" fmla="*/ 107 h 107"/>
                <a:gd name="T42" fmla="*/ 145 w 150"/>
                <a:gd name="T43" fmla="*/ 102 h 107"/>
                <a:gd name="T44" fmla="*/ 145 w 150"/>
                <a:gd name="T45" fmla="*/ 98 h 107"/>
                <a:gd name="T46" fmla="*/ 145 w 150"/>
                <a:gd name="T47" fmla="*/ 102 h 107"/>
                <a:gd name="T48" fmla="*/ 10 w 150"/>
                <a:gd name="T49" fmla="*/ 98 h 107"/>
                <a:gd name="T50" fmla="*/ 141 w 150"/>
                <a:gd name="T51" fmla="*/ 98 h 107"/>
                <a:gd name="T52" fmla="*/ 141 w 150"/>
                <a:gd name="T53" fmla="*/ 9 h 107"/>
                <a:gd name="T54" fmla="*/ 10 w 150"/>
                <a:gd name="T55" fmla="*/ 9 h 107"/>
                <a:gd name="T56" fmla="*/ 10 w 150"/>
                <a:gd name="T57" fmla="*/ 98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50" h="107">
                  <a:moveTo>
                    <a:pt x="5" y="107"/>
                  </a:moveTo>
                  <a:cubicBezTo>
                    <a:pt x="4" y="107"/>
                    <a:pt x="3" y="107"/>
                    <a:pt x="2" y="106"/>
                  </a:cubicBezTo>
                  <a:cubicBezTo>
                    <a:pt x="2" y="106"/>
                    <a:pt x="2" y="106"/>
                    <a:pt x="2" y="106"/>
                  </a:cubicBezTo>
                  <a:cubicBezTo>
                    <a:pt x="1" y="105"/>
                    <a:pt x="0" y="104"/>
                    <a:pt x="0" y="102"/>
                  </a:cubicBezTo>
                  <a:cubicBezTo>
                    <a:pt x="0" y="102"/>
                    <a:pt x="0" y="102"/>
                    <a:pt x="0" y="102"/>
                  </a:cubicBezTo>
                  <a:cubicBezTo>
                    <a:pt x="0" y="4"/>
                    <a:pt x="0" y="4"/>
                    <a:pt x="0" y="4"/>
                  </a:cubicBezTo>
                  <a:cubicBezTo>
                    <a:pt x="0" y="3"/>
                    <a:pt x="1" y="2"/>
                    <a:pt x="2" y="1"/>
                  </a:cubicBezTo>
                  <a:cubicBezTo>
                    <a:pt x="2" y="1"/>
                    <a:pt x="2" y="1"/>
                    <a:pt x="2" y="1"/>
                  </a:cubicBezTo>
                  <a:cubicBezTo>
                    <a:pt x="3" y="0"/>
                    <a:pt x="4" y="0"/>
                    <a:pt x="5" y="0"/>
                  </a:cubicBezTo>
                  <a:cubicBezTo>
                    <a:pt x="5" y="0"/>
                    <a:pt x="5" y="0"/>
                    <a:pt x="5" y="0"/>
                  </a:cubicBezTo>
                  <a:cubicBezTo>
                    <a:pt x="145" y="0"/>
                    <a:pt x="145" y="0"/>
                    <a:pt x="145" y="0"/>
                  </a:cubicBezTo>
                  <a:cubicBezTo>
                    <a:pt x="147" y="0"/>
                    <a:pt x="148" y="0"/>
                    <a:pt x="149" y="1"/>
                  </a:cubicBezTo>
                  <a:cubicBezTo>
                    <a:pt x="149" y="1"/>
                    <a:pt x="149" y="1"/>
                    <a:pt x="149" y="1"/>
                  </a:cubicBezTo>
                  <a:cubicBezTo>
                    <a:pt x="150" y="2"/>
                    <a:pt x="150" y="3"/>
                    <a:pt x="150" y="4"/>
                  </a:cubicBezTo>
                  <a:cubicBezTo>
                    <a:pt x="150" y="4"/>
                    <a:pt x="150" y="4"/>
                    <a:pt x="150" y="4"/>
                  </a:cubicBezTo>
                  <a:cubicBezTo>
                    <a:pt x="150" y="102"/>
                    <a:pt x="150" y="102"/>
                    <a:pt x="150" y="102"/>
                  </a:cubicBezTo>
                  <a:cubicBezTo>
                    <a:pt x="150" y="104"/>
                    <a:pt x="150" y="105"/>
                    <a:pt x="149" y="106"/>
                  </a:cubicBezTo>
                  <a:cubicBezTo>
                    <a:pt x="149" y="106"/>
                    <a:pt x="149" y="106"/>
                    <a:pt x="149" y="106"/>
                  </a:cubicBezTo>
                  <a:cubicBezTo>
                    <a:pt x="148" y="107"/>
                    <a:pt x="147" y="107"/>
                    <a:pt x="145" y="107"/>
                  </a:cubicBezTo>
                  <a:cubicBezTo>
                    <a:pt x="145" y="107"/>
                    <a:pt x="145" y="107"/>
                    <a:pt x="145" y="107"/>
                  </a:cubicBezTo>
                  <a:cubicBezTo>
                    <a:pt x="5" y="107"/>
                    <a:pt x="5" y="107"/>
                    <a:pt x="5" y="107"/>
                  </a:cubicBezTo>
                  <a:close/>
                  <a:moveTo>
                    <a:pt x="145" y="102"/>
                  </a:moveTo>
                  <a:cubicBezTo>
                    <a:pt x="145" y="98"/>
                    <a:pt x="145" y="98"/>
                    <a:pt x="145" y="98"/>
                  </a:cubicBezTo>
                  <a:cubicBezTo>
                    <a:pt x="145" y="102"/>
                    <a:pt x="145" y="102"/>
                    <a:pt x="145" y="102"/>
                  </a:cubicBezTo>
                  <a:close/>
                  <a:moveTo>
                    <a:pt x="10" y="98"/>
                  </a:moveTo>
                  <a:cubicBezTo>
                    <a:pt x="141" y="98"/>
                    <a:pt x="141" y="98"/>
                    <a:pt x="141" y="98"/>
                  </a:cubicBezTo>
                  <a:cubicBezTo>
                    <a:pt x="141" y="9"/>
                    <a:pt x="141" y="9"/>
                    <a:pt x="141" y="9"/>
                  </a:cubicBezTo>
                  <a:cubicBezTo>
                    <a:pt x="10" y="9"/>
                    <a:pt x="10" y="9"/>
                    <a:pt x="10" y="9"/>
                  </a:cubicBezTo>
                  <a:cubicBezTo>
                    <a:pt x="10" y="98"/>
                    <a:pt x="10" y="98"/>
                    <a:pt x="10" y="98"/>
                  </a:cubicBezTo>
                  <a:close/>
                </a:path>
              </a:pathLst>
            </a:custGeom>
            <a:grpFill/>
            <a:ln w="9525">
              <a:solidFill>
                <a:srgbClr val="F785A0"/>
              </a:solidFill>
              <a:round/>
              <a:headEnd/>
              <a:tailEnd/>
            </a:ln>
          </p:spPr>
          <p:txBody>
            <a:bodyPr vert="horz" wrap="square" lIns="91440" tIns="45720" rIns="91440" bIns="45720" numCol="1" anchor="t" anchorCtr="0" compatLnSpc="1">
              <a:prstTxWarp prst="textNoShape">
                <a:avLst/>
              </a:prstTxWarp>
            </a:bodyPr>
            <a:lstStyle/>
            <a:p>
              <a:endParaRPr lang="zh-CN" altLang="en-US">
                <a:latin typeface="微软雅黑"/>
                <a:ea typeface="微软雅黑"/>
                <a:cs typeface="+mn-ea"/>
                <a:sym typeface="微软雅黑"/>
              </a:endParaRPr>
            </a:p>
          </p:txBody>
        </p:sp>
        <p:sp>
          <p:nvSpPr>
            <p:cNvPr id="93" name="Freeform 34"/>
            <p:cNvSpPr>
              <a:spLocks/>
            </p:cNvSpPr>
            <p:nvPr/>
          </p:nvSpPr>
          <p:spPr bwMode="auto">
            <a:xfrm>
              <a:off x="6088063" y="1271588"/>
              <a:ext cx="549275" cy="233363"/>
            </a:xfrm>
            <a:custGeom>
              <a:avLst/>
              <a:gdLst>
                <a:gd name="T0" fmla="*/ 71 w 146"/>
                <a:gd name="T1" fmla="*/ 60 h 62"/>
                <a:gd name="T2" fmla="*/ 57 w 146"/>
                <a:gd name="T3" fmla="*/ 29 h 62"/>
                <a:gd name="T4" fmla="*/ 53 w 146"/>
                <a:gd name="T5" fmla="*/ 38 h 62"/>
                <a:gd name="T6" fmla="*/ 48 w 146"/>
                <a:gd name="T7" fmla="*/ 41 h 62"/>
                <a:gd name="T8" fmla="*/ 48 w 146"/>
                <a:gd name="T9" fmla="*/ 41 h 62"/>
                <a:gd name="T10" fmla="*/ 4 w 146"/>
                <a:gd name="T11" fmla="*/ 41 h 62"/>
                <a:gd name="T12" fmla="*/ 4 w 146"/>
                <a:gd name="T13" fmla="*/ 41 h 62"/>
                <a:gd name="T14" fmla="*/ 0 w 146"/>
                <a:gd name="T15" fmla="*/ 36 h 62"/>
                <a:gd name="T16" fmla="*/ 0 w 146"/>
                <a:gd name="T17" fmla="*/ 36 h 62"/>
                <a:gd name="T18" fmla="*/ 4 w 146"/>
                <a:gd name="T19" fmla="*/ 31 h 62"/>
                <a:gd name="T20" fmla="*/ 4 w 146"/>
                <a:gd name="T21" fmla="*/ 31 h 62"/>
                <a:gd name="T22" fmla="*/ 45 w 146"/>
                <a:gd name="T23" fmla="*/ 31 h 62"/>
                <a:gd name="T24" fmla="*/ 53 w 146"/>
                <a:gd name="T25" fmla="*/ 15 h 62"/>
                <a:gd name="T26" fmla="*/ 57 w 146"/>
                <a:gd name="T27" fmla="*/ 13 h 62"/>
                <a:gd name="T28" fmla="*/ 57 w 146"/>
                <a:gd name="T29" fmla="*/ 13 h 62"/>
                <a:gd name="T30" fmla="*/ 62 w 146"/>
                <a:gd name="T31" fmla="*/ 15 h 62"/>
                <a:gd name="T32" fmla="*/ 62 w 146"/>
                <a:gd name="T33" fmla="*/ 15 h 62"/>
                <a:gd name="T34" fmla="*/ 74 w 146"/>
                <a:gd name="T35" fmla="*/ 44 h 62"/>
                <a:gd name="T36" fmla="*/ 86 w 146"/>
                <a:gd name="T37" fmla="*/ 4 h 62"/>
                <a:gd name="T38" fmla="*/ 90 w 146"/>
                <a:gd name="T39" fmla="*/ 0 h 62"/>
                <a:gd name="T40" fmla="*/ 90 w 146"/>
                <a:gd name="T41" fmla="*/ 0 h 62"/>
                <a:gd name="T42" fmla="*/ 95 w 146"/>
                <a:gd name="T43" fmla="*/ 3 h 62"/>
                <a:gd name="T44" fmla="*/ 95 w 146"/>
                <a:gd name="T45" fmla="*/ 3 h 62"/>
                <a:gd name="T46" fmla="*/ 107 w 146"/>
                <a:gd name="T47" fmla="*/ 31 h 62"/>
                <a:gd name="T48" fmla="*/ 141 w 146"/>
                <a:gd name="T49" fmla="*/ 31 h 62"/>
                <a:gd name="T50" fmla="*/ 146 w 146"/>
                <a:gd name="T51" fmla="*/ 36 h 62"/>
                <a:gd name="T52" fmla="*/ 146 w 146"/>
                <a:gd name="T53" fmla="*/ 36 h 62"/>
                <a:gd name="T54" fmla="*/ 141 w 146"/>
                <a:gd name="T55" fmla="*/ 41 h 62"/>
                <a:gd name="T56" fmla="*/ 141 w 146"/>
                <a:gd name="T57" fmla="*/ 41 h 62"/>
                <a:gd name="T58" fmla="*/ 104 w 146"/>
                <a:gd name="T59" fmla="*/ 41 h 62"/>
                <a:gd name="T60" fmla="*/ 99 w 146"/>
                <a:gd name="T61" fmla="*/ 38 h 62"/>
                <a:gd name="T62" fmla="*/ 99 w 146"/>
                <a:gd name="T63" fmla="*/ 38 h 62"/>
                <a:gd name="T64" fmla="*/ 91 w 146"/>
                <a:gd name="T65" fmla="*/ 19 h 62"/>
                <a:gd name="T66" fmla="*/ 79 w 146"/>
                <a:gd name="T67" fmla="*/ 59 h 62"/>
                <a:gd name="T68" fmla="*/ 75 w 146"/>
                <a:gd name="T69" fmla="*/ 62 h 62"/>
                <a:gd name="T70" fmla="*/ 75 w 146"/>
                <a:gd name="T71" fmla="*/ 62 h 62"/>
                <a:gd name="T72" fmla="*/ 75 w 146"/>
                <a:gd name="T73" fmla="*/ 62 h 62"/>
                <a:gd name="T74" fmla="*/ 75 w 146"/>
                <a:gd name="T75" fmla="*/ 62 h 62"/>
                <a:gd name="T76" fmla="*/ 71 w 146"/>
                <a:gd name="T77" fmla="*/ 60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46" h="62">
                  <a:moveTo>
                    <a:pt x="71" y="60"/>
                  </a:moveTo>
                  <a:cubicBezTo>
                    <a:pt x="57" y="29"/>
                    <a:pt x="57" y="29"/>
                    <a:pt x="57" y="29"/>
                  </a:cubicBezTo>
                  <a:cubicBezTo>
                    <a:pt x="53" y="38"/>
                    <a:pt x="53" y="38"/>
                    <a:pt x="53" y="38"/>
                  </a:cubicBezTo>
                  <a:cubicBezTo>
                    <a:pt x="52" y="40"/>
                    <a:pt x="50" y="41"/>
                    <a:pt x="48" y="41"/>
                  </a:cubicBezTo>
                  <a:cubicBezTo>
                    <a:pt x="48" y="41"/>
                    <a:pt x="48" y="41"/>
                    <a:pt x="48" y="41"/>
                  </a:cubicBezTo>
                  <a:cubicBezTo>
                    <a:pt x="4" y="41"/>
                    <a:pt x="4" y="41"/>
                    <a:pt x="4" y="41"/>
                  </a:cubicBezTo>
                  <a:cubicBezTo>
                    <a:pt x="4" y="41"/>
                    <a:pt x="4" y="41"/>
                    <a:pt x="4" y="41"/>
                  </a:cubicBezTo>
                  <a:cubicBezTo>
                    <a:pt x="2" y="41"/>
                    <a:pt x="0" y="39"/>
                    <a:pt x="0" y="36"/>
                  </a:cubicBezTo>
                  <a:cubicBezTo>
                    <a:pt x="0" y="36"/>
                    <a:pt x="0" y="36"/>
                    <a:pt x="0" y="36"/>
                  </a:cubicBezTo>
                  <a:cubicBezTo>
                    <a:pt x="0" y="34"/>
                    <a:pt x="2" y="31"/>
                    <a:pt x="4" y="31"/>
                  </a:cubicBezTo>
                  <a:cubicBezTo>
                    <a:pt x="4" y="31"/>
                    <a:pt x="4" y="31"/>
                    <a:pt x="4" y="31"/>
                  </a:cubicBezTo>
                  <a:cubicBezTo>
                    <a:pt x="45" y="31"/>
                    <a:pt x="45" y="31"/>
                    <a:pt x="45" y="31"/>
                  </a:cubicBezTo>
                  <a:cubicBezTo>
                    <a:pt x="53" y="15"/>
                    <a:pt x="53" y="15"/>
                    <a:pt x="53" y="15"/>
                  </a:cubicBezTo>
                  <a:cubicBezTo>
                    <a:pt x="54" y="14"/>
                    <a:pt x="55" y="12"/>
                    <a:pt x="57" y="13"/>
                  </a:cubicBezTo>
                  <a:cubicBezTo>
                    <a:pt x="57" y="13"/>
                    <a:pt x="57" y="13"/>
                    <a:pt x="57" y="13"/>
                  </a:cubicBezTo>
                  <a:cubicBezTo>
                    <a:pt x="59" y="13"/>
                    <a:pt x="61" y="14"/>
                    <a:pt x="62" y="15"/>
                  </a:cubicBezTo>
                  <a:cubicBezTo>
                    <a:pt x="62" y="15"/>
                    <a:pt x="62" y="15"/>
                    <a:pt x="62" y="15"/>
                  </a:cubicBezTo>
                  <a:cubicBezTo>
                    <a:pt x="74" y="44"/>
                    <a:pt x="74" y="44"/>
                    <a:pt x="74" y="44"/>
                  </a:cubicBezTo>
                  <a:cubicBezTo>
                    <a:pt x="86" y="4"/>
                    <a:pt x="86" y="4"/>
                    <a:pt x="86" y="4"/>
                  </a:cubicBezTo>
                  <a:cubicBezTo>
                    <a:pt x="86" y="2"/>
                    <a:pt x="88" y="0"/>
                    <a:pt x="90" y="0"/>
                  </a:cubicBezTo>
                  <a:cubicBezTo>
                    <a:pt x="90" y="0"/>
                    <a:pt x="90" y="0"/>
                    <a:pt x="90" y="0"/>
                  </a:cubicBezTo>
                  <a:cubicBezTo>
                    <a:pt x="92" y="0"/>
                    <a:pt x="94" y="1"/>
                    <a:pt x="95" y="3"/>
                  </a:cubicBezTo>
                  <a:cubicBezTo>
                    <a:pt x="95" y="3"/>
                    <a:pt x="95" y="3"/>
                    <a:pt x="95" y="3"/>
                  </a:cubicBezTo>
                  <a:cubicBezTo>
                    <a:pt x="107" y="31"/>
                    <a:pt x="107" y="31"/>
                    <a:pt x="107" y="31"/>
                  </a:cubicBezTo>
                  <a:cubicBezTo>
                    <a:pt x="141" y="31"/>
                    <a:pt x="141" y="31"/>
                    <a:pt x="141" y="31"/>
                  </a:cubicBezTo>
                  <a:cubicBezTo>
                    <a:pt x="144" y="31"/>
                    <a:pt x="146" y="34"/>
                    <a:pt x="146" y="36"/>
                  </a:cubicBezTo>
                  <a:cubicBezTo>
                    <a:pt x="146" y="36"/>
                    <a:pt x="146" y="36"/>
                    <a:pt x="146" y="36"/>
                  </a:cubicBezTo>
                  <a:cubicBezTo>
                    <a:pt x="146" y="39"/>
                    <a:pt x="144" y="41"/>
                    <a:pt x="141" y="41"/>
                  </a:cubicBezTo>
                  <a:cubicBezTo>
                    <a:pt x="141" y="41"/>
                    <a:pt x="141" y="41"/>
                    <a:pt x="141" y="41"/>
                  </a:cubicBezTo>
                  <a:cubicBezTo>
                    <a:pt x="104" y="41"/>
                    <a:pt x="104" y="41"/>
                    <a:pt x="104" y="41"/>
                  </a:cubicBezTo>
                  <a:cubicBezTo>
                    <a:pt x="102" y="41"/>
                    <a:pt x="100" y="40"/>
                    <a:pt x="99" y="38"/>
                  </a:cubicBezTo>
                  <a:cubicBezTo>
                    <a:pt x="99" y="38"/>
                    <a:pt x="99" y="38"/>
                    <a:pt x="99" y="38"/>
                  </a:cubicBezTo>
                  <a:cubicBezTo>
                    <a:pt x="91" y="19"/>
                    <a:pt x="91" y="19"/>
                    <a:pt x="91" y="19"/>
                  </a:cubicBezTo>
                  <a:cubicBezTo>
                    <a:pt x="79" y="59"/>
                    <a:pt x="79" y="59"/>
                    <a:pt x="79" y="59"/>
                  </a:cubicBezTo>
                  <a:cubicBezTo>
                    <a:pt x="79" y="61"/>
                    <a:pt x="77" y="62"/>
                    <a:pt x="75" y="62"/>
                  </a:cubicBezTo>
                  <a:cubicBezTo>
                    <a:pt x="75" y="62"/>
                    <a:pt x="75" y="62"/>
                    <a:pt x="75" y="62"/>
                  </a:cubicBezTo>
                  <a:cubicBezTo>
                    <a:pt x="75" y="62"/>
                    <a:pt x="75" y="62"/>
                    <a:pt x="75" y="62"/>
                  </a:cubicBezTo>
                  <a:cubicBezTo>
                    <a:pt x="75" y="62"/>
                    <a:pt x="75" y="62"/>
                    <a:pt x="75" y="62"/>
                  </a:cubicBezTo>
                  <a:cubicBezTo>
                    <a:pt x="73" y="62"/>
                    <a:pt x="71" y="61"/>
                    <a:pt x="71" y="60"/>
                  </a:cubicBezTo>
                  <a:close/>
                </a:path>
              </a:pathLst>
            </a:custGeom>
            <a:grpFill/>
            <a:ln w="9525">
              <a:solidFill>
                <a:srgbClr val="F785A0"/>
              </a:solidFill>
              <a:round/>
              <a:headEnd/>
              <a:tailEnd/>
            </a:ln>
          </p:spPr>
          <p:txBody>
            <a:bodyPr vert="horz" wrap="square" lIns="91440" tIns="45720" rIns="91440" bIns="45720" numCol="1" anchor="t" anchorCtr="0" compatLnSpc="1">
              <a:prstTxWarp prst="textNoShape">
                <a:avLst/>
              </a:prstTxWarp>
            </a:bodyPr>
            <a:lstStyle/>
            <a:p>
              <a:endParaRPr lang="zh-CN" altLang="en-US">
                <a:latin typeface="微软雅黑"/>
                <a:ea typeface="微软雅黑"/>
                <a:cs typeface="+mn-ea"/>
                <a:sym typeface="微软雅黑"/>
              </a:endParaRPr>
            </a:p>
          </p:txBody>
        </p:sp>
        <p:sp>
          <p:nvSpPr>
            <p:cNvPr id="94" name="Freeform 35"/>
            <p:cNvSpPr>
              <a:spLocks/>
            </p:cNvSpPr>
            <p:nvPr/>
          </p:nvSpPr>
          <p:spPr bwMode="auto">
            <a:xfrm>
              <a:off x="5967413" y="1090613"/>
              <a:ext cx="790575" cy="658813"/>
            </a:xfrm>
            <a:custGeom>
              <a:avLst/>
              <a:gdLst>
                <a:gd name="T0" fmla="*/ 144 w 210"/>
                <a:gd name="T1" fmla="*/ 174 h 175"/>
                <a:gd name="T2" fmla="*/ 142 w 210"/>
                <a:gd name="T3" fmla="*/ 171 h 175"/>
                <a:gd name="T4" fmla="*/ 142 w 210"/>
                <a:gd name="T5" fmla="*/ 159 h 175"/>
                <a:gd name="T6" fmla="*/ 68 w 210"/>
                <a:gd name="T7" fmla="*/ 171 h 175"/>
                <a:gd name="T8" fmla="*/ 67 w 210"/>
                <a:gd name="T9" fmla="*/ 174 h 175"/>
                <a:gd name="T10" fmla="*/ 63 w 210"/>
                <a:gd name="T11" fmla="*/ 175 h 175"/>
                <a:gd name="T12" fmla="*/ 33 w 210"/>
                <a:gd name="T13" fmla="*/ 174 h 175"/>
                <a:gd name="T14" fmla="*/ 32 w 210"/>
                <a:gd name="T15" fmla="*/ 171 h 175"/>
                <a:gd name="T16" fmla="*/ 32 w 210"/>
                <a:gd name="T17" fmla="*/ 158 h 175"/>
                <a:gd name="T18" fmla="*/ 0 w 210"/>
                <a:gd name="T19" fmla="*/ 121 h 175"/>
                <a:gd name="T20" fmla="*/ 38 w 210"/>
                <a:gd name="T21" fmla="*/ 0 h 175"/>
                <a:gd name="T22" fmla="*/ 172 w 210"/>
                <a:gd name="T23" fmla="*/ 0 h 175"/>
                <a:gd name="T24" fmla="*/ 172 w 210"/>
                <a:gd name="T25" fmla="*/ 9 h 175"/>
                <a:gd name="T26" fmla="*/ 10 w 210"/>
                <a:gd name="T27" fmla="*/ 37 h 175"/>
                <a:gd name="T28" fmla="*/ 10 w 210"/>
                <a:gd name="T29" fmla="*/ 121 h 175"/>
                <a:gd name="T30" fmla="*/ 37 w 210"/>
                <a:gd name="T31" fmla="*/ 149 h 175"/>
                <a:gd name="T32" fmla="*/ 41 w 210"/>
                <a:gd name="T33" fmla="*/ 154 h 175"/>
                <a:gd name="T34" fmla="*/ 59 w 210"/>
                <a:gd name="T35" fmla="*/ 166 h 175"/>
                <a:gd name="T36" fmla="*/ 60 w 210"/>
                <a:gd name="T37" fmla="*/ 151 h 175"/>
                <a:gd name="T38" fmla="*/ 63 w 210"/>
                <a:gd name="T39" fmla="*/ 149 h 175"/>
                <a:gd name="T40" fmla="*/ 147 w 210"/>
                <a:gd name="T41" fmla="*/ 149 h 175"/>
                <a:gd name="T42" fmla="*/ 151 w 210"/>
                <a:gd name="T43" fmla="*/ 151 h 175"/>
                <a:gd name="T44" fmla="*/ 152 w 210"/>
                <a:gd name="T45" fmla="*/ 154 h 175"/>
                <a:gd name="T46" fmla="*/ 169 w 210"/>
                <a:gd name="T47" fmla="*/ 166 h 175"/>
                <a:gd name="T48" fmla="*/ 174 w 210"/>
                <a:gd name="T49" fmla="*/ 149 h 175"/>
                <a:gd name="T50" fmla="*/ 200 w 210"/>
                <a:gd name="T51" fmla="*/ 121 h 175"/>
                <a:gd name="T52" fmla="*/ 200 w 210"/>
                <a:gd name="T53" fmla="*/ 37 h 175"/>
                <a:gd name="T54" fmla="*/ 172 w 210"/>
                <a:gd name="T55" fmla="*/ 9 h 175"/>
                <a:gd name="T56" fmla="*/ 172 w 210"/>
                <a:gd name="T57" fmla="*/ 0 h 175"/>
                <a:gd name="T58" fmla="*/ 210 w 210"/>
                <a:gd name="T59" fmla="*/ 37 h 175"/>
                <a:gd name="T60" fmla="*/ 179 w 210"/>
                <a:gd name="T61" fmla="*/ 158 h 175"/>
                <a:gd name="T62" fmla="*/ 179 w 210"/>
                <a:gd name="T63" fmla="*/ 171 h 175"/>
                <a:gd name="T64" fmla="*/ 177 w 210"/>
                <a:gd name="T65" fmla="*/ 174 h 175"/>
                <a:gd name="T66" fmla="*/ 174 w 210"/>
                <a:gd name="T67" fmla="*/ 175 h 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10" h="175">
                  <a:moveTo>
                    <a:pt x="147" y="175"/>
                  </a:moveTo>
                  <a:cubicBezTo>
                    <a:pt x="146" y="175"/>
                    <a:pt x="145" y="175"/>
                    <a:pt x="144" y="174"/>
                  </a:cubicBezTo>
                  <a:cubicBezTo>
                    <a:pt x="144" y="174"/>
                    <a:pt x="144" y="174"/>
                    <a:pt x="144" y="174"/>
                  </a:cubicBezTo>
                  <a:cubicBezTo>
                    <a:pt x="143" y="173"/>
                    <a:pt x="142" y="172"/>
                    <a:pt x="142" y="171"/>
                  </a:cubicBezTo>
                  <a:cubicBezTo>
                    <a:pt x="142" y="171"/>
                    <a:pt x="142" y="171"/>
                    <a:pt x="142" y="171"/>
                  </a:cubicBezTo>
                  <a:cubicBezTo>
                    <a:pt x="142" y="159"/>
                    <a:pt x="142" y="159"/>
                    <a:pt x="142" y="159"/>
                  </a:cubicBezTo>
                  <a:cubicBezTo>
                    <a:pt x="68" y="159"/>
                    <a:pt x="68" y="159"/>
                    <a:pt x="68" y="159"/>
                  </a:cubicBezTo>
                  <a:cubicBezTo>
                    <a:pt x="68" y="171"/>
                    <a:pt x="68" y="171"/>
                    <a:pt x="68" y="171"/>
                  </a:cubicBezTo>
                  <a:cubicBezTo>
                    <a:pt x="68" y="172"/>
                    <a:pt x="68" y="173"/>
                    <a:pt x="67" y="174"/>
                  </a:cubicBezTo>
                  <a:cubicBezTo>
                    <a:pt x="67" y="174"/>
                    <a:pt x="67" y="174"/>
                    <a:pt x="67" y="174"/>
                  </a:cubicBezTo>
                  <a:cubicBezTo>
                    <a:pt x="66" y="175"/>
                    <a:pt x="65" y="175"/>
                    <a:pt x="63" y="175"/>
                  </a:cubicBezTo>
                  <a:cubicBezTo>
                    <a:pt x="63" y="175"/>
                    <a:pt x="63" y="175"/>
                    <a:pt x="63" y="175"/>
                  </a:cubicBezTo>
                  <a:cubicBezTo>
                    <a:pt x="36" y="175"/>
                    <a:pt x="36" y="175"/>
                    <a:pt x="36" y="175"/>
                  </a:cubicBezTo>
                  <a:cubicBezTo>
                    <a:pt x="35" y="175"/>
                    <a:pt x="34" y="175"/>
                    <a:pt x="33" y="174"/>
                  </a:cubicBezTo>
                  <a:cubicBezTo>
                    <a:pt x="33" y="174"/>
                    <a:pt x="33" y="174"/>
                    <a:pt x="33" y="174"/>
                  </a:cubicBezTo>
                  <a:cubicBezTo>
                    <a:pt x="32" y="173"/>
                    <a:pt x="32" y="172"/>
                    <a:pt x="32" y="171"/>
                  </a:cubicBezTo>
                  <a:cubicBezTo>
                    <a:pt x="32" y="171"/>
                    <a:pt x="32" y="171"/>
                    <a:pt x="32" y="171"/>
                  </a:cubicBezTo>
                  <a:cubicBezTo>
                    <a:pt x="32" y="158"/>
                    <a:pt x="32" y="158"/>
                    <a:pt x="32" y="158"/>
                  </a:cubicBezTo>
                  <a:cubicBezTo>
                    <a:pt x="14" y="155"/>
                    <a:pt x="0" y="140"/>
                    <a:pt x="0" y="121"/>
                  </a:cubicBezTo>
                  <a:cubicBezTo>
                    <a:pt x="0" y="121"/>
                    <a:pt x="0" y="121"/>
                    <a:pt x="0" y="121"/>
                  </a:cubicBezTo>
                  <a:cubicBezTo>
                    <a:pt x="0" y="37"/>
                    <a:pt x="0" y="37"/>
                    <a:pt x="0" y="37"/>
                  </a:cubicBezTo>
                  <a:cubicBezTo>
                    <a:pt x="0" y="17"/>
                    <a:pt x="17" y="0"/>
                    <a:pt x="38" y="0"/>
                  </a:cubicBezTo>
                  <a:cubicBezTo>
                    <a:pt x="38" y="0"/>
                    <a:pt x="38" y="0"/>
                    <a:pt x="38" y="0"/>
                  </a:cubicBezTo>
                  <a:cubicBezTo>
                    <a:pt x="172" y="0"/>
                    <a:pt x="172" y="0"/>
                    <a:pt x="172" y="0"/>
                  </a:cubicBezTo>
                  <a:cubicBezTo>
                    <a:pt x="172" y="5"/>
                    <a:pt x="172" y="5"/>
                    <a:pt x="172" y="5"/>
                  </a:cubicBezTo>
                  <a:cubicBezTo>
                    <a:pt x="172" y="9"/>
                    <a:pt x="172" y="9"/>
                    <a:pt x="172" y="9"/>
                  </a:cubicBezTo>
                  <a:cubicBezTo>
                    <a:pt x="38" y="9"/>
                    <a:pt x="38" y="9"/>
                    <a:pt x="38" y="9"/>
                  </a:cubicBezTo>
                  <a:cubicBezTo>
                    <a:pt x="22" y="9"/>
                    <a:pt x="10" y="22"/>
                    <a:pt x="10" y="37"/>
                  </a:cubicBezTo>
                  <a:cubicBezTo>
                    <a:pt x="10" y="37"/>
                    <a:pt x="10" y="37"/>
                    <a:pt x="10" y="37"/>
                  </a:cubicBezTo>
                  <a:cubicBezTo>
                    <a:pt x="10" y="121"/>
                    <a:pt x="10" y="121"/>
                    <a:pt x="10" y="121"/>
                  </a:cubicBezTo>
                  <a:cubicBezTo>
                    <a:pt x="10" y="136"/>
                    <a:pt x="22" y="149"/>
                    <a:pt x="37" y="149"/>
                  </a:cubicBezTo>
                  <a:cubicBezTo>
                    <a:pt x="37" y="149"/>
                    <a:pt x="37" y="149"/>
                    <a:pt x="37" y="149"/>
                  </a:cubicBezTo>
                  <a:cubicBezTo>
                    <a:pt x="39" y="149"/>
                    <a:pt x="41" y="151"/>
                    <a:pt x="41" y="154"/>
                  </a:cubicBezTo>
                  <a:cubicBezTo>
                    <a:pt x="41" y="154"/>
                    <a:pt x="41" y="154"/>
                    <a:pt x="41" y="154"/>
                  </a:cubicBezTo>
                  <a:cubicBezTo>
                    <a:pt x="41" y="166"/>
                    <a:pt x="41" y="166"/>
                    <a:pt x="41" y="166"/>
                  </a:cubicBezTo>
                  <a:cubicBezTo>
                    <a:pt x="59" y="166"/>
                    <a:pt x="59" y="166"/>
                    <a:pt x="59" y="166"/>
                  </a:cubicBezTo>
                  <a:cubicBezTo>
                    <a:pt x="59" y="154"/>
                    <a:pt x="59" y="154"/>
                    <a:pt x="59" y="154"/>
                  </a:cubicBezTo>
                  <a:cubicBezTo>
                    <a:pt x="59" y="153"/>
                    <a:pt x="59" y="152"/>
                    <a:pt x="60" y="151"/>
                  </a:cubicBezTo>
                  <a:cubicBezTo>
                    <a:pt x="60" y="151"/>
                    <a:pt x="60" y="151"/>
                    <a:pt x="60" y="151"/>
                  </a:cubicBezTo>
                  <a:cubicBezTo>
                    <a:pt x="61" y="150"/>
                    <a:pt x="62" y="149"/>
                    <a:pt x="63" y="149"/>
                  </a:cubicBezTo>
                  <a:cubicBezTo>
                    <a:pt x="63" y="149"/>
                    <a:pt x="63" y="149"/>
                    <a:pt x="63" y="149"/>
                  </a:cubicBezTo>
                  <a:cubicBezTo>
                    <a:pt x="147" y="149"/>
                    <a:pt x="147" y="149"/>
                    <a:pt x="147" y="149"/>
                  </a:cubicBezTo>
                  <a:cubicBezTo>
                    <a:pt x="148" y="149"/>
                    <a:pt x="150" y="150"/>
                    <a:pt x="151" y="151"/>
                  </a:cubicBezTo>
                  <a:cubicBezTo>
                    <a:pt x="151" y="151"/>
                    <a:pt x="151" y="151"/>
                    <a:pt x="151" y="151"/>
                  </a:cubicBezTo>
                  <a:cubicBezTo>
                    <a:pt x="151" y="152"/>
                    <a:pt x="152" y="153"/>
                    <a:pt x="152" y="154"/>
                  </a:cubicBezTo>
                  <a:cubicBezTo>
                    <a:pt x="152" y="154"/>
                    <a:pt x="152" y="154"/>
                    <a:pt x="152" y="154"/>
                  </a:cubicBezTo>
                  <a:cubicBezTo>
                    <a:pt x="152" y="166"/>
                    <a:pt x="152" y="166"/>
                    <a:pt x="152" y="166"/>
                  </a:cubicBezTo>
                  <a:cubicBezTo>
                    <a:pt x="169" y="166"/>
                    <a:pt x="169" y="166"/>
                    <a:pt x="169" y="166"/>
                  </a:cubicBezTo>
                  <a:cubicBezTo>
                    <a:pt x="169" y="154"/>
                    <a:pt x="169" y="154"/>
                    <a:pt x="169" y="154"/>
                  </a:cubicBezTo>
                  <a:cubicBezTo>
                    <a:pt x="169" y="151"/>
                    <a:pt x="171" y="149"/>
                    <a:pt x="174" y="149"/>
                  </a:cubicBezTo>
                  <a:cubicBezTo>
                    <a:pt x="174" y="149"/>
                    <a:pt x="174" y="149"/>
                    <a:pt x="174" y="149"/>
                  </a:cubicBezTo>
                  <a:cubicBezTo>
                    <a:pt x="189" y="149"/>
                    <a:pt x="201" y="136"/>
                    <a:pt x="200" y="121"/>
                  </a:cubicBezTo>
                  <a:cubicBezTo>
                    <a:pt x="200" y="121"/>
                    <a:pt x="200" y="121"/>
                    <a:pt x="200" y="121"/>
                  </a:cubicBezTo>
                  <a:cubicBezTo>
                    <a:pt x="200" y="37"/>
                    <a:pt x="200" y="37"/>
                    <a:pt x="200" y="37"/>
                  </a:cubicBezTo>
                  <a:cubicBezTo>
                    <a:pt x="200" y="22"/>
                    <a:pt x="188" y="9"/>
                    <a:pt x="172" y="9"/>
                  </a:cubicBezTo>
                  <a:cubicBezTo>
                    <a:pt x="172" y="9"/>
                    <a:pt x="172" y="9"/>
                    <a:pt x="172" y="9"/>
                  </a:cubicBezTo>
                  <a:cubicBezTo>
                    <a:pt x="172" y="5"/>
                    <a:pt x="172" y="5"/>
                    <a:pt x="172" y="5"/>
                  </a:cubicBezTo>
                  <a:cubicBezTo>
                    <a:pt x="172" y="0"/>
                    <a:pt x="172" y="0"/>
                    <a:pt x="172" y="0"/>
                  </a:cubicBezTo>
                  <a:cubicBezTo>
                    <a:pt x="193" y="0"/>
                    <a:pt x="210" y="17"/>
                    <a:pt x="210" y="37"/>
                  </a:cubicBezTo>
                  <a:cubicBezTo>
                    <a:pt x="210" y="37"/>
                    <a:pt x="210" y="37"/>
                    <a:pt x="210" y="37"/>
                  </a:cubicBezTo>
                  <a:cubicBezTo>
                    <a:pt x="210" y="121"/>
                    <a:pt x="210" y="121"/>
                    <a:pt x="210" y="121"/>
                  </a:cubicBezTo>
                  <a:cubicBezTo>
                    <a:pt x="210" y="140"/>
                    <a:pt x="197" y="155"/>
                    <a:pt x="179" y="158"/>
                  </a:cubicBezTo>
                  <a:cubicBezTo>
                    <a:pt x="179" y="158"/>
                    <a:pt x="179" y="158"/>
                    <a:pt x="179" y="158"/>
                  </a:cubicBezTo>
                  <a:cubicBezTo>
                    <a:pt x="179" y="171"/>
                    <a:pt x="179" y="171"/>
                    <a:pt x="179" y="171"/>
                  </a:cubicBezTo>
                  <a:cubicBezTo>
                    <a:pt x="179" y="172"/>
                    <a:pt x="178" y="173"/>
                    <a:pt x="177" y="174"/>
                  </a:cubicBezTo>
                  <a:cubicBezTo>
                    <a:pt x="177" y="174"/>
                    <a:pt x="177" y="174"/>
                    <a:pt x="177" y="174"/>
                  </a:cubicBezTo>
                  <a:cubicBezTo>
                    <a:pt x="176" y="175"/>
                    <a:pt x="175" y="175"/>
                    <a:pt x="174" y="175"/>
                  </a:cubicBezTo>
                  <a:cubicBezTo>
                    <a:pt x="174" y="175"/>
                    <a:pt x="174" y="175"/>
                    <a:pt x="174" y="175"/>
                  </a:cubicBezTo>
                  <a:cubicBezTo>
                    <a:pt x="147" y="175"/>
                    <a:pt x="147" y="175"/>
                    <a:pt x="147" y="175"/>
                  </a:cubicBezTo>
                  <a:close/>
                </a:path>
              </a:pathLst>
            </a:custGeom>
            <a:grpFill/>
            <a:ln w="9525">
              <a:solidFill>
                <a:srgbClr val="F785A0"/>
              </a:solidFill>
              <a:round/>
              <a:headEnd/>
              <a:tailEnd/>
            </a:ln>
          </p:spPr>
          <p:txBody>
            <a:bodyPr vert="horz" wrap="square" lIns="91440" tIns="45720" rIns="91440" bIns="45720" numCol="1" anchor="t" anchorCtr="0" compatLnSpc="1">
              <a:prstTxWarp prst="textNoShape">
                <a:avLst/>
              </a:prstTxWarp>
            </a:bodyPr>
            <a:lstStyle/>
            <a:p>
              <a:endParaRPr lang="zh-CN" altLang="en-US">
                <a:latin typeface="微软雅黑"/>
                <a:ea typeface="微软雅黑"/>
                <a:cs typeface="+mn-ea"/>
                <a:sym typeface="微软雅黑"/>
              </a:endParaRPr>
            </a:p>
          </p:txBody>
        </p:sp>
      </p:grpSp>
      <p:sp>
        <p:nvSpPr>
          <p:cNvPr id="97" name="Freeform 14"/>
          <p:cNvSpPr>
            <a:spLocks/>
          </p:cNvSpPr>
          <p:nvPr/>
        </p:nvSpPr>
        <p:spPr bwMode="auto">
          <a:xfrm>
            <a:off x="5388902" y="2586353"/>
            <a:ext cx="1506825" cy="1192719"/>
          </a:xfrm>
          <a:custGeom>
            <a:avLst/>
            <a:gdLst>
              <a:gd name="T0" fmla="*/ 428 w 429"/>
              <a:gd name="T1" fmla="*/ 0 h 340"/>
              <a:gd name="T2" fmla="*/ 287 w 429"/>
              <a:gd name="T3" fmla="*/ 100 h 340"/>
              <a:gd name="T4" fmla="*/ 176 w 429"/>
              <a:gd name="T5" fmla="*/ 52 h 340"/>
              <a:gd name="T6" fmla="*/ 79 w 429"/>
              <a:gd name="T7" fmla="*/ 151 h 340"/>
              <a:gd name="T8" fmla="*/ 26 w 429"/>
              <a:gd name="T9" fmla="*/ 179 h 340"/>
              <a:gd name="T10" fmla="*/ 0 w 429"/>
              <a:gd name="T11" fmla="*/ 197 h 340"/>
              <a:gd name="T12" fmla="*/ 85 w 429"/>
              <a:gd name="T13" fmla="*/ 339 h 340"/>
              <a:gd name="T14" fmla="*/ 224 w 429"/>
              <a:gd name="T15" fmla="*/ 340 h 340"/>
              <a:gd name="T16" fmla="*/ 251 w 429"/>
              <a:gd name="T17" fmla="*/ 323 h 340"/>
              <a:gd name="T18" fmla="*/ 429 w 429"/>
              <a:gd name="T19" fmla="*/ 24 h 340"/>
              <a:gd name="T20" fmla="*/ 428 w 429"/>
              <a:gd name="T21" fmla="*/ 0 h 3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29" h="340">
                <a:moveTo>
                  <a:pt x="428" y="0"/>
                </a:moveTo>
                <a:cubicBezTo>
                  <a:pt x="287" y="100"/>
                  <a:pt x="287" y="100"/>
                  <a:pt x="287" y="100"/>
                </a:cubicBezTo>
                <a:cubicBezTo>
                  <a:pt x="176" y="52"/>
                  <a:pt x="176" y="52"/>
                  <a:pt x="176" y="52"/>
                </a:cubicBezTo>
                <a:cubicBezTo>
                  <a:pt x="167" y="99"/>
                  <a:pt x="134" y="124"/>
                  <a:pt x="79" y="151"/>
                </a:cubicBezTo>
                <a:cubicBezTo>
                  <a:pt x="62" y="159"/>
                  <a:pt x="44" y="168"/>
                  <a:pt x="26" y="179"/>
                </a:cubicBezTo>
                <a:cubicBezTo>
                  <a:pt x="17" y="185"/>
                  <a:pt x="8" y="191"/>
                  <a:pt x="0" y="197"/>
                </a:cubicBezTo>
                <a:cubicBezTo>
                  <a:pt x="85" y="339"/>
                  <a:pt x="85" y="339"/>
                  <a:pt x="85" y="339"/>
                </a:cubicBezTo>
                <a:cubicBezTo>
                  <a:pt x="224" y="340"/>
                  <a:pt x="224" y="340"/>
                  <a:pt x="224" y="340"/>
                </a:cubicBezTo>
                <a:cubicBezTo>
                  <a:pt x="232" y="334"/>
                  <a:pt x="240" y="328"/>
                  <a:pt x="251" y="323"/>
                </a:cubicBezTo>
                <a:cubicBezTo>
                  <a:pt x="359" y="266"/>
                  <a:pt x="429" y="156"/>
                  <a:pt x="429" y="24"/>
                </a:cubicBezTo>
                <a:cubicBezTo>
                  <a:pt x="429" y="16"/>
                  <a:pt x="428" y="8"/>
                  <a:pt x="428" y="0"/>
                </a:cubicBezTo>
                <a:close/>
              </a:path>
            </a:pathLst>
          </a:custGeom>
          <a:solidFill>
            <a:srgbClr val="F785A0"/>
          </a:solidFill>
          <a:ln>
            <a:solidFill>
              <a:srgbClr val="F785A0"/>
            </a:solidFill>
          </a:ln>
        </p:spPr>
        <p:txBody>
          <a:bodyPr vert="horz" wrap="square" lIns="91440" tIns="45720" rIns="91440" bIns="45720" numCol="1" anchor="t" anchorCtr="0" compatLnSpc="1">
            <a:prstTxWarp prst="textNoShape">
              <a:avLst/>
            </a:prstTxWarp>
          </a:bodyPr>
          <a:lstStyle/>
          <a:p>
            <a:endParaRPr lang="zh-CN" altLang="en-US">
              <a:latin typeface="微软雅黑"/>
              <a:ea typeface="微软雅黑"/>
              <a:cs typeface="+mn-ea"/>
              <a:sym typeface="微软雅黑"/>
            </a:endParaRPr>
          </a:p>
        </p:txBody>
      </p:sp>
      <p:sp>
        <p:nvSpPr>
          <p:cNvPr id="107" name="Freeform 12"/>
          <p:cNvSpPr>
            <a:spLocks/>
          </p:cNvSpPr>
          <p:nvPr/>
        </p:nvSpPr>
        <p:spPr bwMode="auto">
          <a:xfrm>
            <a:off x="5750421" y="1396598"/>
            <a:ext cx="1134934" cy="1477193"/>
          </a:xfrm>
          <a:custGeom>
            <a:avLst/>
            <a:gdLst>
              <a:gd name="T0" fmla="*/ 0 w 323"/>
              <a:gd name="T1" fmla="*/ 249 h 421"/>
              <a:gd name="T2" fmla="*/ 75 w 323"/>
              <a:gd name="T3" fmla="*/ 363 h 421"/>
              <a:gd name="T4" fmla="*/ 75 w 323"/>
              <a:gd name="T5" fmla="*/ 375 h 421"/>
              <a:gd name="T6" fmla="*/ 182 w 323"/>
              <a:gd name="T7" fmla="*/ 421 h 421"/>
              <a:gd name="T8" fmla="*/ 323 w 323"/>
              <a:gd name="T9" fmla="*/ 320 h 421"/>
              <a:gd name="T10" fmla="*/ 44 w 323"/>
              <a:gd name="T11" fmla="*/ 0 h 421"/>
              <a:gd name="T12" fmla="*/ 89 w 323"/>
              <a:gd name="T13" fmla="*/ 151 h 421"/>
              <a:gd name="T14" fmla="*/ 0 w 323"/>
              <a:gd name="T15" fmla="*/ 249 h 42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23" h="421">
                <a:moveTo>
                  <a:pt x="0" y="249"/>
                </a:moveTo>
                <a:cubicBezTo>
                  <a:pt x="44" y="268"/>
                  <a:pt x="75" y="312"/>
                  <a:pt x="75" y="363"/>
                </a:cubicBezTo>
                <a:cubicBezTo>
                  <a:pt x="75" y="367"/>
                  <a:pt x="75" y="371"/>
                  <a:pt x="75" y="375"/>
                </a:cubicBezTo>
                <a:cubicBezTo>
                  <a:pt x="182" y="421"/>
                  <a:pt x="182" y="421"/>
                  <a:pt x="182" y="421"/>
                </a:cubicBezTo>
                <a:cubicBezTo>
                  <a:pt x="323" y="320"/>
                  <a:pt x="323" y="320"/>
                  <a:pt x="323" y="320"/>
                </a:cubicBezTo>
                <a:cubicBezTo>
                  <a:pt x="305" y="165"/>
                  <a:pt x="193" y="38"/>
                  <a:pt x="44" y="0"/>
                </a:cubicBezTo>
                <a:cubicBezTo>
                  <a:pt x="89" y="151"/>
                  <a:pt x="89" y="151"/>
                  <a:pt x="89" y="151"/>
                </a:cubicBezTo>
                <a:lnTo>
                  <a:pt x="0" y="249"/>
                </a:lnTo>
                <a:close/>
              </a:path>
            </a:pathLst>
          </a:custGeom>
          <a:solidFill>
            <a:srgbClr val="F785A0"/>
          </a:solidFill>
          <a:ln>
            <a:solidFill>
              <a:srgbClr val="F785A0"/>
            </a:solidFill>
          </a:ln>
        </p:spPr>
        <p:txBody>
          <a:bodyPr vert="horz" wrap="square" lIns="91440" tIns="45720" rIns="91440" bIns="45720" numCol="1" anchor="t" anchorCtr="0" compatLnSpc="1">
            <a:prstTxWarp prst="textNoShape">
              <a:avLst/>
            </a:prstTxWarp>
          </a:bodyPr>
          <a:lstStyle/>
          <a:p>
            <a:endParaRPr lang="zh-CN" altLang="en-US">
              <a:latin typeface="微软雅黑"/>
              <a:ea typeface="微软雅黑"/>
              <a:cs typeface="+mn-ea"/>
              <a:sym typeface="微软雅黑"/>
            </a:endParaRPr>
          </a:p>
        </p:txBody>
      </p:sp>
      <p:sp>
        <p:nvSpPr>
          <p:cNvPr id="110" name="Freeform 13"/>
          <p:cNvSpPr>
            <a:spLocks/>
          </p:cNvSpPr>
          <p:nvPr/>
        </p:nvSpPr>
        <p:spPr bwMode="auto">
          <a:xfrm>
            <a:off x="5138504" y="3312355"/>
            <a:ext cx="977881" cy="1377923"/>
          </a:xfrm>
          <a:custGeom>
            <a:avLst/>
            <a:gdLst>
              <a:gd name="T0" fmla="*/ 58 w 278"/>
              <a:gd name="T1" fmla="*/ 0 h 393"/>
              <a:gd name="T2" fmla="*/ 0 w 278"/>
              <a:gd name="T3" fmla="*/ 137 h 393"/>
              <a:gd name="T4" fmla="*/ 0 w 278"/>
              <a:gd name="T5" fmla="*/ 269 h 393"/>
              <a:gd name="T6" fmla="*/ 125 w 278"/>
              <a:gd name="T7" fmla="*/ 393 h 393"/>
              <a:gd name="T8" fmla="*/ 238 w 278"/>
              <a:gd name="T9" fmla="*/ 319 h 393"/>
              <a:gd name="T10" fmla="*/ 249 w 278"/>
              <a:gd name="T11" fmla="*/ 246 h 393"/>
              <a:gd name="T12" fmla="*/ 278 w 278"/>
              <a:gd name="T13" fmla="*/ 148 h 393"/>
              <a:gd name="T14" fmla="*/ 147 w 278"/>
              <a:gd name="T15" fmla="*/ 148 h 393"/>
              <a:gd name="T16" fmla="*/ 58 w 278"/>
              <a:gd name="T17" fmla="*/ 0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78" h="393">
                <a:moveTo>
                  <a:pt x="58" y="0"/>
                </a:moveTo>
                <a:cubicBezTo>
                  <a:pt x="21" y="31"/>
                  <a:pt x="0" y="68"/>
                  <a:pt x="0" y="137"/>
                </a:cubicBezTo>
                <a:cubicBezTo>
                  <a:pt x="0" y="269"/>
                  <a:pt x="0" y="269"/>
                  <a:pt x="0" y="269"/>
                </a:cubicBezTo>
                <a:cubicBezTo>
                  <a:pt x="0" y="337"/>
                  <a:pt x="56" y="393"/>
                  <a:pt x="125" y="393"/>
                </a:cubicBezTo>
                <a:cubicBezTo>
                  <a:pt x="175" y="393"/>
                  <a:pt x="217" y="362"/>
                  <a:pt x="238" y="319"/>
                </a:cubicBezTo>
                <a:cubicBezTo>
                  <a:pt x="251" y="293"/>
                  <a:pt x="249" y="256"/>
                  <a:pt x="249" y="246"/>
                </a:cubicBezTo>
                <a:cubicBezTo>
                  <a:pt x="251" y="208"/>
                  <a:pt x="253" y="176"/>
                  <a:pt x="278" y="148"/>
                </a:cubicBezTo>
                <a:cubicBezTo>
                  <a:pt x="147" y="148"/>
                  <a:pt x="147" y="148"/>
                  <a:pt x="147" y="148"/>
                </a:cubicBezTo>
                <a:lnTo>
                  <a:pt x="58" y="0"/>
                </a:lnTo>
                <a:close/>
              </a:path>
            </a:pathLst>
          </a:custGeom>
          <a:solidFill>
            <a:srgbClr val="F785A0"/>
          </a:solidFill>
          <a:ln>
            <a:solidFill>
              <a:srgbClr val="F785A0"/>
            </a:solidFill>
          </a:ln>
        </p:spPr>
        <p:txBody>
          <a:bodyPr vert="horz" wrap="square" lIns="91440" tIns="45720" rIns="91440" bIns="45720" numCol="1" anchor="t" anchorCtr="0" compatLnSpc="1">
            <a:prstTxWarp prst="textNoShape">
              <a:avLst/>
            </a:prstTxWarp>
          </a:bodyPr>
          <a:lstStyle/>
          <a:p>
            <a:endParaRPr lang="zh-CN" altLang="en-US">
              <a:latin typeface="微软雅黑"/>
              <a:ea typeface="微软雅黑"/>
              <a:cs typeface="+mn-ea"/>
              <a:sym typeface="微软雅黑"/>
            </a:endParaRPr>
          </a:p>
        </p:txBody>
      </p:sp>
      <p:sp>
        <p:nvSpPr>
          <p:cNvPr id="113" name="Oval 10"/>
          <p:cNvSpPr>
            <a:spLocks noChangeArrowheads="1"/>
          </p:cNvSpPr>
          <p:nvPr/>
        </p:nvSpPr>
        <p:spPr bwMode="auto">
          <a:xfrm>
            <a:off x="5138504" y="4833996"/>
            <a:ext cx="875648" cy="874166"/>
          </a:xfrm>
          <a:prstGeom prst="ellipse">
            <a:avLst/>
          </a:prstGeom>
          <a:solidFill>
            <a:srgbClr val="F785A0"/>
          </a:solidFill>
          <a:ln>
            <a:solidFill>
              <a:srgbClr val="F785A0"/>
            </a:solidFill>
          </a:ln>
        </p:spPr>
        <p:txBody>
          <a:bodyPr vert="horz" wrap="square" lIns="91440" tIns="45720" rIns="91440" bIns="45720" numCol="1" anchor="t" anchorCtr="0" compatLnSpc="1">
            <a:prstTxWarp prst="textNoShape">
              <a:avLst/>
            </a:prstTxWarp>
          </a:bodyPr>
          <a:lstStyle/>
          <a:p>
            <a:endParaRPr lang="zh-CN" altLang="en-US">
              <a:latin typeface="微软雅黑"/>
              <a:ea typeface="微软雅黑"/>
              <a:cs typeface="+mn-ea"/>
              <a:sym typeface="微软雅黑"/>
            </a:endParaRPr>
          </a:p>
        </p:txBody>
      </p:sp>
      <p:sp>
        <p:nvSpPr>
          <p:cNvPr id="121" name="Freeform 11"/>
          <p:cNvSpPr>
            <a:spLocks/>
          </p:cNvSpPr>
          <p:nvPr/>
        </p:nvSpPr>
        <p:spPr bwMode="auto">
          <a:xfrm>
            <a:off x="4485103" y="1355112"/>
            <a:ext cx="1514233" cy="985290"/>
          </a:xfrm>
          <a:custGeom>
            <a:avLst/>
            <a:gdLst>
              <a:gd name="T0" fmla="*/ 232 w 431"/>
              <a:gd name="T1" fmla="*/ 281 h 281"/>
              <a:gd name="T2" fmla="*/ 311 w 431"/>
              <a:gd name="T3" fmla="*/ 250 h 281"/>
              <a:gd name="T4" fmla="*/ 344 w 431"/>
              <a:gd name="T5" fmla="*/ 255 h 281"/>
              <a:gd name="T6" fmla="*/ 431 w 431"/>
              <a:gd name="T7" fmla="*/ 159 h 281"/>
              <a:gd name="T8" fmla="*/ 386 w 431"/>
              <a:gd name="T9" fmla="*/ 8 h 281"/>
              <a:gd name="T10" fmla="*/ 311 w 431"/>
              <a:gd name="T11" fmla="*/ 0 h 281"/>
              <a:gd name="T12" fmla="*/ 0 w 431"/>
              <a:gd name="T13" fmla="*/ 165 h 281"/>
              <a:gd name="T14" fmla="*/ 159 w 431"/>
              <a:gd name="T15" fmla="*/ 163 h 281"/>
              <a:gd name="T16" fmla="*/ 232 w 431"/>
              <a:gd name="T17" fmla="*/ 281 h 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1" h="281">
                <a:moveTo>
                  <a:pt x="232" y="281"/>
                </a:moveTo>
                <a:cubicBezTo>
                  <a:pt x="254" y="262"/>
                  <a:pt x="281" y="250"/>
                  <a:pt x="311" y="250"/>
                </a:cubicBezTo>
                <a:cubicBezTo>
                  <a:pt x="322" y="250"/>
                  <a:pt x="333" y="252"/>
                  <a:pt x="344" y="255"/>
                </a:cubicBezTo>
                <a:cubicBezTo>
                  <a:pt x="431" y="159"/>
                  <a:pt x="431" y="159"/>
                  <a:pt x="431" y="159"/>
                </a:cubicBezTo>
                <a:cubicBezTo>
                  <a:pt x="386" y="8"/>
                  <a:pt x="386" y="8"/>
                  <a:pt x="386" y="8"/>
                </a:cubicBezTo>
                <a:cubicBezTo>
                  <a:pt x="362" y="3"/>
                  <a:pt x="337" y="0"/>
                  <a:pt x="311" y="0"/>
                </a:cubicBezTo>
                <a:cubicBezTo>
                  <a:pt x="182" y="0"/>
                  <a:pt x="68" y="65"/>
                  <a:pt x="0" y="165"/>
                </a:cubicBezTo>
                <a:cubicBezTo>
                  <a:pt x="159" y="163"/>
                  <a:pt x="159" y="163"/>
                  <a:pt x="159" y="163"/>
                </a:cubicBezTo>
                <a:lnTo>
                  <a:pt x="232" y="281"/>
                </a:lnTo>
                <a:close/>
              </a:path>
            </a:pathLst>
          </a:custGeom>
          <a:solidFill>
            <a:srgbClr val="F785A0"/>
          </a:solidFill>
          <a:ln>
            <a:solidFill>
              <a:srgbClr val="F785A0"/>
            </a:solidFill>
          </a:ln>
        </p:spPr>
        <p:txBody>
          <a:bodyPr vert="horz" wrap="square" lIns="91440" tIns="45720" rIns="91440" bIns="45720" numCol="1" anchor="t" anchorCtr="0" compatLnSpc="1">
            <a:prstTxWarp prst="textNoShape">
              <a:avLst/>
            </a:prstTxWarp>
          </a:bodyPr>
          <a:lstStyle/>
          <a:p>
            <a:endParaRPr lang="zh-CN" altLang="en-US">
              <a:latin typeface="微软雅黑"/>
              <a:ea typeface="微软雅黑"/>
              <a:cs typeface="+mn-ea"/>
              <a:sym typeface="微软雅黑"/>
            </a:endParaRPr>
          </a:p>
        </p:txBody>
      </p:sp>
      <p:sp>
        <p:nvSpPr>
          <p:cNvPr id="127" name="Freeform 15"/>
          <p:cNvSpPr>
            <a:spLocks/>
          </p:cNvSpPr>
          <p:nvPr/>
        </p:nvSpPr>
        <p:spPr bwMode="auto">
          <a:xfrm>
            <a:off x="4249522" y="1983326"/>
            <a:ext cx="1008996" cy="1146788"/>
          </a:xfrm>
          <a:custGeom>
            <a:avLst/>
            <a:gdLst>
              <a:gd name="T0" fmla="*/ 287 w 287"/>
              <a:gd name="T1" fmla="*/ 113 h 327"/>
              <a:gd name="T2" fmla="*/ 217 w 287"/>
              <a:gd name="T3" fmla="*/ 0 h 327"/>
              <a:gd name="T4" fmla="*/ 57 w 287"/>
              <a:gd name="T5" fmla="*/ 2 h 327"/>
              <a:gd name="T6" fmla="*/ 12 w 287"/>
              <a:gd name="T7" fmla="*/ 116 h 327"/>
              <a:gd name="T8" fmla="*/ 14 w 287"/>
              <a:gd name="T9" fmla="*/ 245 h 327"/>
              <a:gd name="T10" fmla="*/ 126 w 287"/>
              <a:gd name="T11" fmla="*/ 327 h 327"/>
              <a:gd name="T12" fmla="*/ 251 w 287"/>
              <a:gd name="T13" fmla="*/ 204 h 327"/>
              <a:gd name="T14" fmla="*/ 251 w 287"/>
              <a:gd name="T15" fmla="*/ 204 h 327"/>
              <a:gd name="T16" fmla="*/ 251 w 287"/>
              <a:gd name="T17" fmla="*/ 203 h 327"/>
              <a:gd name="T18" fmla="*/ 287 w 287"/>
              <a:gd name="T19" fmla="*/ 113 h 3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87" h="327">
                <a:moveTo>
                  <a:pt x="287" y="113"/>
                </a:moveTo>
                <a:cubicBezTo>
                  <a:pt x="217" y="0"/>
                  <a:pt x="217" y="0"/>
                  <a:pt x="217" y="0"/>
                </a:cubicBezTo>
                <a:cubicBezTo>
                  <a:pt x="57" y="2"/>
                  <a:pt x="57" y="2"/>
                  <a:pt x="57" y="2"/>
                </a:cubicBezTo>
                <a:cubicBezTo>
                  <a:pt x="36" y="36"/>
                  <a:pt x="20" y="75"/>
                  <a:pt x="12" y="116"/>
                </a:cubicBezTo>
                <a:cubicBezTo>
                  <a:pt x="6" y="141"/>
                  <a:pt x="0" y="206"/>
                  <a:pt x="14" y="245"/>
                </a:cubicBezTo>
                <a:cubicBezTo>
                  <a:pt x="31" y="293"/>
                  <a:pt x="72" y="327"/>
                  <a:pt x="126" y="327"/>
                </a:cubicBezTo>
                <a:cubicBezTo>
                  <a:pt x="195" y="327"/>
                  <a:pt x="251" y="272"/>
                  <a:pt x="251" y="204"/>
                </a:cubicBezTo>
                <a:cubicBezTo>
                  <a:pt x="251" y="204"/>
                  <a:pt x="251" y="204"/>
                  <a:pt x="251" y="204"/>
                </a:cubicBezTo>
                <a:cubicBezTo>
                  <a:pt x="251" y="204"/>
                  <a:pt x="251" y="203"/>
                  <a:pt x="251" y="203"/>
                </a:cubicBezTo>
                <a:cubicBezTo>
                  <a:pt x="251" y="169"/>
                  <a:pt x="265" y="137"/>
                  <a:pt x="287" y="113"/>
                </a:cubicBezTo>
                <a:close/>
              </a:path>
            </a:pathLst>
          </a:custGeom>
          <a:solidFill>
            <a:srgbClr val="F785A0"/>
          </a:solidFill>
          <a:ln>
            <a:solidFill>
              <a:srgbClr val="F785A0"/>
            </a:solidFill>
          </a:ln>
        </p:spPr>
        <p:txBody>
          <a:bodyPr vert="horz" wrap="square" lIns="91440" tIns="45720" rIns="91440" bIns="45720" numCol="1" anchor="t" anchorCtr="0" compatLnSpc="1">
            <a:prstTxWarp prst="textNoShape">
              <a:avLst/>
            </a:prstTxWarp>
          </a:bodyPr>
          <a:lstStyle/>
          <a:p>
            <a:endParaRPr lang="zh-CN" altLang="en-US">
              <a:latin typeface="微软雅黑"/>
              <a:ea typeface="微软雅黑"/>
              <a:cs typeface="+mn-ea"/>
              <a:sym typeface="微软雅黑"/>
            </a:endParaRPr>
          </a:p>
        </p:txBody>
      </p:sp>
      <p:grpSp>
        <p:nvGrpSpPr>
          <p:cNvPr id="135" name="组合 134"/>
          <p:cNvGrpSpPr/>
          <p:nvPr/>
        </p:nvGrpSpPr>
        <p:grpSpPr>
          <a:xfrm>
            <a:off x="1532557" y="4551454"/>
            <a:ext cx="2823553" cy="916837"/>
            <a:chOff x="5783567" y="4664582"/>
            <a:chExt cx="2823553" cy="916837"/>
          </a:xfrm>
        </p:grpSpPr>
        <p:sp>
          <p:nvSpPr>
            <p:cNvPr id="136" name="文本框 69"/>
            <p:cNvSpPr txBox="1"/>
            <p:nvPr/>
          </p:nvSpPr>
          <p:spPr>
            <a:xfrm flipH="1">
              <a:off x="5872701" y="4664582"/>
              <a:ext cx="2734419" cy="453183"/>
            </a:xfrm>
            <a:prstGeom prst="rect">
              <a:avLst/>
            </a:prstGeom>
            <a:noFill/>
          </p:spPr>
          <p:txBody>
            <a:bodyPr wrap="square" lIns="0" tIns="72000" bIns="72000" rtlCol="0" anchor="ctr" anchorCtr="0">
              <a:spAutoFit/>
            </a:bodyPr>
            <a:lstStyle/>
            <a:p>
              <a:r>
                <a:rPr lang="zh-CN" altLang="en-US" sz="2000" b="1" dirty="0">
                  <a:solidFill>
                    <a:schemeClr val="tx1">
                      <a:lumMod val="65000"/>
                      <a:lumOff val="35000"/>
                    </a:schemeClr>
                  </a:solidFill>
                  <a:latin typeface="微软雅黑"/>
                  <a:ea typeface="微软雅黑"/>
                  <a:cs typeface="+mn-ea"/>
                  <a:sym typeface="微软雅黑"/>
                </a:rPr>
                <a:t>Bottleneck three</a:t>
              </a:r>
            </a:p>
          </p:txBody>
        </p:sp>
        <p:sp>
          <p:nvSpPr>
            <p:cNvPr id="137" name="文本框 127"/>
            <p:cNvSpPr txBox="1"/>
            <p:nvPr/>
          </p:nvSpPr>
          <p:spPr>
            <a:xfrm>
              <a:off x="5783567" y="5053069"/>
              <a:ext cx="2512708" cy="528350"/>
            </a:xfrm>
            <a:prstGeom prst="rect">
              <a:avLst/>
            </a:prstGeom>
            <a:noFill/>
          </p:spPr>
          <p:txBody>
            <a:bodyPr wrap="square" rtlCol="0">
              <a:spAutoFit/>
            </a:bodyPr>
            <a:lstStyle>
              <a:defPPr>
                <a:defRPr lang="zh-CN"/>
              </a:defPPr>
              <a:lvl1pPr>
                <a:defRPr sz="2400" b="1">
                  <a:gradFill>
                    <a:gsLst>
                      <a:gs pos="97000">
                        <a:srgbClr val="F0CB30">
                          <a:lumMod val="82000"/>
                        </a:srgbClr>
                      </a:gs>
                      <a:gs pos="0">
                        <a:srgbClr val="F4ECA3"/>
                      </a:gs>
                      <a:gs pos="75000">
                        <a:srgbClr val="F6E65D">
                          <a:lumMod val="90000"/>
                        </a:srgbClr>
                      </a:gs>
                    </a:gsLst>
                    <a:lin ang="3600000" scaled="0"/>
                  </a:gradFill>
                  <a:latin typeface="微软雅黑" panose="020B0503020204020204" pitchFamily="34" charset="-122"/>
                  <a:ea typeface="微软雅黑" panose="020B0503020204020204" pitchFamily="34" charset="-122"/>
                </a:defRPr>
              </a:lvl1pPr>
            </a:lstStyle>
            <a:p>
              <a:pPr>
                <a:lnSpc>
                  <a:spcPts val="1700"/>
                </a:lnSpc>
              </a:pPr>
              <a:r>
                <a:rPr lang="zh-CN" altLang="en-US" sz="1200" b="0" dirty="0">
                  <a:solidFill>
                    <a:schemeClr val="tx1">
                      <a:lumMod val="65000"/>
                      <a:lumOff val="35000"/>
                    </a:schemeClr>
                  </a:solidFill>
                  <a:latin typeface="微软雅黑"/>
                  <a:ea typeface="微软雅黑"/>
                  <a:cs typeface="+mn-ea"/>
                  <a:sym typeface="微软雅黑"/>
                </a:rPr>
                <a:t>Enter your text message Enter your text message Enter your text message</a:t>
              </a:r>
              <a:endParaRPr lang="zh-CN" altLang="en-US" sz="1200" dirty="0">
                <a:solidFill>
                  <a:schemeClr val="tx1">
                    <a:lumMod val="65000"/>
                    <a:lumOff val="35000"/>
                  </a:schemeClr>
                </a:solidFill>
                <a:latin typeface="微软雅黑"/>
                <a:ea typeface="微软雅黑"/>
                <a:cs typeface="+mn-ea"/>
                <a:sym typeface="微软雅黑"/>
              </a:endParaRPr>
            </a:p>
          </p:txBody>
        </p:sp>
      </p:grpSp>
      <p:grpSp>
        <p:nvGrpSpPr>
          <p:cNvPr id="138" name="组合 137"/>
          <p:cNvGrpSpPr/>
          <p:nvPr/>
        </p:nvGrpSpPr>
        <p:grpSpPr>
          <a:xfrm>
            <a:off x="1532557" y="3306166"/>
            <a:ext cx="2512708" cy="930225"/>
            <a:chOff x="5783567" y="3419294"/>
            <a:chExt cx="2512708" cy="930225"/>
          </a:xfrm>
        </p:grpSpPr>
        <p:sp>
          <p:nvSpPr>
            <p:cNvPr id="139" name="文本框 63"/>
            <p:cNvSpPr txBox="1"/>
            <p:nvPr/>
          </p:nvSpPr>
          <p:spPr>
            <a:xfrm flipH="1">
              <a:off x="5872701" y="3419294"/>
              <a:ext cx="2293083" cy="453183"/>
            </a:xfrm>
            <a:prstGeom prst="rect">
              <a:avLst/>
            </a:prstGeom>
            <a:noFill/>
          </p:spPr>
          <p:txBody>
            <a:bodyPr wrap="square" lIns="0" tIns="72000" bIns="72000" rtlCol="0" anchor="ctr" anchorCtr="0">
              <a:spAutoFit/>
            </a:bodyPr>
            <a:lstStyle/>
            <a:p>
              <a:r>
                <a:rPr lang="zh-CN" altLang="en-US" sz="2000" b="1" dirty="0">
                  <a:solidFill>
                    <a:schemeClr val="tx1">
                      <a:lumMod val="65000"/>
                      <a:lumOff val="35000"/>
                    </a:schemeClr>
                  </a:solidFill>
                  <a:latin typeface="微软雅黑"/>
                  <a:ea typeface="微软雅黑"/>
                  <a:cs typeface="+mn-ea"/>
                  <a:sym typeface="微软雅黑"/>
                </a:rPr>
                <a:t>Bottleneck TWO</a:t>
              </a:r>
            </a:p>
          </p:txBody>
        </p:sp>
        <p:sp>
          <p:nvSpPr>
            <p:cNvPr id="140" name="文本框 128"/>
            <p:cNvSpPr txBox="1"/>
            <p:nvPr/>
          </p:nvSpPr>
          <p:spPr>
            <a:xfrm>
              <a:off x="5783567" y="3821169"/>
              <a:ext cx="2512708" cy="528350"/>
            </a:xfrm>
            <a:prstGeom prst="rect">
              <a:avLst/>
            </a:prstGeom>
            <a:noFill/>
          </p:spPr>
          <p:txBody>
            <a:bodyPr wrap="square" rtlCol="0">
              <a:spAutoFit/>
            </a:bodyPr>
            <a:lstStyle>
              <a:defPPr>
                <a:defRPr lang="zh-CN"/>
              </a:defPPr>
              <a:lvl1pPr>
                <a:defRPr sz="2400" b="1">
                  <a:gradFill>
                    <a:gsLst>
                      <a:gs pos="97000">
                        <a:srgbClr val="F0CB30">
                          <a:lumMod val="82000"/>
                        </a:srgbClr>
                      </a:gs>
                      <a:gs pos="0">
                        <a:srgbClr val="F4ECA3"/>
                      </a:gs>
                      <a:gs pos="75000">
                        <a:srgbClr val="F6E65D">
                          <a:lumMod val="90000"/>
                        </a:srgbClr>
                      </a:gs>
                    </a:gsLst>
                    <a:lin ang="3600000" scaled="0"/>
                  </a:gradFill>
                  <a:latin typeface="微软雅黑" panose="020B0503020204020204" pitchFamily="34" charset="-122"/>
                  <a:ea typeface="微软雅黑" panose="020B0503020204020204" pitchFamily="34" charset="-122"/>
                </a:defRPr>
              </a:lvl1pPr>
            </a:lstStyle>
            <a:p>
              <a:pPr>
                <a:lnSpc>
                  <a:spcPts val="1700"/>
                </a:lnSpc>
              </a:pPr>
              <a:r>
                <a:rPr lang="zh-CN" altLang="en-US" sz="1200" b="0" dirty="0">
                  <a:solidFill>
                    <a:schemeClr val="tx1">
                      <a:lumMod val="65000"/>
                      <a:lumOff val="35000"/>
                    </a:schemeClr>
                  </a:solidFill>
                  <a:latin typeface="微软雅黑"/>
                  <a:ea typeface="微软雅黑"/>
                  <a:cs typeface="+mn-ea"/>
                  <a:sym typeface="微软雅黑"/>
                </a:rPr>
                <a:t>Enter your text message Enter your text message Enter your text message</a:t>
              </a:r>
              <a:endParaRPr lang="zh-CN" altLang="en-US" sz="1200" dirty="0">
                <a:solidFill>
                  <a:schemeClr val="tx1">
                    <a:lumMod val="65000"/>
                    <a:lumOff val="35000"/>
                  </a:schemeClr>
                </a:solidFill>
                <a:latin typeface="微软雅黑"/>
                <a:ea typeface="微软雅黑"/>
                <a:cs typeface="+mn-ea"/>
                <a:sym typeface="微软雅黑"/>
              </a:endParaRPr>
            </a:p>
          </p:txBody>
        </p:sp>
      </p:grpSp>
      <p:grpSp>
        <p:nvGrpSpPr>
          <p:cNvPr id="141" name="组合 140"/>
          <p:cNvGrpSpPr/>
          <p:nvPr/>
        </p:nvGrpSpPr>
        <p:grpSpPr>
          <a:xfrm>
            <a:off x="1532557" y="2106558"/>
            <a:ext cx="2512708" cy="923333"/>
            <a:chOff x="5783567" y="2219686"/>
            <a:chExt cx="2512708" cy="923333"/>
          </a:xfrm>
        </p:grpSpPr>
        <p:sp>
          <p:nvSpPr>
            <p:cNvPr id="142" name="文本框 66"/>
            <p:cNvSpPr txBox="1"/>
            <p:nvPr/>
          </p:nvSpPr>
          <p:spPr>
            <a:xfrm flipH="1">
              <a:off x="5855443" y="2219686"/>
              <a:ext cx="2440831" cy="453183"/>
            </a:xfrm>
            <a:prstGeom prst="rect">
              <a:avLst/>
            </a:prstGeom>
            <a:noFill/>
          </p:spPr>
          <p:txBody>
            <a:bodyPr wrap="square" lIns="0" tIns="72000" bIns="72000" rtlCol="0" anchor="ctr" anchorCtr="0">
              <a:spAutoFit/>
            </a:bodyPr>
            <a:lstStyle/>
            <a:p>
              <a:r>
                <a:rPr lang="zh-CN" altLang="en-US" sz="2000" b="1" dirty="0">
                  <a:solidFill>
                    <a:schemeClr val="tx1">
                      <a:lumMod val="65000"/>
                      <a:lumOff val="35000"/>
                    </a:schemeClr>
                  </a:solidFill>
                  <a:latin typeface="微软雅黑"/>
                  <a:ea typeface="微软雅黑"/>
                  <a:cs typeface="+mn-ea"/>
                  <a:sym typeface="微软雅黑"/>
                </a:rPr>
                <a:t>Bottleneck one</a:t>
              </a:r>
            </a:p>
          </p:txBody>
        </p:sp>
        <p:sp>
          <p:nvSpPr>
            <p:cNvPr id="143" name="文本框 129"/>
            <p:cNvSpPr txBox="1"/>
            <p:nvPr/>
          </p:nvSpPr>
          <p:spPr>
            <a:xfrm>
              <a:off x="5783567" y="2614669"/>
              <a:ext cx="2512708" cy="528350"/>
            </a:xfrm>
            <a:prstGeom prst="rect">
              <a:avLst/>
            </a:prstGeom>
            <a:noFill/>
          </p:spPr>
          <p:txBody>
            <a:bodyPr wrap="square" rtlCol="0">
              <a:spAutoFit/>
            </a:bodyPr>
            <a:lstStyle>
              <a:defPPr>
                <a:defRPr lang="zh-CN"/>
              </a:defPPr>
              <a:lvl1pPr>
                <a:defRPr sz="2400" b="1">
                  <a:gradFill>
                    <a:gsLst>
                      <a:gs pos="97000">
                        <a:srgbClr val="F0CB30">
                          <a:lumMod val="82000"/>
                        </a:srgbClr>
                      </a:gs>
                      <a:gs pos="0">
                        <a:srgbClr val="F4ECA3"/>
                      </a:gs>
                      <a:gs pos="75000">
                        <a:srgbClr val="F6E65D">
                          <a:lumMod val="90000"/>
                        </a:srgbClr>
                      </a:gs>
                    </a:gsLst>
                    <a:lin ang="3600000" scaled="0"/>
                  </a:gradFill>
                  <a:latin typeface="微软雅黑" panose="020B0503020204020204" pitchFamily="34" charset="-122"/>
                  <a:ea typeface="微软雅黑" panose="020B0503020204020204" pitchFamily="34" charset="-122"/>
                </a:defRPr>
              </a:lvl1pPr>
            </a:lstStyle>
            <a:p>
              <a:pPr>
                <a:lnSpc>
                  <a:spcPts val="1700"/>
                </a:lnSpc>
              </a:pPr>
              <a:r>
                <a:rPr lang="zh-CN" altLang="en-US" sz="1200" b="0" dirty="0">
                  <a:solidFill>
                    <a:schemeClr val="tx1">
                      <a:lumMod val="65000"/>
                      <a:lumOff val="35000"/>
                    </a:schemeClr>
                  </a:solidFill>
                  <a:latin typeface="微软雅黑"/>
                  <a:ea typeface="微软雅黑"/>
                  <a:cs typeface="+mn-ea"/>
                  <a:sym typeface="微软雅黑"/>
                </a:rPr>
                <a:t>Enter your text message Enter your text message Enter your text message</a:t>
              </a:r>
              <a:endParaRPr lang="zh-CN" altLang="en-US" sz="1200" dirty="0">
                <a:solidFill>
                  <a:schemeClr val="tx1">
                    <a:lumMod val="65000"/>
                    <a:lumOff val="35000"/>
                  </a:schemeClr>
                </a:solidFill>
                <a:latin typeface="微软雅黑"/>
                <a:ea typeface="微软雅黑"/>
                <a:cs typeface="+mn-ea"/>
                <a:sym typeface="微软雅黑"/>
              </a:endParaRPr>
            </a:p>
          </p:txBody>
        </p:sp>
      </p:grpSp>
      <p:sp>
        <p:nvSpPr>
          <p:cNvPr id="119" name="îṥļîḑé-Oval 23">
            <a:extLst>
              <a:ext uri="{FF2B5EF4-FFF2-40B4-BE49-F238E27FC236}">
                <a16:creationId xmlns:a16="http://schemas.microsoft.com/office/drawing/2014/main" id="{5D2E51EF-E229-4C6F-AC6E-2F9C799D171B}"/>
              </a:ext>
            </a:extLst>
          </p:cNvPr>
          <p:cNvSpPr/>
          <p:nvPr/>
        </p:nvSpPr>
        <p:spPr>
          <a:xfrm>
            <a:off x="7953070" y="3908393"/>
            <a:ext cx="576616" cy="576616"/>
          </a:xfrm>
          <a:prstGeom prst="ellipse">
            <a:avLst/>
          </a:prstGeom>
          <a:solidFill>
            <a:srgbClr val="F785A0"/>
          </a:solidFill>
          <a:ln w="381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400">
              <a:latin typeface="微软雅黑"/>
              <a:ea typeface="微软雅黑"/>
              <a:sym typeface="微软雅黑"/>
            </a:endParaRPr>
          </a:p>
        </p:txBody>
      </p:sp>
      <p:sp>
        <p:nvSpPr>
          <p:cNvPr id="122" name="îṥļîḑé-Freeform 428">
            <a:extLst>
              <a:ext uri="{FF2B5EF4-FFF2-40B4-BE49-F238E27FC236}">
                <a16:creationId xmlns:a16="http://schemas.microsoft.com/office/drawing/2014/main" id="{F3386C81-8373-4F4F-B226-4F9673EC512E}"/>
              </a:ext>
            </a:extLst>
          </p:cNvPr>
          <p:cNvSpPr>
            <a:spLocks/>
          </p:cNvSpPr>
          <p:nvPr/>
        </p:nvSpPr>
        <p:spPr bwMode="auto">
          <a:xfrm>
            <a:off x="8072197" y="4033749"/>
            <a:ext cx="338362" cy="325904"/>
          </a:xfrm>
          <a:custGeom>
            <a:avLst/>
            <a:gdLst>
              <a:gd name="connsiteX0" fmla="*/ 297615 w 597921"/>
              <a:gd name="connsiteY0" fmla="*/ 96957 h 598324"/>
              <a:gd name="connsiteX1" fmla="*/ 323434 w 597921"/>
              <a:gd name="connsiteY1" fmla="*/ 122740 h 598324"/>
              <a:gd name="connsiteX2" fmla="*/ 323434 w 597921"/>
              <a:gd name="connsiteY2" fmla="*/ 289852 h 598324"/>
              <a:gd name="connsiteX3" fmla="*/ 462572 w 597921"/>
              <a:gd name="connsiteY3" fmla="*/ 289852 h 598324"/>
              <a:gd name="connsiteX4" fmla="*/ 487913 w 597921"/>
              <a:gd name="connsiteY4" fmla="*/ 315157 h 598324"/>
              <a:gd name="connsiteX5" fmla="*/ 462572 w 597921"/>
              <a:gd name="connsiteY5" fmla="*/ 340463 h 598324"/>
              <a:gd name="connsiteX6" fmla="*/ 297615 w 597921"/>
              <a:gd name="connsiteY6" fmla="*/ 340463 h 598324"/>
              <a:gd name="connsiteX7" fmla="*/ 272274 w 597921"/>
              <a:gd name="connsiteY7" fmla="*/ 315157 h 598324"/>
              <a:gd name="connsiteX8" fmla="*/ 272274 w 597921"/>
              <a:gd name="connsiteY8" fmla="*/ 122740 h 598324"/>
              <a:gd name="connsiteX9" fmla="*/ 297615 w 597921"/>
              <a:gd name="connsiteY9" fmla="*/ 96957 h 598324"/>
              <a:gd name="connsiteX10" fmla="*/ 298127 w 597921"/>
              <a:gd name="connsiteY10" fmla="*/ 0 h 598324"/>
              <a:gd name="connsiteX11" fmla="*/ 597921 w 597921"/>
              <a:gd name="connsiteY11" fmla="*/ 299401 h 598324"/>
              <a:gd name="connsiteX12" fmla="*/ 298127 w 597921"/>
              <a:gd name="connsiteY12" fmla="*/ 598324 h 598324"/>
              <a:gd name="connsiteX13" fmla="*/ 35150 w 597921"/>
              <a:gd name="connsiteY13" fmla="*/ 442177 h 598324"/>
              <a:gd name="connsiteX14" fmla="*/ 34194 w 597921"/>
              <a:gd name="connsiteY14" fmla="*/ 432149 h 598324"/>
              <a:gd name="connsiteX15" fmla="*/ 40410 w 597921"/>
              <a:gd name="connsiteY15" fmla="*/ 424509 h 598324"/>
              <a:gd name="connsiteX16" fmla="*/ 74836 w 597921"/>
              <a:gd name="connsiteY16" fmla="*/ 407796 h 598324"/>
              <a:gd name="connsiteX17" fmla="*/ 91571 w 597921"/>
              <a:gd name="connsiteY17" fmla="*/ 413049 h 598324"/>
              <a:gd name="connsiteX18" fmla="*/ 298127 w 597921"/>
              <a:gd name="connsiteY18" fmla="*/ 534815 h 598324"/>
              <a:gd name="connsiteX19" fmla="*/ 534328 w 597921"/>
              <a:gd name="connsiteY19" fmla="*/ 299401 h 598324"/>
              <a:gd name="connsiteX20" fmla="*/ 298127 w 597921"/>
              <a:gd name="connsiteY20" fmla="*/ 63509 h 598324"/>
              <a:gd name="connsiteX21" fmla="*/ 145123 w 597921"/>
              <a:gd name="connsiteY21" fmla="*/ 120333 h 598324"/>
              <a:gd name="connsiteX22" fmla="*/ 200587 w 597921"/>
              <a:gd name="connsiteY22" fmla="*/ 142299 h 598324"/>
              <a:gd name="connsiteX23" fmla="*/ 208237 w 597921"/>
              <a:gd name="connsiteY23" fmla="*/ 152327 h 598324"/>
              <a:gd name="connsiteX24" fmla="*/ 203456 w 597921"/>
              <a:gd name="connsiteY24" fmla="*/ 164265 h 598324"/>
              <a:gd name="connsiteX25" fmla="*/ 48060 w 597921"/>
              <a:gd name="connsiteY25" fmla="*/ 285553 h 598324"/>
              <a:gd name="connsiteX26" fmla="*/ 35150 w 597921"/>
              <a:gd name="connsiteY26" fmla="*/ 287463 h 598324"/>
              <a:gd name="connsiteX27" fmla="*/ 27500 w 597921"/>
              <a:gd name="connsiteY27" fmla="*/ 277435 h 598324"/>
              <a:gd name="connsiteX28" fmla="*/ 246 w 597921"/>
              <a:gd name="connsiteY28" fmla="*/ 82132 h 598324"/>
              <a:gd name="connsiteX29" fmla="*/ 4550 w 597921"/>
              <a:gd name="connsiteY29" fmla="*/ 70194 h 598324"/>
              <a:gd name="connsiteX30" fmla="*/ 17459 w 597921"/>
              <a:gd name="connsiteY30" fmla="*/ 68762 h 598324"/>
              <a:gd name="connsiteX31" fmla="*/ 80574 w 597921"/>
              <a:gd name="connsiteY31" fmla="*/ 94070 h 598324"/>
              <a:gd name="connsiteX32" fmla="*/ 298127 w 597921"/>
              <a:gd name="connsiteY32" fmla="*/ 0 h 5983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597921" h="598324">
                <a:moveTo>
                  <a:pt x="297615" y="96957"/>
                </a:moveTo>
                <a:cubicBezTo>
                  <a:pt x="311959" y="96957"/>
                  <a:pt x="323434" y="108416"/>
                  <a:pt x="323434" y="122740"/>
                </a:cubicBezTo>
                <a:lnTo>
                  <a:pt x="323434" y="289852"/>
                </a:lnTo>
                <a:lnTo>
                  <a:pt x="462572" y="289852"/>
                </a:lnTo>
                <a:cubicBezTo>
                  <a:pt x="476438" y="289852"/>
                  <a:pt x="487913" y="301311"/>
                  <a:pt x="487913" y="315157"/>
                </a:cubicBezTo>
                <a:cubicBezTo>
                  <a:pt x="487913" y="329004"/>
                  <a:pt x="476438" y="340463"/>
                  <a:pt x="462572" y="340463"/>
                </a:cubicBezTo>
                <a:lnTo>
                  <a:pt x="297615" y="340463"/>
                </a:lnTo>
                <a:cubicBezTo>
                  <a:pt x="283749" y="340463"/>
                  <a:pt x="272274" y="329004"/>
                  <a:pt x="272274" y="315157"/>
                </a:cubicBezTo>
                <a:lnTo>
                  <a:pt x="272274" y="122740"/>
                </a:lnTo>
                <a:cubicBezTo>
                  <a:pt x="272274" y="108416"/>
                  <a:pt x="283749" y="96957"/>
                  <a:pt x="297615" y="96957"/>
                </a:cubicBezTo>
                <a:close/>
                <a:moveTo>
                  <a:pt x="298127" y="0"/>
                </a:moveTo>
                <a:cubicBezTo>
                  <a:pt x="463564" y="0"/>
                  <a:pt x="597921" y="134181"/>
                  <a:pt x="597921" y="299401"/>
                </a:cubicBezTo>
                <a:cubicBezTo>
                  <a:pt x="597921" y="464143"/>
                  <a:pt x="463564" y="598324"/>
                  <a:pt x="298127" y="598324"/>
                </a:cubicBezTo>
                <a:cubicBezTo>
                  <a:pt x="188155" y="598324"/>
                  <a:pt x="87268" y="538635"/>
                  <a:pt x="35150" y="442177"/>
                </a:cubicBezTo>
                <a:cubicBezTo>
                  <a:pt x="33238" y="438835"/>
                  <a:pt x="32760" y="435492"/>
                  <a:pt x="34194" y="432149"/>
                </a:cubicBezTo>
                <a:cubicBezTo>
                  <a:pt x="35150" y="428807"/>
                  <a:pt x="37541" y="425942"/>
                  <a:pt x="40410" y="424509"/>
                </a:cubicBezTo>
                <a:lnTo>
                  <a:pt x="74836" y="407796"/>
                </a:lnTo>
                <a:cubicBezTo>
                  <a:pt x="81052" y="404931"/>
                  <a:pt x="88702" y="407319"/>
                  <a:pt x="91571" y="413049"/>
                </a:cubicBezTo>
                <a:cubicBezTo>
                  <a:pt x="133169" y="488018"/>
                  <a:pt x="212540" y="534815"/>
                  <a:pt x="298127" y="534815"/>
                </a:cubicBezTo>
                <a:cubicBezTo>
                  <a:pt x="428181" y="534815"/>
                  <a:pt x="534328" y="429284"/>
                  <a:pt x="534328" y="299401"/>
                </a:cubicBezTo>
                <a:cubicBezTo>
                  <a:pt x="534328" y="169517"/>
                  <a:pt x="428181" y="63509"/>
                  <a:pt x="298127" y="63509"/>
                </a:cubicBezTo>
                <a:cubicBezTo>
                  <a:pt x="242185" y="63509"/>
                  <a:pt x="187677" y="83565"/>
                  <a:pt x="145123" y="120333"/>
                </a:cubicBezTo>
                <a:lnTo>
                  <a:pt x="200587" y="142299"/>
                </a:lnTo>
                <a:cubicBezTo>
                  <a:pt x="204890" y="144209"/>
                  <a:pt x="207759" y="148029"/>
                  <a:pt x="208237" y="152327"/>
                </a:cubicBezTo>
                <a:cubicBezTo>
                  <a:pt x="208715" y="157102"/>
                  <a:pt x="207281" y="161399"/>
                  <a:pt x="203456" y="164265"/>
                </a:cubicBezTo>
                <a:lnTo>
                  <a:pt x="48060" y="285553"/>
                </a:lnTo>
                <a:cubicBezTo>
                  <a:pt x="44235" y="288418"/>
                  <a:pt x="39454" y="289373"/>
                  <a:pt x="35150" y="287463"/>
                </a:cubicBezTo>
                <a:cubicBezTo>
                  <a:pt x="31325" y="285553"/>
                  <a:pt x="27978" y="281733"/>
                  <a:pt x="27500" y="277435"/>
                </a:cubicBezTo>
                <a:lnTo>
                  <a:pt x="246" y="82132"/>
                </a:lnTo>
                <a:cubicBezTo>
                  <a:pt x="-710" y="77835"/>
                  <a:pt x="1203" y="73060"/>
                  <a:pt x="4550" y="70194"/>
                </a:cubicBezTo>
                <a:cubicBezTo>
                  <a:pt x="8375" y="67807"/>
                  <a:pt x="13156" y="66852"/>
                  <a:pt x="17459" y="68762"/>
                </a:cubicBezTo>
                <a:lnTo>
                  <a:pt x="80574" y="94070"/>
                </a:lnTo>
                <a:cubicBezTo>
                  <a:pt x="137472" y="33426"/>
                  <a:pt x="214931" y="0"/>
                  <a:pt x="298127" y="0"/>
                </a:cubicBezTo>
                <a:close/>
              </a:path>
            </a:pathLst>
          </a:custGeom>
          <a:solidFill>
            <a:srgbClr val="F785A0"/>
          </a:solidFill>
          <a:ln>
            <a:solidFill>
              <a:srgbClr val="FFFFFE"/>
            </a:solidFill>
          </a:ln>
        </p:spPr>
        <p:txBody>
          <a:bodyPr anchor="ctr"/>
          <a:lstStyle/>
          <a:p>
            <a:pPr algn="ctr"/>
            <a:endParaRPr sz="2400">
              <a:latin typeface="微软雅黑"/>
              <a:ea typeface="微软雅黑"/>
              <a:sym typeface="微软雅黑"/>
            </a:endParaRPr>
          </a:p>
        </p:txBody>
      </p:sp>
      <p:sp>
        <p:nvSpPr>
          <p:cNvPr id="117" name="îṥļîḑé-Oval 21">
            <a:extLst>
              <a:ext uri="{FF2B5EF4-FFF2-40B4-BE49-F238E27FC236}">
                <a16:creationId xmlns:a16="http://schemas.microsoft.com/office/drawing/2014/main" id="{0ABE18F6-10A5-40AB-AFCD-4FC300CEBE9C}"/>
              </a:ext>
            </a:extLst>
          </p:cNvPr>
          <p:cNvSpPr/>
          <p:nvPr/>
        </p:nvSpPr>
        <p:spPr>
          <a:xfrm>
            <a:off x="7953070" y="2826425"/>
            <a:ext cx="576616" cy="576616"/>
          </a:xfrm>
          <a:prstGeom prst="ellipse">
            <a:avLst/>
          </a:prstGeom>
          <a:solidFill>
            <a:srgbClr val="F785A0"/>
          </a:solidFill>
          <a:ln w="381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400">
              <a:latin typeface="微软雅黑"/>
              <a:ea typeface="微软雅黑"/>
              <a:sym typeface="微软雅黑"/>
            </a:endParaRPr>
          </a:p>
        </p:txBody>
      </p:sp>
      <p:sp>
        <p:nvSpPr>
          <p:cNvPr id="118" name="îṥļîḑé-Freeform 70">
            <a:extLst>
              <a:ext uri="{FF2B5EF4-FFF2-40B4-BE49-F238E27FC236}">
                <a16:creationId xmlns:a16="http://schemas.microsoft.com/office/drawing/2014/main" id="{7423D4A9-6746-4548-A46B-8EB203FEDD18}"/>
              </a:ext>
            </a:extLst>
          </p:cNvPr>
          <p:cNvSpPr>
            <a:spLocks/>
          </p:cNvSpPr>
          <p:nvPr/>
        </p:nvSpPr>
        <p:spPr bwMode="auto">
          <a:xfrm>
            <a:off x="8072197" y="2951781"/>
            <a:ext cx="338362" cy="325904"/>
          </a:xfrm>
          <a:custGeom>
            <a:avLst/>
            <a:gdLst>
              <a:gd name="T0" fmla="*/ 4096 w 6827"/>
              <a:gd name="T1" fmla="*/ 4551 h 6827"/>
              <a:gd name="T2" fmla="*/ 6258 w 6827"/>
              <a:gd name="T3" fmla="*/ 4096 h 6827"/>
              <a:gd name="T4" fmla="*/ 2348 w 6827"/>
              <a:gd name="T5" fmla="*/ 4911 h 6827"/>
              <a:gd name="T6" fmla="*/ 569 w 6827"/>
              <a:gd name="T7" fmla="*/ 4551 h 6827"/>
              <a:gd name="T8" fmla="*/ 569 w 6827"/>
              <a:gd name="T9" fmla="*/ 3982 h 6827"/>
              <a:gd name="T10" fmla="*/ 1707 w 6827"/>
              <a:gd name="T11" fmla="*/ 2503 h 6827"/>
              <a:gd name="T12" fmla="*/ 3868 w 6827"/>
              <a:gd name="T13" fmla="*/ 2731 h 6827"/>
              <a:gd name="T14" fmla="*/ 5827 w 6827"/>
              <a:gd name="T15" fmla="*/ 2004 h 6827"/>
              <a:gd name="T16" fmla="*/ 6258 w 6827"/>
              <a:gd name="T17" fmla="*/ 1820 h 6827"/>
              <a:gd name="T18" fmla="*/ 4779 w 6827"/>
              <a:gd name="T19" fmla="*/ 0 h 6827"/>
              <a:gd name="T20" fmla="*/ 2854 w 6827"/>
              <a:gd name="T21" fmla="*/ 2381 h 6827"/>
              <a:gd name="T22" fmla="*/ 1239 w 6827"/>
              <a:gd name="T23" fmla="*/ 2257 h 6827"/>
              <a:gd name="T24" fmla="*/ 569 w 6827"/>
              <a:gd name="T25" fmla="*/ 2844 h 6827"/>
              <a:gd name="T26" fmla="*/ 569 w 6827"/>
              <a:gd name="T27" fmla="*/ 2276 h 6827"/>
              <a:gd name="T28" fmla="*/ 569 w 6827"/>
              <a:gd name="T29" fmla="*/ 1707 h 6827"/>
              <a:gd name="T30" fmla="*/ 569 w 6827"/>
              <a:gd name="T31" fmla="*/ 1138 h 6827"/>
              <a:gd name="T32" fmla="*/ 569 w 6827"/>
              <a:gd name="T33" fmla="*/ 569 h 6827"/>
              <a:gd name="T34" fmla="*/ 341 w 6827"/>
              <a:gd name="T35" fmla="*/ 0 h 6827"/>
              <a:gd name="T36" fmla="*/ 114 w 6827"/>
              <a:gd name="T37" fmla="*/ 569 h 6827"/>
              <a:gd name="T38" fmla="*/ 114 w 6827"/>
              <a:gd name="T39" fmla="*/ 1138 h 6827"/>
              <a:gd name="T40" fmla="*/ 114 w 6827"/>
              <a:gd name="T41" fmla="*/ 1707 h 6827"/>
              <a:gd name="T42" fmla="*/ 114 w 6827"/>
              <a:gd name="T43" fmla="*/ 2276 h 6827"/>
              <a:gd name="T44" fmla="*/ 114 w 6827"/>
              <a:gd name="T45" fmla="*/ 2844 h 6827"/>
              <a:gd name="T46" fmla="*/ 114 w 6827"/>
              <a:gd name="T47" fmla="*/ 3413 h 6827"/>
              <a:gd name="T48" fmla="*/ 114 w 6827"/>
              <a:gd name="T49" fmla="*/ 3982 h 6827"/>
              <a:gd name="T50" fmla="*/ 114 w 6827"/>
              <a:gd name="T51" fmla="*/ 4551 h 6827"/>
              <a:gd name="T52" fmla="*/ 114 w 6827"/>
              <a:gd name="T53" fmla="*/ 5120 h 6827"/>
              <a:gd name="T54" fmla="*/ 114 w 6827"/>
              <a:gd name="T55" fmla="*/ 5689 h 6827"/>
              <a:gd name="T56" fmla="*/ 114 w 6827"/>
              <a:gd name="T57" fmla="*/ 6258 h 6827"/>
              <a:gd name="T58" fmla="*/ 683 w 6827"/>
              <a:gd name="T59" fmla="*/ 6713 h 6827"/>
              <a:gd name="T60" fmla="*/ 1252 w 6827"/>
              <a:gd name="T61" fmla="*/ 6713 h 6827"/>
              <a:gd name="T62" fmla="*/ 1820 w 6827"/>
              <a:gd name="T63" fmla="*/ 6713 h 6827"/>
              <a:gd name="T64" fmla="*/ 2389 w 6827"/>
              <a:gd name="T65" fmla="*/ 6713 h 6827"/>
              <a:gd name="T66" fmla="*/ 2958 w 6827"/>
              <a:gd name="T67" fmla="*/ 6713 h 6827"/>
              <a:gd name="T68" fmla="*/ 3527 w 6827"/>
              <a:gd name="T69" fmla="*/ 6713 h 6827"/>
              <a:gd name="T70" fmla="*/ 4096 w 6827"/>
              <a:gd name="T71" fmla="*/ 6713 h 6827"/>
              <a:gd name="T72" fmla="*/ 4665 w 6827"/>
              <a:gd name="T73" fmla="*/ 6713 h 6827"/>
              <a:gd name="T74" fmla="*/ 5234 w 6827"/>
              <a:gd name="T75" fmla="*/ 6713 h 6827"/>
              <a:gd name="T76" fmla="*/ 5803 w 6827"/>
              <a:gd name="T77" fmla="*/ 6713 h 6827"/>
              <a:gd name="T78" fmla="*/ 6371 w 6827"/>
              <a:gd name="T79" fmla="*/ 6713 h 6827"/>
              <a:gd name="T80" fmla="*/ 6827 w 6827"/>
              <a:gd name="T81" fmla="*/ 6485 h 6827"/>
              <a:gd name="T82" fmla="*/ 6371 w 6827"/>
              <a:gd name="T83" fmla="*/ 6258 h 6827"/>
              <a:gd name="T84" fmla="*/ 5803 w 6827"/>
              <a:gd name="T85" fmla="*/ 6258 h 6827"/>
              <a:gd name="T86" fmla="*/ 5234 w 6827"/>
              <a:gd name="T87" fmla="*/ 6258 h 6827"/>
              <a:gd name="T88" fmla="*/ 4665 w 6827"/>
              <a:gd name="T89" fmla="*/ 6258 h 6827"/>
              <a:gd name="T90" fmla="*/ 4096 w 6827"/>
              <a:gd name="T91" fmla="*/ 6258 h 6827"/>
              <a:gd name="T92" fmla="*/ 3527 w 6827"/>
              <a:gd name="T93" fmla="*/ 6258 h 6827"/>
              <a:gd name="T94" fmla="*/ 2958 w 6827"/>
              <a:gd name="T95" fmla="*/ 6258 h 6827"/>
              <a:gd name="T96" fmla="*/ 2389 w 6827"/>
              <a:gd name="T97" fmla="*/ 6258 h 6827"/>
              <a:gd name="T98" fmla="*/ 1820 w 6827"/>
              <a:gd name="T99" fmla="*/ 6258 h 6827"/>
              <a:gd name="T100" fmla="*/ 1252 w 6827"/>
              <a:gd name="T101" fmla="*/ 6258 h 6827"/>
              <a:gd name="T102" fmla="*/ 683 w 6827"/>
              <a:gd name="T103" fmla="*/ 6258 h 68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6827" h="6827">
                <a:moveTo>
                  <a:pt x="1263" y="5234"/>
                </a:moveTo>
                <a:cubicBezTo>
                  <a:pt x="1316" y="5493"/>
                  <a:pt x="1546" y="5689"/>
                  <a:pt x="1820" y="5689"/>
                </a:cubicBezTo>
                <a:cubicBezTo>
                  <a:pt x="2114" y="5689"/>
                  <a:pt x="2354" y="5464"/>
                  <a:pt x="2383" y="5178"/>
                </a:cubicBezTo>
                <a:lnTo>
                  <a:pt x="3568" y="4191"/>
                </a:lnTo>
                <a:cubicBezTo>
                  <a:pt x="3652" y="4401"/>
                  <a:pt x="3856" y="4551"/>
                  <a:pt x="4096" y="4551"/>
                </a:cubicBezTo>
                <a:cubicBezTo>
                  <a:pt x="4348" y="4551"/>
                  <a:pt x="4560" y="4385"/>
                  <a:pt x="4635" y="4157"/>
                </a:cubicBezTo>
                <a:lnTo>
                  <a:pt x="5696" y="4736"/>
                </a:lnTo>
                <a:cubicBezTo>
                  <a:pt x="5732" y="5016"/>
                  <a:pt x="5969" y="5234"/>
                  <a:pt x="6258" y="5234"/>
                </a:cubicBezTo>
                <a:cubicBezTo>
                  <a:pt x="6571" y="5234"/>
                  <a:pt x="6827" y="4979"/>
                  <a:pt x="6827" y="4665"/>
                </a:cubicBezTo>
                <a:cubicBezTo>
                  <a:pt x="6827" y="4351"/>
                  <a:pt x="6571" y="4096"/>
                  <a:pt x="6258" y="4096"/>
                </a:cubicBezTo>
                <a:cubicBezTo>
                  <a:pt x="6006" y="4096"/>
                  <a:pt x="5794" y="4262"/>
                  <a:pt x="5719" y="4490"/>
                </a:cubicBezTo>
                <a:lnTo>
                  <a:pt x="4658" y="3911"/>
                </a:lnTo>
                <a:cubicBezTo>
                  <a:pt x="4622" y="3631"/>
                  <a:pt x="4385" y="3413"/>
                  <a:pt x="4096" y="3413"/>
                </a:cubicBezTo>
                <a:cubicBezTo>
                  <a:pt x="3802" y="3413"/>
                  <a:pt x="3563" y="3638"/>
                  <a:pt x="3533" y="3924"/>
                </a:cubicBezTo>
                <a:lnTo>
                  <a:pt x="2348" y="4911"/>
                </a:lnTo>
                <a:cubicBezTo>
                  <a:pt x="2265" y="4701"/>
                  <a:pt x="2060" y="4551"/>
                  <a:pt x="1820" y="4551"/>
                </a:cubicBezTo>
                <a:cubicBezTo>
                  <a:pt x="1546" y="4551"/>
                  <a:pt x="1316" y="4747"/>
                  <a:pt x="1263" y="5006"/>
                </a:cubicBezTo>
                <a:lnTo>
                  <a:pt x="455" y="5006"/>
                </a:lnTo>
                <a:lnTo>
                  <a:pt x="455" y="4551"/>
                </a:lnTo>
                <a:lnTo>
                  <a:pt x="569" y="4551"/>
                </a:lnTo>
                <a:cubicBezTo>
                  <a:pt x="632" y="4551"/>
                  <a:pt x="683" y="4500"/>
                  <a:pt x="683" y="4437"/>
                </a:cubicBezTo>
                <a:cubicBezTo>
                  <a:pt x="683" y="4374"/>
                  <a:pt x="632" y="4324"/>
                  <a:pt x="569" y="4324"/>
                </a:cubicBezTo>
                <a:lnTo>
                  <a:pt x="455" y="4324"/>
                </a:lnTo>
                <a:lnTo>
                  <a:pt x="455" y="3982"/>
                </a:lnTo>
                <a:lnTo>
                  <a:pt x="569" y="3982"/>
                </a:lnTo>
                <a:cubicBezTo>
                  <a:pt x="632" y="3982"/>
                  <a:pt x="683" y="3931"/>
                  <a:pt x="683" y="3868"/>
                </a:cubicBezTo>
                <a:cubicBezTo>
                  <a:pt x="683" y="3806"/>
                  <a:pt x="632" y="3755"/>
                  <a:pt x="569" y="3755"/>
                </a:cubicBezTo>
                <a:lnTo>
                  <a:pt x="480" y="3755"/>
                </a:lnTo>
                <a:lnTo>
                  <a:pt x="1407" y="2416"/>
                </a:lnTo>
                <a:cubicBezTo>
                  <a:pt x="1494" y="2470"/>
                  <a:pt x="1596" y="2503"/>
                  <a:pt x="1707" y="2503"/>
                </a:cubicBezTo>
                <a:cubicBezTo>
                  <a:pt x="1888" y="2503"/>
                  <a:pt x="2048" y="2416"/>
                  <a:pt x="2152" y="2284"/>
                </a:cubicBezTo>
                <a:lnTo>
                  <a:pt x="2752" y="2584"/>
                </a:lnTo>
                <a:cubicBezTo>
                  <a:pt x="2740" y="2631"/>
                  <a:pt x="2731" y="2680"/>
                  <a:pt x="2731" y="2731"/>
                </a:cubicBezTo>
                <a:cubicBezTo>
                  <a:pt x="2731" y="3044"/>
                  <a:pt x="2986" y="3300"/>
                  <a:pt x="3300" y="3300"/>
                </a:cubicBezTo>
                <a:cubicBezTo>
                  <a:pt x="3613" y="3300"/>
                  <a:pt x="3868" y="3044"/>
                  <a:pt x="3868" y="2731"/>
                </a:cubicBezTo>
                <a:cubicBezTo>
                  <a:pt x="3868" y="2608"/>
                  <a:pt x="3829" y="2496"/>
                  <a:pt x="3763" y="2403"/>
                </a:cubicBezTo>
                <a:lnTo>
                  <a:pt x="4488" y="1055"/>
                </a:lnTo>
                <a:cubicBezTo>
                  <a:pt x="4574" y="1107"/>
                  <a:pt x="4672" y="1138"/>
                  <a:pt x="4779" y="1138"/>
                </a:cubicBezTo>
                <a:cubicBezTo>
                  <a:pt x="4891" y="1138"/>
                  <a:pt x="4995" y="1104"/>
                  <a:pt x="5083" y="1048"/>
                </a:cubicBezTo>
                <a:lnTo>
                  <a:pt x="5827" y="2004"/>
                </a:lnTo>
                <a:cubicBezTo>
                  <a:pt x="5829" y="2007"/>
                  <a:pt x="5833" y="2009"/>
                  <a:pt x="5836" y="2011"/>
                </a:cubicBezTo>
                <a:cubicBezTo>
                  <a:pt x="5745" y="2112"/>
                  <a:pt x="5689" y="2244"/>
                  <a:pt x="5689" y="2389"/>
                </a:cubicBezTo>
                <a:cubicBezTo>
                  <a:pt x="5689" y="2703"/>
                  <a:pt x="5944" y="2958"/>
                  <a:pt x="6258" y="2958"/>
                </a:cubicBezTo>
                <a:cubicBezTo>
                  <a:pt x="6571" y="2958"/>
                  <a:pt x="6827" y="2703"/>
                  <a:pt x="6827" y="2389"/>
                </a:cubicBezTo>
                <a:cubicBezTo>
                  <a:pt x="6827" y="2076"/>
                  <a:pt x="6571" y="1820"/>
                  <a:pt x="6258" y="1820"/>
                </a:cubicBezTo>
                <a:cubicBezTo>
                  <a:pt x="6170" y="1820"/>
                  <a:pt x="6087" y="1842"/>
                  <a:pt x="6013" y="1878"/>
                </a:cubicBezTo>
                <a:cubicBezTo>
                  <a:pt x="6010" y="1874"/>
                  <a:pt x="6010" y="1869"/>
                  <a:pt x="6006" y="1864"/>
                </a:cubicBezTo>
                <a:lnTo>
                  <a:pt x="5248" y="890"/>
                </a:lnTo>
                <a:cubicBezTo>
                  <a:pt x="5311" y="798"/>
                  <a:pt x="5348" y="688"/>
                  <a:pt x="5348" y="569"/>
                </a:cubicBezTo>
                <a:cubicBezTo>
                  <a:pt x="5348" y="255"/>
                  <a:pt x="5092" y="0"/>
                  <a:pt x="4779" y="0"/>
                </a:cubicBezTo>
                <a:cubicBezTo>
                  <a:pt x="4465" y="0"/>
                  <a:pt x="4210" y="255"/>
                  <a:pt x="4210" y="569"/>
                </a:cubicBezTo>
                <a:cubicBezTo>
                  <a:pt x="4210" y="691"/>
                  <a:pt x="4249" y="804"/>
                  <a:pt x="4315" y="897"/>
                </a:cubicBezTo>
                <a:lnTo>
                  <a:pt x="3590" y="2244"/>
                </a:lnTo>
                <a:cubicBezTo>
                  <a:pt x="3505" y="2193"/>
                  <a:pt x="3406" y="2162"/>
                  <a:pt x="3300" y="2162"/>
                </a:cubicBezTo>
                <a:cubicBezTo>
                  <a:pt x="3118" y="2162"/>
                  <a:pt x="2959" y="2248"/>
                  <a:pt x="2854" y="2381"/>
                </a:cubicBezTo>
                <a:lnTo>
                  <a:pt x="2254" y="2081"/>
                </a:lnTo>
                <a:cubicBezTo>
                  <a:pt x="2267" y="2034"/>
                  <a:pt x="2276" y="1985"/>
                  <a:pt x="2276" y="1934"/>
                </a:cubicBezTo>
                <a:cubicBezTo>
                  <a:pt x="2276" y="1621"/>
                  <a:pt x="2020" y="1365"/>
                  <a:pt x="1707" y="1365"/>
                </a:cubicBezTo>
                <a:cubicBezTo>
                  <a:pt x="1393" y="1365"/>
                  <a:pt x="1138" y="1621"/>
                  <a:pt x="1138" y="1934"/>
                </a:cubicBezTo>
                <a:cubicBezTo>
                  <a:pt x="1138" y="2054"/>
                  <a:pt x="1176" y="2166"/>
                  <a:pt x="1239" y="2257"/>
                </a:cubicBezTo>
                <a:lnTo>
                  <a:pt x="593" y="3191"/>
                </a:lnTo>
                <a:cubicBezTo>
                  <a:pt x="585" y="3189"/>
                  <a:pt x="578" y="3186"/>
                  <a:pt x="569" y="3186"/>
                </a:cubicBezTo>
                <a:lnTo>
                  <a:pt x="455" y="3186"/>
                </a:lnTo>
                <a:lnTo>
                  <a:pt x="455" y="2844"/>
                </a:lnTo>
                <a:lnTo>
                  <a:pt x="569" y="2844"/>
                </a:lnTo>
                <a:cubicBezTo>
                  <a:pt x="632" y="2844"/>
                  <a:pt x="683" y="2794"/>
                  <a:pt x="683" y="2731"/>
                </a:cubicBezTo>
                <a:cubicBezTo>
                  <a:pt x="683" y="2668"/>
                  <a:pt x="632" y="2617"/>
                  <a:pt x="569" y="2617"/>
                </a:cubicBezTo>
                <a:lnTo>
                  <a:pt x="455" y="2617"/>
                </a:lnTo>
                <a:lnTo>
                  <a:pt x="455" y="2276"/>
                </a:lnTo>
                <a:lnTo>
                  <a:pt x="569" y="2276"/>
                </a:lnTo>
                <a:cubicBezTo>
                  <a:pt x="632" y="2276"/>
                  <a:pt x="683" y="2225"/>
                  <a:pt x="683" y="2162"/>
                </a:cubicBezTo>
                <a:cubicBezTo>
                  <a:pt x="683" y="2099"/>
                  <a:pt x="632" y="2048"/>
                  <a:pt x="569" y="2048"/>
                </a:cubicBezTo>
                <a:lnTo>
                  <a:pt x="455" y="2048"/>
                </a:lnTo>
                <a:lnTo>
                  <a:pt x="455" y="1707"/>
                </a:lnTo>
                <a:lnTo>
                  <a:pt x="569" y="1707"/>
                </a:lnTo>
                <a:cubicBezTo>
                  <a:pt x="632" y="1707"/>
                  <a:pt x="683" y="1656"/>
                  <a:pt x="683" y="1593"/>
                </a:cubicBezTo>
                <a:cubicBezTo>
                  <a:pt x="683" y="1530"/>
                  <a:pt x="632" y="1479"/>
                  <a:pt x="569" y="1479"/>
                </a:cubicBezTo>
                <a:lnTo>
                  <a:pt x="455" y="1479"/>
                </a:lnTo>
                <a:lnTo>
                  <a:pt x="455" y="1138"/>
                </a:lnTo>
                <a:lnTo>
                  <a:pt x="569" y="1138"/>
                </a:lnTo>
                <a:cubicBezTo>
                  <a:pt x="632" y="1138"/>
                  <a:pt x="683" y="1087"/>
                  <a:pt x="683" y="1024"/>
                </a:cubicBezTo>
                <a:cubicBezTo>
                  <a:pt x="683" y="961"/>
                  <a:pt x="632" y="910"/>
                  <a:pt x="569" y="910"/>
                </a:cubicBezTo>
                <a:lnTo>
                  <a:pt x="455" y="910"/>
                </a:lnTo>
                <a:lnTo>
                  <a:pt x="455" y="569"/>
                </a:lnTo>
                <a:lnTo>
                  <a:pt x="569" y="569"/>
                </a:lnTo>
                <a:cubicBezTo>
                  <a:pt x="632" y="569"/>
                  <a:pt x="683" y="518"/>
                  <a:pt x="683" y="455"/>
                </a:cubicBezTo>
                <a:cubicBezTo>
                  <a:pt x="683" y="392"/>
                  <a:pt x="632" y="341"/>
                  <a:pt x="569" y="341"/>
                </a:cubicBezTo>
                <a:lnTo>
                  <a:pt x="455" y="341"/>
                </a:lnTo>
                <a:lnTo>
                  <a:pt x="455" y="114"/>
                </a:lnTo>
                <a:cubicBezTo>
                  <a:pt x="455" y="51"/>
                  <a:pt x="404" y="0"/>
                  <a:pt x="341" y="0"/>
                </a:cubicBezTo>
                <a:cubicBezTo>
                  <a:pt x="278" y="0"/>
                  <a:pt x="228" y="51"/>
                  <a:pt x="228" y="114"/>
                </a:cubicBezTo>
                <a:lnTo>
                  <a:pt x="228" y="341"/>
                </a:lnTo>
                <a:lnTo>
                  <a:pt x="114" y="341"/>
                </a:lnTo>
                <a:cubicBezTo>
                  <a:pt x="51" y="341"/>
                  <a:pt x="0" y="392"/>
                  <a:pt x="0" y="455"/>
                </a:cubicBezTo>
                <a:cubicBezTo>
                  <a:pt x="0" y="518"/>
                  <a:pt x="51" y="569"/>
                  <a:pt x="114" y="569"/>
                </a:cubicBezTo>
                <a:lnTo>
                  <a:pt x="228" y="569"/>
                </a:lnTo>
                <a:lnTo>
                  <a:pt x="228" y="910"/>
                </a:lnTo>
                <a:lnTo>
                  <a:pt x="114" y="910"/>
                </a:lnTo>
                <a:cubicBezTo>
                  <a:pt x="51" y="910"/>
                  <a:pt x="0" y="961"/>
                  <a:pt x="0" y="1024"/>
                </a:cubicBezTo>
                <a:cubicBezTo>
                  <a:pt x="0" y="1087"/>
                  <a:pt x="51" y="1138"/>
                  <a:pt x="114" y="1138"/>
                </a:cubicBezTo>
                <a:lnTo>
                  <a:pt x="228" y="1138"/>
                </a:lnTo>
                <a:lnTo>
                  <a:pt x="228" y="1479"/>
                </a:lnTo>
                <a:lnTo>
                  <a:pt x="114" y="1479"/>
                </a:lnTo>
                <a:cubicBezTo>
                  <a:pt x="51" y="1479"/>
                  <a:pt x="0" y="1530"/>
                  <a:pt x="0" y="1593"/>
                </a:cubicBezTo>
                <a:cubicBezTo>
                  <a:pt x="0" y="1656"/>
                  <a:pt x="51" y="1707"/>
                  <a:pt x="114" y="1707"/>
                </a:cubicBezTo>
                <a:lnTo>
                  <a:pt x="228" y="1707"/>
                </a:lnTo>
                <a:lnTo>
                  <a:pt x="228" y="2048"/>
                </a:lnTo>
                <a:lnTo>
                  <a:pt x="114" y="2048"/>
                </a:lnTo>
                <a:cubicBezTo>
                  <a:pt x="51" y="2048"/>
                  <a:pt x="0" y="2099"/>
                  <a:pt x="0" y="2162"/>
                </a:cubicBezTo>
                <a:cubicBezTo>
                  <a:pt x="0" y="2225"/>
                  <a:pt x="51" y="2276"/>
                  <a:pt x="114" y="2276"/>
                </a:cubicBezTo>
                <a:lnTo>
                  <a:pt x="228" y="2276"/>
                </a:lnTo>
                <a:lnTo>
                  <a:pt x="228" y="2617"/>
                </a:lnTo>
                <a:lnTo>
                  <a:pt x="114" y="2617"/>
                </a:lnTo>
                <a:cubicBezTo>
                  <a:pt x="51" y="2617"/>
                  <a:pt x="0" y="2668"/>
                  <a:pt x="0" y="2731"/>
                </a:cubicBezTo>
                <a:cubicBezTo>
                  <a:pt x="0" y="2794"/>
                  <a:pt x="51" y="2844"/>
                  <a:pt x="114" y="2844"/>
                </a:cubicBezTo>
                <a:lnTo>
                  <a:pt x="228" y="2844"/>
                </a:lnTo>
                <a:lnTo>
                  <a:pt x="228" y="3186"/>
                </a:lnTo>
                <a:lnTo>
                  <a:pt x="114" y="3186"/>
                </a:lnTo>
                <a:cubicBezTo>
                  <a:pt x="51" y="3186"/>
                  <a:pt x="0" y="3237"/>
                  <a:pt x="0" y="3300"/>
                </a:cubicBezTo>
                <a:cubicBezTo>
                  <a:pt x="0" y="3362"/>
                  <a:pt x="51" y="3413"/>
                  <a:pt x="114" y="3413"/>
                </a:cubicBezTo>
                <a:lnTo>
                  <a:pt x="228" y="3413"/>
                </a:lnTo>
                <a:lnTo>
                  <a:pt x="228" y="3755"/>
                </a:lnTo>
                <a:lnTo>
                  <a:pt x="114" y="3755"/>
                </a:lnTo>
                <a:cubicBezTo>
                  <a:pt x="51" y="3755"/>
                  <a:pt x="0" y="3806"/>
                  <a:pt x="0" y="3868"/>
                </a:cubicBezTo>
                <a:cubicBezTo>
                  <a:pt x="0" y="3931"/>
                  <a:pt x="51" y="3982"/>
                  <a:pt x="114" y="3982"/>
                </a:cubicBezTo>
                <a:lnTo>
                  <a:pt x="228" y="3982"/>
                </a:lnTo>
                <a:lnTo>
                  <a:pt x="228" y="4324"/>
                </a:lnTo>
                <a:lnTo>
                  <a:pt x="114" y="4324"/>
                </a:lnTo>
                <a:cubicBezTo>
                  <a:pt x="51" y="4324"/>
                  <a:pt x="0" y="4374"/>
                  <a:pt x="0" y="4437"/>
                </a:cubicBezTo>
                <a:cubicBezTo>
                  <a:pt x="0" y="4500"/>
                  <a:pt x="51" y="4551"/>
                  <a:pt x="114" y="4551"/>
                </a:cubicBezTo>
                <a:lnTo>
                  <a:pt x="228" y="4551"/>
                </a:lnTo>
                <a:lnTo>
                  <a:pt x="228" y="4892"/>
                </a:lnTo>
                <a:lnTo>
                  <a:pt x="114" y="4892"/>
                </a:lnTo>
                <a:cubicBezTo>
                  <a:pt x="51" y="4892"/>
                  <a:pt x="0" y="4943"/>
                  <a:pt x="0" y="5006"/>
                </a:cubicBezTo>
                <a:cubicBezTo>
                  <a:pt x="0" y="5069"/>
                  <a:pt x="51" y="5120"/>
                  <a:pt x="114" y="5120"/>
                </a:cubicBezTo>
                <a:lnTo>
                  <a:pt x="228" y="5120"/>
                </a:lnTo>
                <a:lnTo>
                  <a:pt x="228" y="5461"/>
                </a:lnTo>
                <a:lnTo>
                  <a:pt x="114" y="5461"/>
                </a:lnTo>
                <a:cubicBezTo>
                  <a:pt x="51" y="5461"/>
                  <a:pt x="0" y="5512"/>
                  <a:pt x="0" y="5575"/>
                </a:cubicBezTo>
                <a:cubicBezTo>
                  <a:pt x="0" y="5638"/>
                  <a:pt x="51" y="5689"/>
                  <a:pt x="114" y="5689"/>
                </a:cubicBezTo>
                <a:lnTo>
                  <a:pt x="228" y="5689"/>
                </a:lnTo>
                <a:lnTo>
                  <a:pt x="228" y="6030"/>
                </a:lnTo>
                <a:lnTo>
                  <a:pt x="114" y="6030"/>
                </a:lnTo>
                <a:cubicBezTo>
                  <a:pt x="51" y="6030"/>
                  <a:pt x="0" y="6081"/>
                  <a:pt x="0" y="6144"/>
                </a:cubicBezTo>
                <a:cubicBezTo>
                  <a:pt x="0" y="6207"/>
                  <a:pt x="51" y="6258"/>
                  <a:pt x="114" y="6258"/>
                </a:cubicBezTo>
                <a:lnTo>
                  <a:pt x="228" y="6258"/>
                </a:lnTo>
                <a:lnTo>
                  <a:pt x="228" y="6485"/>
                </a:lnTo>
                <a:cubicBezTo>
                  <a:pt x="228" y="6548"/>
                  <a:pt x="278" y="6599"/>
                  <a:pt x="341" y="6599"/>
                </a:cubicBezTo>
                <a:lnTo>
                  <a:pt x="683" y="6599"/>
                </a:lnTo>
                <a:lnTo>
                  <a:pt x="683" y="6713"/>
                </a:lnTo>
                <a:cubicBezTo>
                  <a:pt x="683" y="6776"/>
                  <a:pt x="734" y="6827"/>
                  <a:pt x="796" y="6827"/>
                </a:cubicBezTo>
                <a:cubicBezTo>
                  <a:pt x="859" y="6827"/>
                  <a:pt x="910" y="6776"/>
                  <a:pt x="910" y="6713"/>
                </a:cubicBezTo>
                <a:lnTo>
                  <a:pt x="910" y="6599"/>
                </a:lnTo>
                <a:lnTo>
                  <a:pt x="1252" y="6599"/>
                </a:lnTo>
                <a:lnTo>
                  <a:pt x="1252" y="6713"/>
                </a:lnTo>
                <a:cubicBezTo>
                  <a:pt x="1252" y="6776"/>
                  <a:pt x="1302" y="6827"/>
                  <a:pt x="1365" y="6827"/>
                </a:cubicBezTo>
                <a:cubicBezTo>
                  <a:pt x="1428" y="6827"/>
                  <a:pt x="1479" y="6776"/>
                  <a:pt x="1479" y="6713"/>
                </a:cubicBezTo>
                <a:lnTo>
                  <a:pt x="1479" y="6599"/>
                </a:lnTo>
                <a:lnTo>
                  <a:pt x="1820" y="6599"/>
                </a:lnTo>
                <a:lnTo>
                  <a:pt x="1820" y="6713"/>
                </a:lnTo>
                <a:cubicBezTo>
                  <a:pt x="1820" y="6776"/>
                  <a:pt x="1871" y="6827"/>
                  <a:pt x="1934" y="6827"/>
                </a:cubicBezTo>
                <a:cubicBezTo>
                  <a:pt x="1997" y="6827"/>
                  <a:pt x="2048" y="6776"/>
                  <a:pt x="2048" y="6713"/>
                </a:cubicBezTo>
                <a:lnTo>
                  <a:pt x="2048" y="6599"/>
                </a:lnTo>
                <a:lnTo>
                  <a:pt x="2389" y="6599"/>
                </a:lnTo>
                <a:lnTo>
                  <a:pt x="2389" y="6713"/>
                </a:lnTo>
                <a:cubicBezTo>
                  <a:pt x="2389" y="6776"/>
                  <a:pt x="2440" y="6827"/>
                  <a:pt x="2503" y="6827"/>
                </a:cubicBezTo>
                <a:cubicBezTo>
                  <a:pt x="2566" y="6827"/>
                  <a:pt x="2617" y="6776"/>
                  <a:pt x="2617" y="6713"/>
                </a:cubicBezTo>
                <a:lnTo>
                  <a:pt x="2617" y="6599"/>
                </a:lnTo>
                <a:lnTo>
                  <a:pt x="2958" y="6599"/>
                </a:lnTo>
                <a:lnTo>
                  <a:pt x="2958" y="6713"/>
                </a:lnTo>
                <a:cubicBezTo>
                  <a:pt x="2958" y="6776"/>
                  <a:pt x="3009" y="6827"/>
                  <a:pt x="3072" y="6827"/>
                </a:cubicBezTo>
                <a:cubicBezTo>
                  <a:pt x="3135" y="6827"/>
                  <a:pt x="3186" y="6776"/>
                  <a:pt x="3186" y="6713"/>
                </a:cubicBezTo>
                <a:lnTo>
                  <a:pt x="3186" y="6599"/>
                </a:lnTo>
                <a:lnTo>
                  <a:pt x="3527" y="6599"/>
                </a:lnTo>
                <a:lnTo>
                  <a:pt x="3527" y="6713"/>
                </a:lnTo>
                <a:cubicBezTo>
                  <a:pt x="3527" y="6776"/>
                  <a:pt x="3578" y="6827"/>
                  <a:pt x="3641" y="6827"/>
                </a:cubicBezTo>
                <a:cubicBezTo>
                  <a:pt x="3704" y="6827"/>
                  <a:pt x="3755" y="6776"/>
                  <a:pt x="3755" y="6713"/>
                </a:cubicBezTo>
                <a:lnTo>
                  <a:pt x="3755" y="6599"/>
                </a:lnTo>
                <a:lnTo>
                  <a:pt x="4096" y="6599"/>
                </a:lnTo>
                <a:lnTo>
                  <a:pt x="4096" y="6713"/>
                </a:lnTo>
                <a:cubicBezTo>
                  <a:pt x="4096" y="6776"/>
                  <a:pt x="4147" y="6827"/>
                  <a:pt x="4210" y="6827"/>
                </a:cubicBezTo>
                <a:cubicBezTo>
                  <a:pt x="4273" y="6827"/>
                  <a:pt x="4323" y="6776"/>
                  <a:pt x="4323" y="6713"/>
                </a:cubicBezTo>
                <a:lnTo>
                  <a:pt x="4323" y="6599"/>
                </a:lnTo>
                <a:lnTo>
                  <a:pt x="4665" y="6599"/>
                </a:lnTo>
                <a:lnTo>
                  <a:pt x="4665" y="6713"/>
                </a:lnTo>
                <a:cubicBezTo>
                  <a:pt x="4665" y="6776"/>
                  <a:pt x="4716" y="6827"/>
                  <a:pt x="4779" y="6827"/>
                </a:cubicBezTo>
                <a:cubicBezTo>
                  <a:pt x="4842" y="6827"/>
                  <a:pt x="4892" y="6776"/>
                  <a:pt x="4892" y="6713"/>
                </a:cubicBezTo>
                <a:lnTo>
                  <a:pt x="4892" y="6599"/>
                </a:lnTo>
                <a:lnTo>
                  <a:pt x="5234" y="6599"/>
                </a:lnTo>
                <a:lnTo>
                  <a:pt x="5234" y="6713"/>
                </a:lnTo>
                <a:cubicBezTo>
                  <a:pt x="5234" y="6776"/>
                  <a:pt x="5285" y="6827"/>
                  <a:pt x="5347" y="6827"/>
                </a:cubicBezTo>
                <a:cubicBezTo>
                  <a:pt x="5410" y="6827"/>
                  <a:pt x="5461" y="6776"/>
                  <a:pt x="5461" y="6713"/>
                </a:cubicBezTo>
                <a:lnTo>
                  <a:pt x="5461" y="6599"/>
                </a:lnTo>
                <a:lnTo>
                  <a:pt x="5803" y="6599"/>
                </a:lnTo>
                <a:lnTo>
                  <a:pt x="5803" y="6713"/>
                </a:lnTo>
                <a:cubicBezTo>
                  <a:pt x="5803" y="6776"/>
                  <a:pt x="5853" y="6827"/>
                  <a:pt x="5916" y="6827"/>
                </a:cubicBezTo>
                <a:cubicBezTo>
                  <a:pt x="5979" y="6827"/>
                  <a:pt x="6030" y="6776"/>
                  <a:pt x="6030" y="6713"/>
                </a:cubicBezTo>
                <a:lnTo>
                  <a:pt x="6030" y="6599"/>
                </a:lnTo>
                <a:lnTo>
                  <a:pt x="6371" y="6599"/>
                </a:lnTo>
                <a:lnTo>
                  <a:pt x="6371" y="6713"/>
                </a:lnTo>
                <a:cubicBezTo>
                  <a:pt x="6371" y="6776"/>
                  <a:pt x="6422" y="6827"/>
                  <a:pt x="6485" y="6827"/>
                </a:cubicBezTo>
                <a:cubicBezTo>
                  <a:pt x="6548" y="6827"/>
                  <a:pt x="6599" y="6776"/>
                  <a:pt x="6599" y="6713"/>
                </a:cubicBezTo>
                <a:lnTo>
                  <a:pt x="6599" y="6599"/>
                </a:lnTo>
                <a:lnTo>
                  <a:pt x="6713" y="6599"/>
                </a:lnTo>
                <a:cubicBezTo>
                  <a:pt x="6776" y="6599"/>
                  <a:pt x="6827" y="6548"/>
                  <a:pt x="6827" y="6485"/>
                </a:cubicBezTo>
                <a:cubicBezTo>
                  <a:pt x="6827" y="6422"/>
                  <a:pt x="6776" y="6372"/>
                  <a:pt x="6713" y="6372"/>
                </a:cubicBezTo>
                <a:lnTo>
                  <a:pt x="6599" y="6372"/>
                </a:lnTo>
                <a:lnTo>
                  <a:pt x="6599" y="6258"/>
                </a:lnTo>
                <a:cubicBezTo>
                  <a:pt x="6599" y="6195"/>
                  <a:pt x="6548" y="6144"/>
                  <a:pt x="6485" y="6144"/>
                </a:cubicBezTo>
                <a:cubicBezTo>
                  <a:pt x="6422" y="6144"/>
                  <a:pt x="6371" y="6195"/>
                  <a:pt x="6371" y="6258"/>
                </a:cubicBezTo>
                <a:lnTo>
                  <a:pt x="6371" y="6372"/>
                </a:lnTo>
                <a:lnTo>
                  <a:pt x="6030" y="6372"/>
                </a:lnTo>
                <a:lnTo>
                  <a:pt x="6030" y="6258"/>
                </a:lnTo>
                <a:cubicBezTo>
                  <a:pt x="6030" y="6195"/>
                  <a:pt x="5979" y="6144"/>
                  <a:pt x="5916" y="6144"/>
                </a:cubicBezTo>
                <a:cubicBezTo>
                  <a:pt x="5853" y="6144"/>
                  <a:pt x="5803" y="6195"/>
                  <a:pt x="5803" y="6258"/>
                </a:cubicBezTo>
                <a:lnTo>
                  <a:pt x="5803" y="6372"/>
                </a:lnTo>
                <a:lnTo>
                  <a:pt x="5461" y="6372"/>
                </a:lnTo>
                <a:lnTo>
                  <a:pt x="5461" y="6258"/>
                </a:lnTo>
                <a:cubicBezTo>
                  <a:pt x="5461" y="6195"/>
                  <a:pt x="5410" y="6144"/>
                  <a:pt x="5347" y="6144"/>
                </a:cubicBezTo>
                <a:cubicBezTo>
                  <a:pt x="5285" y="6144"/>
                  <a:pt x="5234" y="6195"/>
                  <a:pt x="5234" y="6258"/>
                </a:cubicBezTo>
                <a:lnTo>
                  <a:pt x="5234" y="6372"/>
                </a:lnTo>
                <a:lnTo>
                  <a:pt x="4892" y="6372"/>
                </a:lnTo>
                <a:lnTo>
                  <a:pt x="4892" y="6258"/>
                </a:lnTo>
                <a:cubicBezTo>
                  <a:pt x="4892" y="6195"/>
                  <a:pt x="4842" y="6144"/>
                  <a:pt x="4779" y="6144"/>
                </a:cubicBezTo>
                <a:cubicBezTo>
                  <a:pt x="4716" y="6144"/>
                  <a:pt x="4665" y="6195"/>
                  <a:pt x="4665" y="6258"/>
                </a:cubicBezTo>
                <a:lnTo>
                  <a:pt x="4665" y="6372"/>
                </a:lnTo>
                <a:lnTo>
                  <a:pt x="4323" y="6372"/>
                </a:lnTo>
                <a:lnTo>
                  <a:pt x="4323" y="6258"/>
                </a:lnTo>
                <a:cubicBezTo>
                  <a:pt x="4323" y="6195"/>
                  <a:pt x="4273" y="6144"/>
                  <a:pt x="4210" y="6144"/>
                </a:cubicBezTo>
                <a:cubicBezTo>
                  <a:pt x="4147" y="6144"/>
                  <a:pt x="4096" y="6195"/>
                  <a:pt x="4096" y="6258"/>
                </a:cubicBezTo>
                <a:lnTo>
                  <a:pt x="4096" y="6372"/>
                </a:lnTo>
                <a:lnTo>
                  <a:pt x="3755" y="6372"/>
                </a:lnTo>
                <a:lnTo>
                  <a:pt x="3755" y="6258"/>
                </a:lnTo>
                <a:cubicBezTo>
                  <a:pt x="3755" y="6195"/>
                  <a:pt x="3704" y="6144"/>
                  <a:pt x="3641" y="6144"/>
                </a:cubicBezTo>
                <a:cubicBezTo>
                  <a:pt x="3578" y="6144"/>
                  <a:pt x="3527" y="6195"/>
                  <a:pt x="3527" y="6258"/>
                </a:cubicBezTo>
                <a:lnTo>
                  <a:pt x="3527" y="6372"/>
                </a:lnTo>
                <a:lnTo>
                  <a:pt x="3186" y="6372"/>
                </a:lnTo>
                <a:lnTo>
                  <a:pt x="3186" y="6258"/>
                </a:lnTo>
                <a:cubicBezTo>
                  <a:pt x="3186" y="6195"/>
                  <a:pt x="3135" y="6144"/>
                  <a:pt x="3072" y="6144"/>
                </a:cubicBezTo>
                <a:cubicBezTo>
                  <a:pt x="3009" y="6144"/>
                  <a:pt x="2958" y="6195"/>
                  <a:pt x="2958" y="6258"/>
                </a:cubicBezTo>
                <a:lnTo>
                  <a:pt x="2958" y="6372"/>
                </a:lnTo>
                <a:lnTo>
                  <a:pt x="2617" y="6372"/>
                </a:lnTo>
                <a:lnTo>
                  <a:pt x="2617" y="6258"/>
                </a:lnTo>
                <a:cubicBezTo>
                  <a:pt x="2617" y="6195"/>
                  <a:pt x="2566" y="6144"/>
                  <a:pt x="2503" y="6144"/>
                </a:cubicBezTo>
                <a:cubicBezTo>
                  <a:pt x="2440" y="6144"/>
                  <a:pt x="2389" y="6195"/>
                  <a:pt x="2389" y="6258"/>
                </a:cubicBezTo>
                <a:lnTo>
                  <a:pt x="2389" y="6372"/>
                </a:lnTo>
                <a:lnTo>
                  <a:pt x="2048" y="6372"/>
                </a:lnTo>
                <a:lnTo>
                  <a:pt x="2048" y="6258"/>
                </a:lnTo>
                <a:cubicBezTo>
                  <a:pt x="2048" y="6195"/>
                  <a:pt x="1997" y="6144"/>
                  <a:pt x="1934" y="6144"/>
                </a:cubicBezTo>
                <a:cubicBezTo>
                  <a:pt x="1871" y="6144"/>
                  <a:pt x="1820" y="6195"/>
                  <a:pt x="1820" y="6258"/>
                </a:cubicBezTo>
                <a:lnTo>
                  <a:pt x="1820" y="6372"/>
                </a:lnTo>
                <a:lnTo>
                  <a:pt x="1479" y="6372"/>
                </a:lnTo>
                <a:lnTo>
                  <a:pt x="1479" y="6258"/>
                </a:lnTo>
                <a:cubicBezTo>
                  <a:pt x="1479" y="6195"/>
                  <a:pt x="1428" y="6144"/>
                  <a:pt x="1365" y="6144"/>
                </a:cubicBezTo>
                <a:cubicBezTo>
                  <a:pt x="1302" y="6144"/>
                  <a:pt x="1252" y="6195"/>
                  <a:pt x="1252" y="6258"/>
                </a:cubicBezTo>
                <a:lnTo>
                  <a:pt x="1252" y="6372"/>
                </a:lnTo>
                <a:lnTo>
                  <a:pt x="910" y="6372"/>
                </a:lnTo>
                <a:lnTo>
                  <a:pt x="910" y="6258"/>
                </a:lnTo>
                <a:cubicBezTo>
                  <a:pt x="910" y="6195"/>
                  <a:pt x="859" y="6144"/>
                  <a:pt x="796" y="6144"/>
                </a:cubicBezTo>
                <a:cubicBezTo>
                  <a:pt x="734" y="6144"/>
                  <a:pt x="683" y="6195"/>
                  <a:pt x="683" y="6258"/>
                </a:cubicBezTo>
                <a:lnTo>
                  <a:pt x="683" y="6372"/>
                </a:lnTo>
                <a:lnTo>
                  <a:pt x="455" y="6372"/>
                </a:lnTo>
                <a:lnTo>
                  <a:pt x="455" y="5234"/>
                </a:lnTo>
                <a:lnTo>
                  <a:pt x="1263" y="5234"/>
                </a:lnTo>
                <a:close/>
              </a:path>
            </a:pathLst>
          </a:custGeom>
          <a:solidFill>
            <a:srgbClr val="F785A0"/>
          </a:solidFill>
          <a:ln>
            <a:solidFill>
              <a:srgbClr val="FFFFFE"/>
            </a:solidFill>
          </a:ln>
        </p:spPr>
        <p:txBody>
          <a:bodyPr anchor="ctr"/>
          <a:lstStyle/>
          <a:p>
            <a:pPr algn="ctr"/>
            <a:endParaRPr sz="2400">
              <a:latin typeface="微软雅黑"/>
              <a:ea typeface="微软雅黑"/>
              <a:sym typeface="微软雅黑"/>
            </a:endParaRPr>
          </a:p>
        </p:txBody>
      </p:sp>
      <p:sp>
        <p:nvSpPr>
          <p:cNvPr id="115" name="îṥļîḑé-Oval 19">
            <a:extLst>
              <a:ext uri="{FF2B5EF4-FFF2-40B4-BE49-F238E27FC236}">
                <a16:creationId xmlns:a16="http://schemas.microsoft.com/office/drawing/2014/main" id="{6AD044B3-1781-4C5D-AFC2-E3858358DAFA}"/>
              </a:ext>
            </a:extLst>
          </p:cNvPr>
          <p:cNvSpPr/>
          <p:nvPr/>
        </p:nvSpPr>
        <p:spPr>
          <a:xfrm>
            <a:off x="7953070" y="1614460"/>
            <a:ext cx="576616" cy="576616"/>
          </a:xfrm>
          <a:prstGeom prst="ellipse">
            <a:avLst/>
          </a:prstGeom>
          <a:solidFill>
            <a:srgbClr val="F785A0"/>
          </a:solidFill>
          <a:ln w="381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400">
              <a:latin typeface="微软雅黑"/>
              <a:ea typeface="微软雅黑"/>
              <a:sym typeface="微软雅黑"/>
            </a:endParaRPr>
          </a:p>
        </p:txBody>
      </p:sp>
      <p:sp>
        <p:nvSpPr>
          <p:cNvPr id="116" name="îṥļîḑé-university7">
            <a:extLst>
              <a:ext uri="{FF2B5EF4-FFF2-40B4-BE49-F238E27FC236}">
                <a16:creationId xmlns:a16="http://schemas.microsoft.com/office/drawing/2014/main" id="{8D9AE9AF-A743-4F94-B466-64CA44F858D5}"/>
              </a:ext>
            </a:extLst>
          </p:cNvPr>
          <p:cNvSpPr>
            <a:spLocks/>
          </p:cNvSpPr>
          <p:nvPr/>
        </p:nvSpPr>
        <p:spPr bwMode="auto">
          <a:xfrm>
            <a:off x="8072197" y="1739816"/>
            <a:ext cx="338362" cy="325904"/>
          </a:xfrm>
          <a:custGeom>
            <a:avLst/>
            <a:gdLst>
              <a:gd name="T0" fmla="*/ 3413 w 6827"/>
              <a:gd name="T1" fmla="*/ 0 h 5912"/>
              <a:gd name="T2" fmla="*/ 0 w 6827"/>
              <a:gd name="T3" fmla="*/ 5912 h 5912"/>
              <a:gd name="T4" fmla="*/ 6827 w 6827"/>
              <a:gd name="T5" fmla="*/ 5912 h 5912"/>
              <a:gd name="T6" fmla="*/ 3413 w 6827"/>
              <a:gd name="T7" fmla="*/ 0 h 5912"/>
              <a:gd name="T8" fmla="*/ 3413 w 6827"/>
              <a:gd name="T9" fmla="*/ 972 h 5912"/>
              <a:gd name="T10" fmla="*/ 4489 w 6827"/>
              <a:gd name="T11" fmla="*/ 2835 h 5912"/>
              <a:gd name="T12" fmla="*/ 2338 w 6827"/>
              <a:gd name="T13" fmla="*/ 2835 h 5912"/>
              <a:gd name="T14" fmla="*/ 3413 w 6827"/>
              <a:gd name="T15" fmla="*/ 972 h 5912"/>
              <a:gd name="T16" fmla="*/ 842 w 6827"/>
              <a:gd name="T17" fmla="*/ 5426 h 5912"/>
              <a:gd name="T18" fmla="*/ 1917 w 6827"/>
              <a:gd name="T19" fmla="*/ 3564 h 5912"/>
              <a:gd name="T20" fmla="*/ 2993 w 6827"/>
              <a:gd name="T21" fmla="*/ 5426 h 5912"/>
              <a:gd name="T22" fmla="*/ 842 w 6827"/>
              <a:gd name="T23" fmla="*/ 5426 h 5912"/>
              <a:gd name="T24" fmla="*/ 2338 w 6827"/>
              <a:gd name="T25" fmla="*/ 3321 h 5912"/>
              <a:gd name="T26" fmla="*/ 4489 w 6827"/>
              <a:gd name="T27" fmla="*/ 3321 h 5912"/>
              <a:gd name="T28" fmla="*/ 3413 w 6827"/>
              <a:gd name="T29" fmla="*/ 5183 h 5912"/>
              <a:gd name="T30" fmla="*/ 2338 w 6827"/>
              <a:gd name="T31" fmla="*/ 3321 h 5912"/>
              <a:gd name="T32" fmla="*/ 4910 w 6827"/>
              <a:gd name="T33" fmla="*/ 3564 h 5912"/>
              <a:gd name="T34" fmla="*/ 5985 w 6827"/>
              <a:gd name="T35" fmla="*/ 5426 h 5912"/>
              <a:gd name="T36" fmla="*/ 3834 w 6827"/>
              <a:gd name="T37" fmla="*/ 5426 h 5912"/>
              <a:gd name="T38" fmla="*/ 4910 w 6827"/>
              <a:gd name="T39" fmla="*/ 3564 h 5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827" h="5912">
                <a:moveTo>
                  <a:pt x="3413" y="0"/>
                </a:moveTo>
                <a:lnTo>
                  <a:pt x="0" y="5912"/>
                </a:lnTo>
                <a:lnTo>
                  <a:pt x="6827" y="5912"/>
                </a:lnTo>
                <a:lnTo>
                  <a:pt x="3413" y="0"/>
                </a:lnTo>
                <a:close/>
                <a:moveTo>
                  <a:pt x="3413" y="972"/>
                </a:moveTo>
                <a:lnTo>
                  <a:pt x="4489" y="2835"/>
                </a:lnTo>
                <a:lnTo>
                  <a:pt x="2338" y="2835"/>
                </a:lnTo>
                <a:lnTo>
                  <a:pt x="3413" y="972"/>
                </a:lnTo>
                <a:close/>
                <a:moveTo>
                  <a:pt x="842" y="5426"/>
                </a:moveTo>
                <a:lnTo>
                  <a:pt x="1917" y="3564"/>
                </a:lnTo>
                <a:lnTo>
                  <a:pt x="2993" y="5426"/>
                </a:lnTo>
                <a:lnTo>
                  <a:pt x="842" y="5426"/>
                </a:lnTo>
                <a:close/>
                <a:moveTo>
                  <a:pt x="2338" y="3321"/>
                </a:moveTo>
                <a:lnTo>
                  <a:pt x="4489" y="3321"/>
                </a:lnTo>
                <a:lnTo>
                  <a:pt x="3413" y="5183"/>
                </a:lnTo>
                <a:lnTo>
                  <a:pt x="2338" y="3321"/>
                </a:lnTo>
                <a:close/>
                <a:moveTo>
                  <a:pt x="4910" y="3564"/>
                </a:moveTo>
                <a:lnTo>
                  <a:pt x="5985" y="5426"/>
                </a:lnTo>
                <a:lnTo>
                  <a:pt x="3834" y="5426"/>
                </a:lnTo>
                <a:lnTo>
                  <a:pt x="4910" y="3564"/>
                </a:lnTo>
                <a:close/>
              </a:path>
            </a:pathLst>
          </a:custGeom>
          <a:solidFill>
            <a:srgbClr val="F785A0"/>
          </a:solidFill>
          <a:ln>
            <a:solidFill>
              <a:srgbClr val="FFFFFE"/>
            </a:solidFill>
          </a:ln>
        </p:spPr>
        <p:txBody>
          <a:bodyPr anchor="ctr"/>
          <a:lstStyle/>
          <a:p>
            <a:pPr algn="ctr"/>
            <a:endParaRPr sz="2400">
              <a:latin typeface="微软雅黑"/>
              <a:ea typeface="微软雅黑"/>
              <a:sym typeface="微软雅黑"/>
            </a:endParaRPr>
          </a:p>
        </p:txBody>
      </p:sp>
      <p:sp>
        <p:nvSpPr>
          <p:cNvPr id="112" name="îṥļîḑé-Oval 17">
            <a:extLst>
              <a:ext uri="{FF2B5EF4-FFF2-40B4-BE49-F238E27FC236}">
                <a16:creationId xmlns:a16="http://schemas.microsoft.com/office/drawing/2014/main" id="{B9D83A61-8E2B-47A7-A20D-7F09AA8464D2}"/>
              </a:ext>
            </a:extLst>
          </p:cNvPr>
          <p:cNvSpPr/>
          <p:nvPr/>
        </p:nvSpPr>
        <p:spPr>
          <a:xfrm>
            <a:off x="7953070" y="5201641"/>
            <a:ext cx="576616" cy="576616"/>
          </a:xfrm>
          <a:prstGeom prst="ellipse">
            <a:avLst/>
          </a:prstGeom>
          <a:solidFill>
            <a:srgbClr val="F785A0"/>
          </a:solidFill>
          <a:ln w="381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400">
              <a:latin typeface="微软雅黑"/>
              <a:ea typeface="微软雅黑"/>
              <a:sym typeface="微软雅黑"/>
            </a:endParaRPr>
          </a:p>
        </p:txBody>
      </p:sp>
      <p:sp>
        <p:nvSpPr>
          <p:cNvPr id="114" name="îṥļîḑé-AutoShape 75">
            <a:extLst>
              <a:ext uri="{FF2B5EF4-FFF2-40B4-BE49-F238E27FC236}">
                <a16:creationId xmlns:a16="http://schemas.microsoft.com/office/drawing/2014/main" id="{64D7BCBA-034D-471A-A8E3-C17068840C47}"/>
              </a:ext>
            </a:extLst>
          </p:cNvPr>
          <p:cNvSpPr>
            <a:spLocks/>
          </p:cNvSpPr>
          <p:nvPr/>
        </p:nvSpPr>
        <p:spPr bwMode="auto">
          <a:xfrm>
            <a:off x="8072197" y="5326997"/>
            <a:ext cx="338362" cy="325904"/>
          </a:xfrm>
          <a:custGeom>
            <a:avLst/>
            <a:gdLst>
              <a:gd name="connsiteX0" fmla="*/ 0 w 582235"/>
              <a:gd name="connsiteY0" fmla="*/ 404481 h 606722"/>
              <a:gd name="connsiteX1" fmla="*/ 101261 w 582235"/>
              <a:gd name="connsiteY1" fmla="*/ 404481 h 606722"/>
              <a:gd name="connsiteX2" fmla="*/ 101261 w 582235"/>
              <a:gd name="connsiteY2" fmla="*/ 606722 h 606722"/>
              <a:gd name="connsiteX3" fmla="*/ 0 w 582235"/>
              <a:gd name="connsiteY3" fmla="*/ 606722 h 606722"/>
              <a:gd name="connsiteX4" fmla="*/ 151927 w 582235"/>
              <a:gd name="connsiteY4" fmla="*/ 328623 h 606722"/>
              <a:gd name="connsiteX5" fmla="*/ 253188 w 582235"/>
              <a:gd name="connsiteY5" fmla="*/ 328623 h 606722"/>
              <a:gd name="connsiteX6" fmla="*/ 253188 w 582235"/>
              <a:gd name="connsiteY6" fmla="*/ 606722 h 606722"/>
              <a:gd name="connsiteX7" fmla="*/ 151927 w 582235"/>
              <a:gd name="connsiteY7" fmla="*/ 606722 h 606722"/>
              <a:gd name="connsiteX8" fmla="*/ 303855 w 582235"/>
              <a:gd name="connsiteY8" fmla="*/ 252766 h 606722"/>
              <a:gd name="connsiteX9" fmla="*/ 405046 w 582235"/>
              <a:gd name="connsiteY9" fmla="*/ 252766 h 606722"/>
              <a:gd name="connsiteX10" fmla="*/ 405046 w 582235"/>
              <a:gd name="connsiteY10" fmla="*/ 606722 h 606722"/>
              <a:gd name="connsiteX11" fmla="*/ 303855 w 582235"/>
              <a:gd name="connsiteY11" fmla="*/ 606722 h 606722"/>
              <a:gd name="connsiteX12" fmla="*/ 455711 w 582235"/>
              <a:gd name="connsiteY12" fmla="*/ 202241 h 606722"/>
              <a:gd name="connsiteX13" fmla="*/ 556972 w 582235"/>
              <a:gd name="connsiteY13" fmla="*/ 202241 h 606722"/>
              <a:gd name="connsiteX14" fmla="*/ 556972 w 582235"/>
              <a:gd name="connsiteY14" fmla="*/ 606722 h 606722"/>
              <a:gd name="connsiteX15" fmla="*/ 455711 w 582235"/>
              <a:gd name="connsiteY15" fmla="*/ 606722 h 606722"/>
              <a:gd name="connsiteX16" fmla="*/ 455697 w 582235"/>
              <a:gd name="connsiteY16" fmla="*/ 0 h 606722"/>
              <a:gd name="connsiteX17" fmla="*/ 556785 w 582235"/>
              <a:gd name="connsiteY17" fmla="*/ 0 h 606722"/>
              <a:gd name="connsiteX18" fmla="*/ 556874 w 582235"/>
              <a:gd name="connsiteY18" fmla="*/ 0 h 606722"/>
              <a:gd name="connsiteX19" fmla="*/ 556963 w 582235"/>
              <a:gd name="connsiteY19" fmla="*/ 0 h 606722"/>
              <a:gd name="connsiteX20" fmla="*/ 557675 w 582235"/>
              <a:gd name="connsiteY20" fmla="*/ 0 h 606722"/>
              <a:gd name="connsiteX21" fmla="*/ 559366 w 582235"/>
              <a:gd name="connsiteY21" fmla="*/ 89 h 606722"/>
              <a:gd name="connsiteX22" fmla="*/ 560611 w 582235"/>
              <a:gd name="connsiteY22" fmla="*/ 267 h 606722"/>
              <a:gd name="connsiteX23" fmla="*/ 561857 w 582235"/>
              <a:gd name="connsiteY23" fmla="*/ 444 h 606722"/>
              <a:gd name="connsiteX24" fmla="*/ 563192 w 582235"/>
              <a:gd name="connsiteY24" fmla="*/ 800 h 606722"/>
              <a:gd name="connsiteX25" fmla="*/ 564171 w 582235"/>
              <a:gd name="connsiteY25" fmla="*/ 1067 h 606722"/>
              <a:gd name="connsiteX26" fmla="*/ 565506 w 582235"/>
              <a:gd name="connsiteY26" fmla="*/ 1511 h 606722"/>
              <a:gd name="connsiteX27" fmla="*/ 566574 w 582235"/>
              <a:gd name="connsiteY27" fmla="*/ 1867 h 606722"/>
              <a:gd name="connsiteX28" fmla="*/ 567730 w 582235"/>
              <a:gd name="connsiteY28" fmla="*/ 2400 h 606722"/>
              <a:gd name="connsiteX29" fmla="*/ 568798 w 582235"/>
              <a:gd name="connsiteY29" fmla="*/ 2933 h 606722"/>
              <a:gd name="connsiteX30" fmla="*/ 569777 w 582235"/>
              <a:gd name="connsiteY30" fmla="*/ 3467 h 606722"/>
              <a:gd name="connsiteX31" fmla="*/ 570934 w 582235"/>
              <a:gd name="connsiteY31" fmla="*/ 4178 h 606722"/>
              <a:gd name="connsiteX32" fmla="*/ 571824 w 582235"/>
              <a:gd name="connsiteY32" fmla="*/ 4800 h 606722"/>
              <a:gd name="connsiteX33" fmla="*/ 572891 w 582235"/>
              <a:gd name="connsiteY33" fmla="*/ 5689 h 606722"/>
              <a:gd name="connsiteX34" fmla="*/ 573781 w 582235"/>
              <a:gd name="connsiteY34" fmla="*/ 6489 h 606722"/>
              <a:gd name="connsiteX35" fmla="*/ 574760 w 582235"/>
              <a:gd name="connsiteY35" fmla="*/ 7289 h 606722"/>
              <a:gd name="connsiteX36" fmla="*/ 575917 w 582235"/>
              <a:gd name="connsiteY36" fmla="*/ 8533 h 606722"/>
              <a:gd name="connsiteX37" fmla="*/ 576451 w 582235"/>
              <a:gd name="connsiteY37" fmla="*/ 9066 h 606722"/>
              <a:gd name="connsiteX38" fmla="*/ 576451 w 582235"/>
              <a:gd name="connsiteY38" fmla="*/ 9155 h 606722"/>
              <a:gd name="connsiteX39" fmla="*/ 577964 w 582235"/>
              <a:gd name="connsiteY39" fmla="*/ 11200 h 606722"/>
              <a:gd name="connsiteX40" fmla="*/ 578053 w 582235"/>
              <a:gd name="connsiteY40" fmla="*/ 11289 h 606722"/>
              <a:gd name="connsiteX41" fmla="*/ 579209 w 582235"/>
              <a:gd name="connsiteY41" fmla="*/ 13244 h 606722"/>
              <a:gd name="connsiteX42" fmla="*/ 579743 w 582235"/>
              <a:gd name="connsiteY42" fmla="*/ 14222 h 606722"/>
              <a:gd name="connsiteX43" fmla="*/ 580277 w 582235"/>
              <a:gd name="connsiteY43" fmla="*/ 15555 h 606722"/>
              <a:gd name="connsiteX44" fmla="*/ 580722 w 582235"/>
              <a:gd name="connsiteY44" fmla="*/ 16711 h 606722"/>
              <a:gd name="connsiteX45" fmla="*/ 581167 w 582235"/>
              <a:gd name="connsiteY45" fmla="*/ 17866 h 606722"/>
              <a:gd name="connsiteX46" fmla="*/ 581523 w 582235"/>
              <a:gd name="connsiteY46" fmla="*/ 19199 h 606722"/>
              <a:gd name="connsiteX47" fmla="*/ 581790 w 582235"/>
              <a:gd name="connsiteY47" fmla="*/ 20266 h 606722"/>
              <a:gd name="connsiteX48" fmla="*/ 582146 w 582235"/>
              <a:gd name="connsiteY48" fmla="*/ 22488 h 606722"/>
              <a:gd name="connsiteX49" fmla="*/ 582146 w 582235"/>
              <a:gd name="connsiteY49" fmla="*/ 22666 h 606722"/>
              <a:gd name="connsiteX50" fmla="*/ 582235 w 582235"/>
              <a:gd name="connsiteY50" fmla="*/ 25244 h 606722"/>
              <a:gd name="connsiteX51" fmla="*/ 582235 w 582235"/>
              <a:gd name="connsiteY51" fmla="*/ 126396 h 606722"/>
              <a:gd name="connsiteX52" fmla="*/ 556963 w 582235"/>
              <a:gd name="connsiteY52" fmla="*/ 151728 h 606722"/>
              <a:gd name="connsiteX53" fmla="*/ 531691 w 582235"/>
              <a:gd name="connsiteY53" fmla="*/ 126396 h 606722"/>
              <a:gd name="connsiteX54" fmla="*/ 531691 w 582235"/>
              <a:gd name="connsiteY54" fmla="*/ 79286 h 606722"/>
              <a:gd name="connsiteX55" fmla="*/ 421260 w 582235"/>
              <a:gd name="connsiteY55" fmla="*/ 171106 h 606722"/>
              <a:gd name="connsiteX56" fmla="*/ 385666 w 582235"/>
              <a:gd name="connsiteY56" fmla="*/ 167906 h 606722"/>
              <a:gd name="connsiteX57" fmla="*/ 388869 w 582235"/>
              <a:gd name="connsiteY57" fmla="*/ 132262 h 606722"/>
              <a:gd name="connsiteX58" fmla="*/ 487020 w 582235"/>
              <a:gd name="connsiteY58" fmla="*/ 50576 h 606722"/>
              <a:gd name="connsiteX59" fmla="*/ 455697 w 582235"/>
              <a:gd name="connsiteY59" fmla="*/ 50576 h 606722"/>
              <a:gd name="connsiteX60" fmla="*/ 430425 w 582235"/>
              <a:gd name="connsiteY60" fmla="*/ 25244 h 606722"/>
              <a:gd name="connsiteX61" fmla="*/ 455697 w 582235"/>
              <a:gd name="connsiteY61" fmla="*/ 0 h 606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582235" h="606722">
                <a:moveTo>
                  <a:pt x="0" y="404481"/>
                </a:moveTo>
                <a:lnTo>
                  <a:pt x="101261" y="404481"/>
                </a:lnTo>
                <a:lnTo>
                  <a:pt x="101261" y="606722"/>
                </a:lnTo>
                <a:lnTo>
                  <a:pt x="0" y="606722"/>
                </a:lnTo>
                <a:close/>
                <a:moveTo>
                  <a:pt x="151927" y="328623"/>
                </a:moveTo>
                <a:lnTo>
                  <a:pt x="253188" y="328623"/>
                </a:lnTo>
                <a:lnTo>
                  <a:pt x="253188" y="606722"/>
                </a:lnTo>
                <a:lnTo>
                  <a:pt x="151927" y="606722"/>
                </a:lnTo>
                <a:close/>
                <a:moveTo>
                  <a:pt x="303855" y="252766"/>
                </a:moveTo>
                <a:lnTo>
                  <a:pt x="405046" y="252766"/>
                </a:lnTo>
                <a:lnTo>
                  <a:pt x="405046" y="606722"/>
                </a:lnTo>
                <a:lnTo>
                  <a:pt x="303855" y="606722"/>
                </a:lnTo>
                <a:close/>
                <a:moveTo>
                  <a:pt x="455711" y="202241"/>
                </a:moveTo>
                <a:lnTo>
                  <a:pt x="556972" y="202241"/>
                </a:lnTo>
                <a:lnTo>
                  <a:pt x="556972" y="606722"/>
                </a:lnTo>
                <a:lnTo>
                  <a:pt x="455711" y="606722"/>
                </a:lnTo>
                <a:close/>
                <a:moveTo>
                  <a:pt x="455697" y="0"/>
                </a:moveTo>
                <a:lnTo>
                  <a:pt x="556785" y="0"/>
                </a:lnTo>
                <a:lnTo>
                  <a:pt x="556874" y="0"/>
                </a:lnTo>
                <a:lnTo>
                  <a:pt x="556963" y="0"/>
                </a:lnTo>
                <a:cubicBezTo>
                  <a:pt x="557230" y="0"/>
                  <a:pt x="557408" y="0"/>
                  <a:pt x="557675" y="0"/>
                </a:cubicBezTo>
                <a:cubicBezTo>
                  <a:pt x="558298" y="89"/>
                  <a:pt x="558832" y="89"/>
                  <a:pt x="559366" y="89"/>
                </a:cubicBezTo>
                <a:cubicBezTo>
                  <a:pt x="559811" y="178"/>
                  <a:pt x="560256" y="267"/>
                  <a:pt x="560611" y="267"/>
                </a:cubicBezTo>
                <a:cubicBezTo>
                  <a:pt x="561056" y="356"/>
                  <a:pt x="561412" y="444"/>
                  <a:pt x="561857" y="444"/>
                </a:cubicBezTo>
                <a:cubicBezTo>
                  <a:pt x="562302" y="533"/>
                  <a:pt x="562747" y="711"/>
                  <a:pt x="563192" y="800"/>
                </a:cubicBezTo>
                <a:cubicBezTo>
                  <a:pt x="563548" y="889"/>
                  <a:pt x="563904" y="978"/>
                  <a:pt x="564171" y="1067"/>
                </a:cubicBezTo>
                <a:cubicBezTo>
                  <a:pt x="564616" y="1156"/>
                  <a:pt x="565061" y="1333"/>
                  <a:pt x="565506" y="1511"/>
                </a:cubicBezTo>
                <a:cubicBezTo>
                  <a:pt x="565862" y="1600"/>
                  <a:pt x="566218" y="1778"/>
                  <a:pt x="566574" y="1867"/>
                </a:cubicBezTo>
                <a:cubicBezTo>
                  <a:pt x="566929" y="2044"/>
                  <a:pt x="567285" y="2222"/>
                  <a:pt x="567730" y="2400"/>
                </a:cubicBezTo>
                <a:cubicBezTo>
                  <a:pt x="568086" y="2578"/>
                  <a:pt x="568442" y="2755"/>
                  <a:pt x="568798" y="2933"/>
                </a:cubicBezTo>
                <a:cubicBezTo>
                  <a:pt x="569154" y="3111"/>
                  <a:pt x="569421" y="3289"/>
                  <a:pt x="569777" y="3467"/>
                </a:cubicBezTo>
                <a:cubicBezTo>
                  <a:pt x="570133" y="3733"/>
                  <a:pt x="570578" y="4000"/>
                  <a:pt x="570934" y="4178"/>
                </a:cubicBezTo>
                <a:cubicBezTo>
                  <a:pt x="571201" y="4444"/>
                  <a:pt x="571557" y="4622"/>
                  <a:pt x="571824" y="4800"/>
                </a:cubicBezTo>
                <a:cubicBezTo>
                  <a:pt x="572180" y="5155"/>
                  <a:pt x="572536" y="5422"/>
                  <a:pt x="572891" y="5689"/>
                </a:cubicBezTo>
                <a:cubicBezTo>
                  <a:pt x="573247" y="5955"/>
                  <a:pt x="573514" y="6222"/>
                  <a:pt x="573781" y="6489"/>
                </a:cubicBezTo>
                <a:cubicBezTo>
                  <a:pt x="574137" y="6755"/>
                  <a:pt x="574493" y="7022"/>
                  <a:pt x="574760" y="7289"/>
                </a:cubicBezTo>
                <a:cubicBezTo>
                  <a:pt x="575205" y="7733"/>
                  <a:pt x="575561" y="8178"/>
                  <a:pt x="575917" y="8533"/>
                </a:cubicBezTo>
                <a:cubicBezTo>
                  <a:pt x="576095" y="8711"/>
                  <a:pt x="576273" y="8889"/>
                  <a:pt x="576451" y="9066"/>
                </a:cubicBezTo>
                <a:cubicBezTo>
                  <a:pt x="576451" y="9155"/>
                  <a:pt x="576451" y="9155"/>
                  <a:pt x="576451" y="9155"/>
                </a:cubicBezTo>
                <a:cubicBezTo>
                  <a:pt x="576985" y="9777"/>
                  <a:pt x="577519" y="10489"/>
                  <a:pt x="577964" y="11200"/>
                </a:cubicBezTo>
                <a:cubicBezTo>
                  <a:pt x="577964" y="11200"/>
                  <a:pt x="578053" y="11289"/>
                  <a:pt x="578053" y="11289"/>
                </a:cubicBezTo>
                <a:cubicBezTo>
                  <a:pt x="578498" y="12000"/>
                  <a:pt x="578854" y="12622"/>
                  <a:pt x="579209" y="13244"/>
                </a:cubicBezTo>
                <a:cubicBezTo>
                  <a:pt x="579387" y="13600"/>
                  <a:pt x="579565" y="13955"/>
                  <a:pt x="579743" y="14222"/>
                </a:cubicBezTo>
                <a:cubicBezTo>
                  <a:pt x="579921" y="14666"/>
                  <a:pt x="580099" y="15111"/>
                  <a:pt x="580277" y="15555"/>
                </a:cubicBezTo>
                <a:cubicBezTo>
                  <a:pt x="580455" y="15911"/>
                  <a:pt x="580633" y="16266"/>
                  <a:pt x="580722" y="16711"/>
                </a:cubicBezTo>
                <a:cubicBezTo>
                  <a:pt x="580900" y="17066"/>
                  <a:pt x="581078" y="17422"/>
                  <a:pt x="581167" y="17866"/>
                </a:cubicBezTo>
                <a:cubicBezTo>
                  <a:pt x="581256" y="18311"/>
                  <a:pt x="581434" y="18755"/>
                  <a:pt x="581523" y="19199"/>
                </a:cubicBezTo>
                <a:cubicBezTo>
                  <a:pt x="581612" y="19555"/>
                  <a:pt x="581701" y="19910"/>
                  <a:pt x="581790" y="20266"/>
                </a:cubicBezTo>
                <a:cubicBezTo>
                  <a:pt x="581879" y="20977"/>
                  <a:pt x="582057" y="21777"/>
                  <a:pt x="582146" y="22488"/>
                </a:cubicBezTo>
                <a:cubicBezTo>
                  <a:pt x="582146" y="22577"/>
                  <a:pt x="582146" y="22666"/>
                  <a:pt x="582146" y="22666"/>
                </a:cubicBezTo>
                <a:cubicBezTo>
                  <a:pt x="582235" y="23555"/>
                  <a:pt x="582235" y="24355"/>
                  <a:pt x="582235" y="25244"/>
                </a:cubicBezTo>
                <a:lnTo>
                  <a:pt x="582235" y="126396"/>
                </a:lnTo>
                <a:cubicBezTo>
                  <a:pt x="582235" y="140351"/>
                  <a:pt x="570934" y="151728"/>
                  <a:pt x="556963" y="151728"/>
                </a:cubicBezTo>
                <a:cubicBezTo>
                  <a:pt x="542992" y="151728"/>
                  <a:pt x="531691" y="140351"/>
                  <a:pt x="531691" y="126396"/>
                </a:cubicBezTo>
                <a:lnTo>
                  <a:pt x="531691" y="79286"/>
                </a:lnTo>
                <a:lnTo>
                  <a:pt x="421260" y="171106"/>
                </a:lnTo>
                <a:cubicBezTo>
                  <a:pt x="410582" y="180083"/>
                  <a:pt x="394564" y="178572"/>
                  <a:pt x="385666" y="167906"/>
                </a:cubicBezTo>
                <a:cubicBezTo>
                  <a:pt x="376678" y="157150"/>
                  <a:pt x="378191" y="141240"/>
                  <a:pt x="388869" y="132262"/>
                </a:cubicBezTo>
                <a:lnTo>
                  <a:pt x="487020" y="50576"/>
                </a:lnTo>
                <a:lnTo>
                  <a:pt x="455697" y="50576"/>
                </a:lnTo>
                <a:cubicBezTo>
                  <a:pt x="441727" y="50576"/>
                  <a:pt x="430425" y="39288"/>
                  <a:pt x="430425" y="25244"/>
                </a:cubicBezTo>
                <a:cubicBezTo>
                  <a:pt x="430425" y="11289"/>
                  <a:pt x="441727" y="0"/>
                  <a:pt x="455697" y="0"/>
                </a:cubicBezTo>
                <a:close/>
              </a:path>
            </a:pathLst>
          </a:custGeom>
          <a:solidFill>
            <a:srgbClr val="F785A0"/>
          </a:solidFill>
          <a:ln>
            <a:solidFill>
              <a:srgbClr val="FFFFFE"/>
            </a:solidFill>
          </a:ln>
          <a:effectLst/>
        </p:spPr>
        <p:txBody>
          <a:bodyPr anchor="ctr"/>
          <a:lstStyle/>
          <a:p>
            <a:pPr algn="ctr"/>
            <a:endParaRPr sz="2400">
              <a:latin typeface="微软雅黑"/>
              <a:ea typeface="微软雅黑"/>
              <a:sym typeface="微软雅黑"/>
            </a:endParaRPr>
          </a:p>
        </p:txBody>
      </p:sp>
      <p:sp>
        <p:nvSpPr>
          <p:cNvPr id="150" name="Rectangle 20"/>
          <p:cNvSpPr/>
          <p:nvPr/>
        </p:nvSpPr>
        <p:spPr>
          <a:xfrm>
            <a:off x="8853681" y="1991313"/>
            <a:ext cx="1379622" cy="451406"/>
          </a:xfrm>
          <a:prstGeom prst="rect">
            <a:avLst/>
          </a:prstGeom>
        </p:spPr>
        <p:txBody>
          <a:bodyPr wrap="square">
            <a:spAutoFit/>
          </a:bodyPr>
          <a:lstStyle/>
          <a:p>
            <a:pPr>
              <a:lnSpc>
                <a:spcPts val="1400"/>
              </a:lnSpc>
            </a:pPr>
            <a:r>
              <a:rPr lang="zh-CN" altLang="en-US" sz="1200" spc="-30" dirty="0">
                <a:solidFill>
                  <a:schemeClr val="tx1">
                    <a:lumMod val="50000"/>
                  </a:schemeClr>
                </a:solidFill>
                <a:latin typeface="微软雅黑"/>
                <a:ea typeface="微软雅黑"/>
                <a:sym typeface="微软雅黑"/>
              </a:rPr>
              <a:t>Click to enter text messages  </a:t>
            </a:r>
            <a:endParaRPr lang="en-US" altLang="zh-CN" sz="1200" spc="-30" dirty="0">
              <a:solidFill>
                <a:schemeClr val="tx1">
                  <a:lumMod val="50000"/>
                </a:schemeClr>
              </a:solidFill>
              <a:latin typeface="微软雅黑"/>
              <a:ea typeface="微软雅黑"/>
              <a:sym typeface="微软雅黑"/>
            </a:endParaRPr>
          </a:p>
          <a:p>
            <a:pPr>
              <a:lnSpc>
                <a:spcPts val="1400"/>
              </a:lnSpc>
            </a:pPr>
            <a:r>
              <a:rPr lang="zh-CN" altLang="en-US" sz="1200" spc="-30" dirty="0">
                <a:solidFill>
                  <a:schemeClr val="tx1">
                    <a:lumMod val="50000"/>
                  </a:schemeClr>
                </a:solidFill>
                <a:latin typeface="微软雅黑"/>
                <a:ea typeface="微软雅黑"/>
                <a:sym typeface="微软雅黑"/>
              </a:rPr>
              <a:t>Click to enter text messages</a:t>
            </a:r>
          </a:p>
        </p:txBody>
      </p:sp>
      <p:sp>
        <p:nvSpPr>
          <p:cNvPr id="151" name="Rectangle 15"/>
          <p:cNvSpPr/>
          <p:nvPr/>
        </p:nvSpPr>
        <p:spPr>
          <a:xfrm>
            <a:off x="8922340" y="1559516"/>
            <a:ext cx="1242303" cy="307777"/>
          </a:xfrm>
          <a:prstGeom prst="rect">
            <a:avLst/>
          </a:prstGeom>
        </p:spPr>
        <p:txBody>
          <a:bodyPr wrap="square">
            <a:spAutoFit/>
          </a:bodyPr>
          <a:lstStyle/>
          <a:p>
            <a:r>
              <a:rPr lang="zh-CN" altLang="en-US" sz="1400" b="1" spc="-30" dirty="0">
                <a:solidFill>
                  <a:schemeClr val="tx1">
                    <a:lumMod val="50000"/>
                  </a:schemeClr>
                </a:solidFill>
                <a:latin typeface="微软雅黑"/>
                <a:ea typeface="微软雅黑"/>
                <a:sym typeface="微软雅黑"/>
              </a:rPr>
              <a:t>Method</a:t>
            </a:r>
            <a:r>
              <a:rPr lang="en-US" altLang="zh-CN" sz="1400" b="1" spc="-30" dirty="0">
                <a:solidFill>
                  <a:schemeClr val="tx1">
                    <a:lumMod val="50000"/>
                  </a:schemeClr>
                </a:solidFill>
                <a:latin typeface="微软雅黑"/>
                <a:ea typeface="微软雅黑"/>
                <a:sym typeface="微软雅黑"/>
              </a:rPr>
              <a:t>1</a:t>
            </a:r>
          </a:p>
        </p:txBody>
      </p:sp>
      <p:sp>
        <p:nvSpPr>
          <p:cNvPr id="152" name="Rectangle 20"/>
          <p:cNvSpPr/>
          <p:nvPr/>
        </p:nvSpPr>
        <p:spPr>
          <a:xfrm>
            <a:off x="8912994" y="3239646"/>
            <a:ext cx="1379622" cy="451406"/>
          </a:xfrm>
          <a:prstGeom prst="rect">
            <a:avLst/>
          </a:prstGeom>
        </p:spPr>
        <p:txBody>
          <a:bodyPr wrap="square">
            <a:spAutoFit/>
          </a:bodyPr>
          <a:lstStyle/>
          <a:p>
            <a:pPr>
              <a:lnSpc>
                <a:spcPts val="1400"/>
              </a:lnSpc>
            </a:pPr>
            <a:r>
              <a:rPr lang="zh-CN" altLang="en-US" sz="1200" spc="-30" dirty="0">
                <a:solidFill>
                  <a:schemeClr val="tx1">
                    <a:lumMod val="50000"/>
                  </a:schemeClr>
                </a:solidFill>
                <a:latin typeface="微软雅黑"/>
                <a:ea typeface="微软雅黑"/>
                <a:sym typeface="微软雅黑"/>
              </a:rPr>
              <a:t>Click to enter text messages  </a:t>
            </a:r>
            <a:endParaRPr lang="en-US" altLang="zh-CN" sz="1200" spc="-30" dirty="0">
              <a:solidFill>
                <a:schemeClr val="tx1">
                  <a:lumMod val="50000"/>
                </a:schemeClr>
              </a:solidFill>
              <a:latin typeface="微软雅黑"/>
              <a:ea typeface="微软雅黑"/>
              <a:sym typeface="微软雅黑"/>
            </a:endParaRPr>
          </a:p>
          <a:p>
            <a:pPr>
              <a:lnSpc>
                <a:spcPts val="1400"/>
              </a:lnSpc>
            </a:pPr>
            <a:r>
              <a:rPr lang="zh-CN" altLang="en-US" sz="1200" spc="-30" dirty="0">
                <a:solidFill>
                  <a:schemeClr val="tx1">
                    <a:lumMod val="50000"/>
                  </a:schemeClr>
                </a:solidFill>
                <a:latin typeface="微软雅黑"/>
                <a:ea typeface="微软雅黑"/>
                <a:sym typeface="微软雅黑"/>
              </a:rPr>
              <a:t>Click to enter text messages</a:t>
            </a:r>
          </a:p>
        </p:txBody>
      </p:sp>
      <p:sp>
        <p:nvSpPr>
          <p:cNvPr id="153" name="Rectangle 15"/>
          <p:cNvSpPr/>
          <p:nvPr/>
        </p:nvSpPr>
        <p:spPr>
          <a:xfrm>
            <a:off x="8981653" y="2807849"/>
            <a:ext cx="1242303" cy="307777"/>
          </a:xfrm>
          <a:prstGeom prst="rect">
            <a:avLst/>
          </a:prstGeom>
        </p:spPr>
        <p:txBody>
          <a:bodyPr wrap="square">
            <a:spAutoFit/>
          </a:bodyPr>
          <a:lstStyle/>
          <a:p>
            <a:r>
              <a:rPr lang="zh-CN" altLang="en-US" sz="1400" b="1" spc="-30" dirty="0">
                <a:solidFill>
                  <a:schemeClr val="tx1">
                    <a:lumMod val="50000"/>
                  </a:schemeClr>
                </a:solidFill>
                <a:latin typeface="微软雅黑"/>
                <a:ea typeface="微软雅黑"/>
                <a:sym typeface="微软雅黑"/>
              </a:rPr>
              <a:t>Method</a:t>
            </a:r>
            <a:r>
              <a:rPr lang="en-US" altLang="zh-CN" sz="1400" b="1" spc="-30" dirty="0">
                <a:solidFill>
                  <a:schemeClr val="tx1">
                    <a:lumMod val="50000"/>
                  </a:schemeClr>
                </a:solidFill>
                <a:latin typeface="微软雅黑"/>
                <a:ea typeface="微软雅黑"/>
                <a:sym typeface="微软雅黑"/>
              </a:rPr>
              <a:t>2</a:t>
            </a:r>
          </a:p>
        </p:txBody>
      </p:sp>
      <p:sp>
        <p:nvSpPr>
          <p:cNvPr id="154" name="Rectangle 20"/>
          <p:cNvSpPr/>
          <p:nvPr/>
        </p:nvSpPr>
        <p:spPr>
          <a:xfrm>
            <a:off x="8981653" y="4446421"/>
            <a:ext cx="1379622" cy="451406"/>
          </a:xfrm>
          <a:prstGeom prst="rect">
            <a:avLst/>
          </a:prstGeom>
        </p:spPr>
        <p:txBody>
          <a:bodyPr wrap="square">
            <a:spAutoFit/>
          </a:bodyPr>
          <a:lstStyle/>
          <a:p>
            <a:pPr>
              <a:lnSpc>
                <a:spcPts val="1400"/>
              </a:lnSpc>
            </a:pPr>
            <a:r>
              <a:rPr lang="zh-CN" altLang="en-US" sz="1200" spc="-30" dirty="0">
                <a:solidFill>
                  <a:schemeClr val="tx1">
                    <a:lumMod val="50000"/>
                  </a:schemeClr>
                </a:solidFill>
                <a:latin typeface="微软雅黑"/>
                <a:ea typeface="微软雅黑"/>
                <a:sym typeface="微软雅黑"/>
              </a:rPr>
              <a:t>Click to enter text messages  </a:t>
            </a:r>
            <a:endParaRPr lang="en-US" altLang="zh-CN" sz="1200" spc="-30" dirty="0">
              <a:solidFill>
                <a:schemeClr val="tx1">
                  <a:lumMod val="50000"/>
                </a:schemeClr>
              </a:solidFill>
              <a:latin typeface="微软雅黑"/>
              <a:ea typeface="微软雅黑"/>
              <a:sym typeface="微软雅黑"/>
            </a:endParaRPr>
          </a:p>
          <a:p>
            <a:pPr>
              <a:lnSpc>
                <a:spcPts val="1400"/>
              </a:lnSpc>
            </a:pPr>
            <a:r>
              <a:rPr lang="zh-CN" altLang="en-US" sz="1200" spc="-30" dirty="0">
                <a:solidFill>
                  <a:schemeClr val="tx1">
                    <a:lumMod val="50000"/>
                  </a:schemeClr>
                </a:solidFill>
                <a:latin typeface="微软雅黑"/>
                <a:ea typeface="微软雅黑"/>
                <a:sym typeface="微软雅黑"/>
              </a:rPr>
              <a:t>Click to enter text messages</a:t>
            </a:r>
          </a:p>
        </p:txBody>
      </p:sp>
      <p:sp>
        <p:nvSpPr>
          <p:cNvPr id="155" name="Rectangle 15"/>
          <p:cNvSpPr/>
          <p:nvPr/>
        </p:nvSpPr>
        <p:spPr>
          <a:xfrm>
            <a:off x="9050312" y="4014624"/>
            <a:ext cx="1242303" cy="307777"/>
          </a:xfrm>
          <a:prstGeom prst="rect">
            <a:avLst/>
          </a:prstGeom>
        </p:spPr>
        <p:txBody>
          <a:bodyPr wrap="square">
            <a:spAutoFit/>
          </a:bodyPr>
          <a:lstStyle/>
          <a:p>
            <a:r>
              <a:rPr lang="zh-CN" altLang="en-US" sz="1400" b="1" spc="-30" dirty="0">
                <a:solidFill>
                  <a:schemeClr val="tx1">
                    <a:lumMod val="50000"/>
                  </a:schemeClr>
                </a:solidFill>
                <a:latin typeface="微软雅黑"/>
                <a:ea typeface="微软雅黑"/>
                <a:sym typeface="微软雅黑"/>
              </a:rPr>
              <a:t>Method</a:t>
            </a:r>
            <a:r>
              <a:rPr lang="en-US" altLang="zh-CN" sz="1400" b="1" spc="-30" dirty="0">
                <a:solidFill>
                  <a:schemeClr val="tx1">
                    <a:lumMod val="50000"/>
                  </a:schemeClr>
                </a:solidFill>
                <a:latin typeface="微软雅黑"/>
                <a:ea typeface="微软雅黑"/>
                <a:sym typeface="微软雅黑"/>
              </a:rPr>
              <a:t>3</a:t>
            </a:r>
          </a:p>
        </p:txBody>
      </p:sp>
      <p:sp>
        <p:nvSpPr>
          <p:cNvPr id="156" name="Rectangle 20"/>
          <p:cNvSpPr/>
          <p:nvPr/>
        </p:nvSpPr>
        <p:spPr>
          <a:xfrm>
            <a:off x="8981653" y="5598448"/>
            <a:ext cx="1379622" cy="451406"/>
          </a:xfrm>
          <a:prstGeom prst="rect">
            <a:avLst/>
          </a:prstGeom>
        </p:spPr>
        <p:txBody>
          <a:bodyPr wrap="square">
            <a:spAutoFit/>
          </a:bodyPr>
          <a:lstStyle/>
          <a:p>
            <a:pPr>
              <a:lnSpc>
                <a:spcPts val="1400"/>
              </a:lnSpc>
            </a:pPr>
            <a:r>
              <a:rPr lang="zh-CN" altLang="en-US" sz="1200" spc="-30" dirty="0">
                <a:solidFill>
                  <a:schemeClr val="tx1">
                    <a:lumMod val="50000"/>
                  </a:schemeClr>
                </a:solidFill>
                <a:latin typeface="微软雅黑"/>
                <a:ea typeface="微软雅黑"/>
                <a:sym typeface="微软雅黑"/>
              </a:rPr>
              <a:t>Click to enter text messages  </a:t>
            </a:r>
            <a:endParaRPr lang="en-US" altLang="zh-CN" sz="1200" spc="-30" dirty="0">
              <a:solidFill>
                <a:schemeClr val="tx1">
                  <a:lumMod val="50000"/>
                </a:schemeClr>
              </a:solidFill>
              <a:latin typeface="微软雅黑"/>
              <a:ea typeface="微软雅黑"/>
              <a:sym typeface="微软雅黑"/>
            </a:endParaRPr>
          </a:p>
          <a:p>
            <a:pPr>
              <a:lnSpc>
                <a:spcPts val="1400"/>
              </a:lnSpc>
            </a:pPr>
            <a:r>
              <a:rPr lang="zh-CN" altLang="en-US" sz="1200" spc="-30" dirty="0">
                <a:solidFill>
                  <a:schemeClr val="tx1">
                    <a:lumMod val="50000"/>
                  </a:schemeClr>
                </a:solidFill>
                <a:latin typeface="微软雅黑"/>
                <a:ea typeface="微软雅黑"/>
                <a:sym typeface="微软雅黑"/>
              </a:rPr>
              <a:t>Click to enter text messages</a:t>
            </a:r>
          </a:p>
        </p:txBody>
      </p:sp>
      <p:sp>
        <p:nvSpPr>
          <p:cNvPr id="157" name="Rectangle 15"/>
          <p:cNvSpPr/>
          <p:nvPr/>
        </p:nvSpPr>
        <p:spPr>
          <a:xfrm>
            <a:off x="9050312" y="5166651"/>
            <a:ext cx="1242303" cy="307777"/>
          </a:xfrm>
          <a:prstGeom prst="rect">
            <a:avLst/>
          </a:prstGeom>
        </p:spPr>
        <p:txBody>
          <a:bodyPr wrap="square">
            <a:spAutoFit/>
          </a:bodyPr>
          <a:lstStyle/>
          <a:p>
            <a:r>
              <a:rPr lang="zh-CN" altLang="en-US" sz="1400" b="1" spc="-30" dirty="0">
                <a:solidFill>
                  <a:schemeClr val="tx1">
                    <a:lumMod val="50000"/>
                  </a:schemeClr>
                </a:solidFill>
                <a:latin typeface="微软雅黑"/>
                <a:ea typeface="微软雅黑"/>
                <a:sym typeface="微软雅黑"/>
              </a:rPr>
              <a:t>Method</a:t>
            </a:r>
            <a:r>
              <a:rPr lang="en-US" altLang="zh-CN" sz="1400" b="1" spc="-30" dirty="0">
                <a:solidFill>
                  <a:schemeClr val="tx1">
                    <a:lumMod val="50000"/>
                  </a:schemeClr>
                </a:solidFill>
                <a:latin typeface="微软雅黑"/>
                <a:ea typeface="微软雅黑"/>
                <a:sym typeface="微软雅黑"/>
              </a:rPr>
              <a:t>4</a:t>
            </a:r>
          </a:p>
        </p:txBody>
      </p:sp>
      <p:sp>
        <p:nvSpPr>
          <p:cNvPr id="95" name="矩形 94"/>
          <p:cNvSpPr/>
          <p:nvPr/>
        </p:nvSpPr>
        <p:spPr>
          <a:xfrm>
            <a:off x="78465" y="317914"/>
            <a:ext cx="2339102" cy="523220"/>
          </a:xfrm>
          <a:prstGeom prst="rect">
            <a:avLst/>
          </a:prstGeom>
        </p:spPr>
        <p:txBody>
          <a:bodyPr wrap="none">
            <a:spAutoFit/>
          </a:bodyPr>
          <a:lstStyle/>
          <a:p>
            <a:pPr algn="ctr"/>
            <a:r>
              <a:rPr lang="zh-CN" altLang="en-US" sz="2800" dirty="0">
                <a:solidFill>
                  <a:schemeClr val="tx1">
                    <a:lumMod val="85000"/>
                    <a:lumOff val="15000"/>
                  </a:schemeClr>
                </a:solidFill>
                <a:latin typeface="微软雅黑"/>
                <a:ea typeface="微软雅黑"/>
                <a:cs typeface="Arial" panose="020B0604020202020204" pitchFamily="34" charset="0"/>
                <a:sym typeface="微软雅黑"/>
              </a:rPr>
              <a:t>Add title information</a:t>
            </a:r>
            <a:endParaRPr lang="en-US" altLang="zh-CN" sz="2800" dirty="0">
              <a:solidFill>
                <a:schemeClr val="tx1">
                  <a:lumMod val="85000"/>
                  <a:lumOff val="15000"/>
                </a:schemeClr>
              </a:solidFill>
              <a:latin typeface="微软雅黑"/>
              <a:ea typeface="微软雅黑"/>
              <a:cs typeface="Arial" panose="020B0604020202020204" pitchFamily="34" charset="0"/>
              <a:sym typeface="微软雅黑"/>
            </a:endParaRPr>
          </a:p>
        </p:txBody>
      </p:sp>
    </p:spTree>
    <p:extLst>
      <p:ext uri="{BB962C8B-B14F-4D97-AF65-F5344CB8AC3E}">
        <p14:creationId xmlns:p14="http://schemas.microsoft.com/office/powerpoint/2010/main" val="1240406028"/>
      </p:ext>
    </p:extLst>
  </p:cSld>
  <p:clrMapOvr>
    <a:masterClrMapping/>
  </p:clrMapOvr>
  <mc:AlternateContent xmlns:mc="http://schemas.openxmlformats.org/markup-compatibility/2006" xmlns:p14="http://schemas.microsoft.com/office/powerpoint/2010/main">
    <mc:Choice Requires="p14">
      <p:transition spd="slow" p14:dur="1200" advClick="0" advTm="3000">
        <p14:prism/>
      </p:transition>
    </mc:Choice>
    <mc:Fallback xmlns:a16="http://schemas.microsoft.com/office/drawing/2014/main" xmlns:a14="http://schemas.microsoft.com/office/drawing/2010/main" xmlns="">
      <p:transition spd="slow" advClick="0" advTm="3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barn(inVertical)">
                                      <p:cBhvr>
                                        <p:cTn id="7" dur="500"/>
                                        <p:tgtEl>
                                          <p:spTgt spid="22"/>
                                        </p:tgtEl>
                                      </p:cBhvr>
                                    </p:animEffect>
                                  </p:childTnLst>
                                </p:cTn>
                              </p:par>
                              <p:par>
                                <p:cTn id="8" presetID="16" presetClass="entr" presetSubtype="21" fill="hold" nodeType="withEffect">
                                  <p:stCondLst>
                                    <p:cond delay="0"/>
                                  </p:stCondLst>
                                  <p:childTnLst>
                                    <p:set>
                                      <p:cBhvr>
                                        <p:cTn id="9" dur="1" fill="hold">
                                          <p:stCondLst>
                                            <p:cond delay="0"/>
                                          </p:stCondLst>
                                        </p:cTn>
                                        <p:tgtEl>
                                          <p:spTgt spid="75"/>
                                        </p:tgtEl>
                                        <p:attrNameLst>
                                          <p:attrName>style.visibility</p:attrName>
                                        </p:attrNameLst>
                                      </p:cBhvr>
                                      <p:to>
                                        <p:strVal val="visible"/>
                                      </p:to>
                                    </p:set>
                                    <p:animEffect transition="in" filter="barn(inVertical)">
                                      <p:cBhvr>
                                        <p:cTn id="10" dur="500"/>
                                        <p:tgtEl>
                                          <p:spTgt spid="75"/>
                                        </p:tgtEl>
                                      </p:cBhvr>
                                    </p:animEffect>
                                  </p:childTnLst>
                                </p:cTn>
                              </p:par>
                              <p:par>
                                <p:cTn id="11" presetID="16" presetClass="entr" presetSubtype="21" fill="hold" nodeType="withEffect">
                                  <p:stCondLst>
                                    <p:cond delay="0"/>
                                  </p:stCondLst>
                                  <p:childTnLst>
                                    <p:set>
                                      <p:cBhvr>
                                        <p:cTn id="12" dur="1" fill="hold">
                                          <p:stCondLst>
                                            <p:cond delay="0"/>
                                          </p:stCondLst>
                                        </p:cTn>
                                        <p:tgtEl>
                                          <p:spTgt spid="85"/>
                                        </p:tgtEl>
                                        <p:attrNameLst>
                                          <p:attrName>style.visibility</p:attrName>
                                        </p:attrNameLst>
                                      </p:cBhvr>
                                      <p:to>
                                        <p:strVal val="visible"/>
                                      </p:to>
                                    </p:set>
                                    <p:animEffect transition="in" filter="barn(inVertical)">
                                      <p:cBhvr>
                                        <p:cTn id="13" dur="500"/>
                                        <p:tgtEl>
                                          <p:spTgt spid="85"/>
                                        </p:tgtEl>
                                      </p:cBhvr>
                                    </p:animEffect>
                                  </p:childTnLst>
                                </p:cTn>
                              </p:par>
                              <p:par>
                                <p:cTn id="14" presetID="16" presetClass="entr" presetSubtype="21" fill="hold" nodeType="withEffect">
                                  <p:stCondLst>
                                    <p:cond delay="0"/>
                                  </p:stCondLst>
                                  <p:childTnLst>
                                    <p:set>
                                      <p:cBhvr>
                                        <p:cTn id="15" dur="1" fill="hold">
                                          <p:stCondLst>
                                            <p:cond delay="0"/>
                                          </p:stCondLst>
                                        </p:cTn>
                                        <p:tgtEl>
                                          <p:spTgt spid="91"/>
                                        </p:tgtEl>
                                        <p:attrNameLst>
                                          <p:attrName>style.visibility</p:attrName>
                                        </p:attrNameLst>
                                      </p:cBhvr>
                                      <p:to>
                                        <p:strVal val="visible"/>
                                      </p:to>
                                    </p:set>
                                    <p:animEffect transition="in" filter="barn(inVertical)">
                                      <p:cBhvr>
                                        <p:cTn id="16" dur="500"/>
                                        <p:tgtEl>
                                          <p:spTgt spid="91"/>
                                        </p:tgtEl>
                                      </p:cBhvr>
                                    </p:animEffect>
                                  </p:childTnLst>
                                </p:cTn>
                              </p:par>
                              <p:par>
                                <p:cTn id="17" presetID="16" presetClass="entr" presetSubtype="21" fill="hold" grpId="0" nodeType="withEffect">
                                  <p:stCondLst>
                                    <p:cond delay="0"/>
                                  </p:stCondLst>
                                  <p:childTnLst>
                                    <p:set>
                                      <p:cBhvr>
                                        <p:cTn id="18" dur="1" fill="hold">
                                          <p:stCondLst>
                                            <p:cond delay="0"/>
                                          </p:stCondLst>
                                        </p:cTn>
                                        <p:tgtEl>
                                          <p:spTgt spid="97"/>
                                        </p:tgtEl>
                                        <p:attrNameLst>
                                          <p:attrName>style.visibility</p:attrName>
                                        </p:attrNameLst>
                                      </p:cBhvr>
                                      <p:to>
                                        <p:strVal val="visible"/>
                                      </p:to>
                                    </p:set>
                                    <p:animEffect transition="in" filter="barn(inVertical)">
                                      <p:cBhvr>
                                        <p:cTn id="19" dur="500"/>
                                        <p:tgtEl>
                                          <p:spTgt spid="97"/>
                                        </p:tgtEl>
                                      </p:cBhvr>
                                    </p:animEffect>
                                  </p:childTnLst>
                                </p:cTn>
                              </p:par>
                              <p:par>
                                <p:cTn id="20" presetID="16" presetClass="entr" presetSubtype="21" fill="hold" grpId="0" nodeType="withEffect">
                                  <p:stCondLst>
                                    <p:cond delay="0"/>
                                  </p:stCondLst>
                                  <p:childTnLst>
                                    <p:set>
                                      <p:cBhvr>
                                        <p:cTn id="21" dur="1" fill="hold">
                                          <p:stCondLst>
                                            <p:cond delay="0"/>
                                          </p:stCondLst>
                                        </p:cTn>
                                        <p:tgtEl>
                                          <p:spTgt spid="107"/>
                                        </p:tgtEl>
                                        <p:attrNameLst>
                                          <p:attrName>style.visibility</p:attrName>
                                        </p:attrNameLst>
                                      </p:cBhvr>
                                      <p:to>
                                        <p:strVal val="visible"/>
                                      </p:to>
                                    </p:set>
                                    <p:animEffect transition="in" filter="barn(inVertical)">
                                      <p:cBhvr>
                                        <p:cTn id="22" dur="500"/>
                                        <p:tgtEl>
                                          <p:spTgt spid="107"/>
                                        </p:tgtEl>
                                      </p:cBhvr>
                                    </p:animEffect>
                                  </p:childTnLst>
                                </p:cTn>
                              </p:par>
                              <p:par>
                                <p:cTn id="23" presetID="16" presetClass="entr" presetSubtype="21" fill="hold" grpId="0" nodeType="withEffect">
                                  <p:stCondLst>
                                    <p:cond delay="0"/>
                                  </p:stCondLst>
                                  <p:childTnLst>
                                    <p:set>
                                      <p:cBhvr>
                                        <p:cTn id="24" dur="1" fill="hold">
                                          <p:stCondLst>
                                            <p:cond delay="0"/>
                                          </p:stCondLst>
                                        </p:cTn>
                                        <p:tgtEl>
                                          <p:spTgt spid="110"/>
                                        </p:tgtEl>
                                        <p:attrNameLst>
                                          <p:attrName>style.visibility</p:attrName>
                                        </p:attrNameLst>
                                      </p:cBhvr>
                                      <p:to>
                                        <p:strVal val="visible"/>
                                      </p:to>
                                    </p:set>
                                    <p:animEffect transition="in" filter="barn(inVertical)">
                                      <p:cBhvr>
                                        <p:cTn id="25" dur="500"/>
                                        <p:tgtEl>
                                          <p:spTgt spid="110"/>
                                        </p:tgtEl>
                                      </p:cBhvr>
                                    </p:animEffect>
                                  </p:childTnLst>
                                </p:cTn>
                              </p:par>
                              <p:par>
                                <p:cTn id="26" presetID="16" presetClass="entr" presetSubtype="21" fill="hold" grpId="0" nodeType="withEffect">
                                  <p:stCondLst>
                                    <p:cond delay="0"/>
                                  </p:stCondLst>
                                  <p:childTnLst>
                                    <p:set>
                                      <p:cBhvr>
                                        <p:cTn id="27" dur="1" fill="hold">
                                          <p:stCondLst>
                                            <p:cond delay="0"/>
                                          </p:stCondLst>
                                        </p:cTn>
                                        <p:tgtEl>
                                          <p:spTgt spid="113"/>
                                        </p:tgtEl>
                                        <p:attrNameLst>
                                          <p:attrName>style.visibility</p:attrName>
                                        </p:attrNameLst>
                                      </p:cBhvr>
                                      <p:to>
                                        <p:strVal val="visible"/>
                                      </p:to>
                                    </p:set>
                                    <p:animEffect transition="in" filter="barn(inVertical)">
                                      <p:cBhvr>
                                        <p:cTn id="28" dur="500"/>
                                        <p:tgtEl>
                                          <p:spTgt spid="113"/>
                                        </p:tgtEl>
                                      </p:cBhvr>
                                    </p:animEffect>
                                  </p:childTnLst>
                                </p:cTn>
                              </p:par>
                              <p:par>
                                <p:cTn id="29" presetID="16" presetClass="entr" presetSubtype="21" fill="hold" grpId="0" nodeType="withEffect">
                                  <p:stCondLst>
                                    <p:cond delay="0"/>
                                  </p:stCondLst>
                                  <p:childTnLst>
                                    <p:set>
                                      <p:cBhvr>
                                        <p:cTn id="30" dur="1" fill="hold">
                                          <p:stCondLst>
                                            <p:cond delay="0"/>
                                          </p:stCondLst>
                                        </p:cTn>
                                        <p:tgtEl>
                                          <p:spTgt spid="127"/>
                                        </p:tgtEl>
                                        <p:attrNameLst>
                                          <p:attrName>style.visibility</p:attrName>
                                        </p:attrNameLst>
                                      </p:cBhvr>
                                      <p:to>
                                        <p:strVal val="visible"/>
                                      </p:to>
                                    </p:set>
                                    <p:animEffect transition="in" filter="barn(inVertical)">
                                      <p:cBhvr>
                                        <p:cTn id="31" dur="500"/>
                                        <p:tgtEl>
                                          <p:spTgt spid="127"/>
                                        </p:tgtEl>
                                      </p:cBhvr>
                                    </p:animEffect>
                                  </p:childTnLst>
                                </p:cTn>
                              </p:par>
                              <p:par>
                                <p:cTn id="32" presetID="16" presetClass="entr" presetSubtype="21" fill="hold" nodeType="withEffect">
                                  <p:stCondLst>
                                    <p:cond delay="0"/>
                                  </p:stCondLst>
                                  <p:childTnLst>
                                    <p:set>
                                      <p:cBhvr>
                                        <p:cTn id="33" dur="1" fill="hold">
                                          <p:stCondLst>
                                            <p:cond delay="0"/>
                                          </p:stCondLst>
                                        </p:cTn>
                                        <p:tgtEl>
                                          <p:spTgt spid="135"/>
                                        </p:tgtEl>
                                        <p:attrNameLst>
                                          <p:attrName>style.visibility</p:attrName>
                                        </p:attrNameLst>
                                      </p:cBhvr>
                                      <p:to>
                                        <p:strVal val="visible"/>
                                      </p:to>
                                    </p:set>
                                    <p:animEffect transition="in" filter="barn(inVertical)">
                                      <p:cBhvr>
                                        <p:cTn id="34" dur="500"/>
                                        <p:tgtEl>
                                          <p:spTgt spid="135"/>
                                        </p:tgtEl>
                                      </p:cBhvr>
                                    </p:animEffect>
                                  </p:childTnLst>
                                </p:cTn>
                              </p:par>
                              <p:par>
                                <p:cTn id="35" presetID="16" presetClass="entr" presetSubtype="21" fill="hold" nodeType="withEffect">
                                  <p:stCondLst>
                                    <p:cond delay="0"/>
                                  </p:stCondLst>
                                  <p:childTnLst>
                                    <p:set>
                                      <p:cBhvr>
                                        <p:cTn id="36" dur="1" fill="hold">
                                          <p:stCondLst>
                                            <p:cond delay="0"/>
                                          </p:stCondLst>
                                        </p:cTn>
                                        <p:tgtEl>
                                          <p:spTgt spid="138"/>
                                        </p:tgtEl>
                                        <p:attrNameLst>
                                          <p:attrName>style.visibility</p:attrName>
                                        </p:attrNameLst>
                                      </p:cBhvr>
                                      <p:to>
                                        <p:strVal val="visible"/>
                                      </p:to>
                                    </p:set>
                                    <p:animEffect transition="in" filter="barn(inVertical)">
                                      <p:cBhvr>
                                        <p:cTn id="37" dur="500"/>
                                        <p:tgtEl>
                                          <p:spTgt spid="138"/>
                                        </p:tgtEl>
                                      </p:cBhvr>
                                    </p:animEffect>
                                  </p:childTnLst>
                                </p:cTn>
                              </p:par>
                              <p:par>
                                <p:cTn id="38" presetID="16" presetClass="entr" presetSubtype="21" fill="hold" nodeType="withEffect">
                                  <p:stCondLst>
                                    <p:cond delay="0"/>
                                  </p:stCondLst>
                                  <p:childTnLst>
                                    <p:set>
                                      <p:cBhvr>
                                        <p:cTn id="39" dur="1" fill="hold">
                                          <p:stCondLst>
                                            <p:cond delay="0"/>
                                          </p:stCondLst>
                                        </p:cTn>
                                        <p:tgtEl>
                                          <p:spTgt spid="141"/>
                                        </p:tgtEl>
                                        <p:attrNameLst>
                                          <p:attrName>style.visibility</p:attrName>
                                        </p:attrNameLst>
                                      </p:cBhvr>
                                      <p:to>
                                        <p:strVal val="visible"/>
                                      </p:to>
                                    </p:set>
                                    <p:animEffect transition="in" filter="barn(inVertical)">
                                      <p:cBhvr>
                                        <p:cTn id="40" dur="500"/>
                                        <p:tgtEl>
                                          <p:spTgt spid="141"/>
                                        </p:tgtEl>
                                      </p:cBhvr>
                                    </p:animEffect>
                                  </p:childTnLst>
                                </p:cTn>
                              </p:par>
                              <p:par>
                                <p:cTn id="41" presetID="16" presetClass="entr" presetSubtype="21" fill="hold" grpId="0" nodeType="withEffect">
                                  <p:stCondLst>
                                    <p:cond delay="0"/>
                                  </p:stCondLst>
                                  <p:childTnLst>
                                    <p:set>
                                      <p:cBhvr>
                                        <p:cTn id="42" dur="1" fill="hold">
                                          <p:stCondLst>
                                            <p:cond delay="0"/>
                                          </p:stCondLst>
                                        </p:cTn>
                                        <p:tgtEl>
                                          <p:spTgt spid="119"/>
                                        </p:tgtEl>
                                        <p:attrNameLst>
                                          <p:attrName>style.visibility</p:attrName>
                                        </p:attrNameLst>
                                      </p:cBhvr>
                                      <p:to>
                                        <p:strVal val="visible"/>
                                      </p:to>
                                    </p:set>
                                    <p:animEffect transition="in" filter="barn(inVertical)">
                                      <p:cBhvr>
                                        <p:cTn id="43" dur="500"/>
                                        <p:tgtEl>
                                          <p:spTgt spid="119"/>
                                        </p:tgtEl>
                                      </p:cBhvr>
                                    </p:animEffect>
                                  </p:childTnLst>
                                </p:cTn>
                              </p:par>
                              <p:par>
                                <p:cTn id="44" presetID="16" presetClass="entr" presetSubtype="21" fill="hold" grpId="0" nodeType="withEffect">
                                  <p:stCondLst>
                                    <p:cond delay="0"/>
                                  </p:stCondLst>
                                  <p:childTnLst>
                                    <p:set>
                                      <p:cBhvr>
                                        <p:cTn id="45" dur="1" fill="hold">
                                          <p:stCondLst>
                                            <p:cond delay="0"/>
                                          </p:stCondLst>
                                        </p:cTn>
                                        <p:tgtEl>
                                          <p:spTgt spid="122"/>
                                        </p:tgtEl>
                                        <p:attrNameLst>
                                          <p:attrName>style.visibility</p:attrName>
                                        </p:attrNameLst>
                                      </p:cBhvr>
                                      <p:to>
                                        <p:strVal val="visible"/>
                                      </p:to>
                                    </p:set>
                                    <p:animEffect transition="in" filter="barn(inVertical)">
                                      <p:cBhvr>
                                        <p:cTn id="46" dur="500"/>
                                        <p:tgtEl>
                                          <p:spTgt spid="122"/>
                                        </p:tgtEl>
                                      </p:cBhvr>
                                    </p:animEffect>
                                  </p:childTnLst>
                                </p:cTn>
                              </p:par>
                              <p:par>
                                <p:cTn id="47" presetID="16" presetClass="entr" presetSubtype="21" fill="hold" grpId="0" nodeType="withEffect">
                                  <p:stCondLst>
                                    <p:cond delay="0"/>
                                  </p:stCondLst>
                                  <p:childTnLst>
                                    <p:set>
                                      <p:cBhvr>
                                        <p:cTn id="48" dur="1" fill="hold">
                                          <p:stCondLst>
                                            <p:cond delay="0"/>
                                          </p:stCondLst>
                                        </p:cTn>
                                        <p:tgtEl>
                                          <p:spTgt spid="117"/>
                                        </p:tgtEl>
                                        <p:attrNameLst>
                                          <p:attrName>style.visibility</p:attrName>
                                        </p:attrNameLst>
                                      </p:cBhvr>
                                      <p:to>
                                        <p:strVal val="visible"/>
                                      </p:to>
                                    </p:set>
                                    <p:animEffect transition="in" filter="barn(inVertical)">
                                      <p:cBhvr>
                                        <p:cTn id="49" dur="500"/>
                                        <p:tgtEl>
                                          <p:spTgt spid="117"/>
                                        </p:tgtEl>
                                      </p:cBhvr>
                                    </p:animEffect>
                                  </p:childTnLst>
                                </p:cTn>
                              </p:par>
                              <p:par>
                                <p:cTn id="50" presetID="16" presetClass="entr" presetSubtype="21" fill="hold" grpId="0" nodeType="withEffect">
                                  <p:stCondLst>
                                    <p:cond delay="0"/>
                                  </p:stCondLst>
                                  <p:childTnLst>
                                    <p:set>
                                      <p:cBhvr>
                                        <p:cTn id="51" dur="1" fill="hold">
                                          <p:stCondLst>
                                            <p:cond delay="0"/>
                                          </p:stCondLst>
                                        </p:cTn>
                                        <p:tgtEl>
                                          <p:spTgt spid="118"/>
                                        </p:tgtEl>
                                        <p:attrNameLst>
                                          <p:attrName>style.visibility</p:attrName>
                                        </p:attrNameLst>
                                      </p:cBhvr>
                                      <p:to>
                                        <p:strVal val="visible"/>
                                      </p:to>
                                    </p:set>
                                    <p:animEffect transition="in" filter="barn(inVertical)">
                                      <p:cBhvr>
                                        <p:cTn id="52" dur="500"/>
                                        <p:tgtEl>
                                          <p:spTgt spid="118"/>
                                        </p:tgtEl>
                                      </p:cBhvr>
                                    </p:animEffect>
                                  </p:childTnLst>
                                </p:cTn>
                              </p:par>
                              <p:par>
                                <p:cTn id="53" presetID="16" presetClass="entr" presetSubtype="21" fill="hold" grpId="0" nodeType="withEffect">
                                  <p:stCondLst>
                                    <p:cond delay="0"/>
                                  </p:stCondLst>
                                  <p:childTnLst>
                                    <p:set>
                                      <p:cBhvr>
                                        <p:cTn id="54" dur="1" fill="hold">
                                          <p:stCondLst>
                                            <p:cond delay="0"/>
                                          </p:stCondLst>
                                        </p:cTn>
                                        <p:tgtEl>
                                          <p:spTgt spid="115"/>
                                        </p:tgtEl>
                                        <p:attrNameLst>
                                          <p:attrName>style.visibility</p:attrName>
                                        </p:attrNameLst>
                                      </p:cBhvr>
                                      <p:to>
                                        <p:strVal val="visible"/>
                                      </p:to>
                                    </p:set>
                                    <p:animEffect transition="in" filter="barn(inVertical)">
                                      <p:cBhvr>
                                        <p:cTn id="55" dur="500"/>
                                        <p:tgtEl>
                                          <p:spTgt spid="115"/>
                                        </p:tgtEl>
                                      </p:cBhvr>
                                    </p:animEffect>
                                  </p:childTnLst>
                                </p:cTn>
                              </p:par>
                              <p:par>
                                <p:cTn id="56" presetID="16" presetClass="entr" presetSubtype="21" fill="hold" grpId="0" nodeType="withEffect">
                                  <p:stCondLst>
                                    <p:cond delay="0"/>
                                  </p:stCondLst>
                                  <p:childTnLst>
                                    <p:set>
                                      <p:cBhvr>
                                        <p:cTn id="57" dur="1" fill="hold">
                                          <p:stCondLst>
                                            <p:cond delay="0"/>
                                          </p:stCondLst>
                                        </p:cTn>
                                        <p:tgtEl>
                                          <p:spTgt spid="116"/>
                                        </p:tgtEl>
                                        <p:attrNameLst>
                                          <p:attrName>style.visibility</p:attrName>
                                        </p:attrNameLst>
                                      </p:cBhvr>
                                      <p:to>
                                        <p:strVal val="visible"/>
                                      </p:to>
                                    </p:set>
                                    <p:animEffect transition="in" filter="barn(inVertical)">
                                      <p:cBhvr>
                                        <p:cTn id="58" dur="500"/>
                                        <p:tgtEl>
                                          <p:spTgt spid="116"/>
                                        </p:tgtEl>
                                      </p:cBhvr>
                                    </p:animEffect>
                                  </p:childTnLst>
                                </p:cTn>
                              </p:par>
                              <p:par>
                                <p:cTn id="59" presetID="16" presetClass="entr" presetSubtype="21" fill="hold" grpId="0" nodeType="withEffect">
                                  <p:stCondLst>
                                    <p:cond delay="0"/>
                                  </p:stCondLst>
                                  <p:childTnLst>
                                    <p:set>
                                      <p:cBhvr>
                                        <p:cTn id="60" dur="1" fill="hold">
                                          <p:stCondLst>
                                            <p:cond delay="0"/>
                                          </p:stCondLst>
                                        </p:cTn>
                                        <p:tgtEl>
                                          <p:spTgt spid="112"/>
                                        </p:tgtEl>
                                        <p:attrNameLst>
                                          <p:attrName>style.visibility</p:attrName>
                                        </p:attrNameLst>
                                      </p:cBhvr>
                                      <p:to>
                                        <p:strVal val="visible"/>
                                      </p:to>
                                    </p:set>
                                    <p:animEffect transition="in" filter="barn(inVertical)">
                                      <p:cBhvr>
                                        <p:cTn id="61" dur="500"/>
                                        <p:tgtEl>
                                          <p:spTgt spid="112"/>
                                        </p:tgtEl>
                                      </p:cBhvr>
                                    </p:animEffect>
                                  </p:childTnLst>
                                </p:cTn>
                              </p:par>
                              <p:par>
                                <p:cTn id="62" presetID="16" presetClass="entr" presetSubtype="21" fill="hold" grpId="0" nodeType="withEffect">
                                  <p:stCondLst>
                                    <p:cond delay="0"/>
                                  </p:stCondLst>
                                  <p:childTnLst>
                                    <p:set>
                                      <p:cBhvr>
                                        <p:cTn id="63" dur="1" fill="hold">
                                          <p:stCondLst>
                                            <p:cond delay="0"/>
                                          </p:stCondLst>
                                        </p:cTn>
                                        <p:tgtEl>
                                          <p:spTgt spid="114"/>
                                        </p:tgtEl>
                                        <p:attrNameLst>
                                          <p:attrName>style.visibility</p:attrName>
                                        </p:attrNameLst>
                                      </p:cBhvr>
                                      <p:to>
                                        <p:strVal val="visible"/>
                                      </p:to>
                                    </p:set>
                                    <p:animEffect transition="in" filter="barn(inVertical)">
                                      <p:cBhvr>
                                        <p:cTn id="64" dur="500"/>
                                        <p:tgtEl>
                                          <p:spTgt spid="114"/>
                                        </p:tgtEl>
                                      </p:cBhvr>
                                    </p:animEffect>
                                  </p:childTnLst>
                                </p:cTn>
                              </p:par>
                              <p:par>
                                <p:cTn id="65" presetID="16" presetClass="entr" presetSubtype="21" fill="hold" grpId="0" nodeType="withEffect">
                                  <p:stCondLst>
                                    <p:cond delay="0"/>
                                  </p:stCondLst>
                                  <p:childTnLst>
                                    <p:set>
                                      <p:cBhvr>
                                        <p:cTn id="66" dur="1" fill="hold">
                                          <p:stCondLst>
                                            <p:cond delay="0"/>
                                          </p:stCondLst>
                                        </p:cTn>
                                        <p:tgtEl>
                                          <p:spTgt spid="150"/>
                                        </p:tgtEl>
                                        <p:attrNameLst>
                                          <p:attrName>style.visibility</p:attrName>
                                        </p:attrNameLst>
                                      </p:cBhvr>
                                      <p:to>
                                        <p:strVal val="visible"/>
                                      </p:to>
                                    </p:set>
                                    <p:animEffect transition="in" filter="barn(inVertical)">
                                      <p:cBhvr>
                                        <p:cTn id="67" dur="500"/>
                                        <p:tgtEl>
                                          <p:spTgt spid="150"/>
                                        </p:tgtEl>
                                      </p:cBhvr>
                                    </p:animEffect>
                                  </p:childTnLst>
                                </p:cTn>
                              </p:par>
                              <p:par>
                                <p:cTn id="68" presetID="16" presetClass="entr" presetSubtype="21" fill="hold" grpId="0" nodeType="withEffect">
                                  <p:stCondLst>
                                    <p:cond delay="0"/>
                                  </p:stCondLst>
                                  <p:childTnLst>
                                    <p:set>
                                      <p:cBhvr>
                                        <p:cTn id="69" dur="1" fill="hold">
                                          <p:stCondLst>
                                            <p:cond delay="0"/>
                                          </p:stCondLst>
                                        </p:cTn>
                                        <p:tgtEl>
                                          <p:spTgt spid="151"/>
                                        </p:tgtEl>
                                        <p:attrNameLst>
                                          <p:attrName>style.visibility</p:attrName>
                                        </p:attrNameLst>
                                      </p:cBhvr>
                                      <p:to>
                                        <p:strVal val="visible"/>
                                      </p:to>
                                    </p:set>
                                    <p:animEffect transition="in" filter="barn(inVertical)">
                                      <p:cBhvr>
                                        <p:cTn id="70" dur="500"/>
                                        <p:tgtEl>
                                          <p:spTgt spid="151"/>
                                        </p:tgtEl>
                                      </p:cBhvr>
                                    </p:animEffect>
                                  </p:childTnLst>
                                </p:cTn>
                              </p:par>
                              <p:par>
                                <p:cTn id="71" presetID="16" presetClass="entr" presetSubtype="21" fill="hold" grpId="0" nodeType="withEffect">
                                  <p:stCondLst>
                                    <p:cond delay="0"/>
                                  </p:stCondLst>
                                  <p:childTnLst>
                                    <p:set>
                                      <p:cBhvr>
                                        <p:cTn id="72" dur="1" fill="hold">
                                          <p:stCondLst>
                                            <p:cond delay="0"/>
                                          </p:stCondLst>
                                        </p:cTn>
                                        <p:tgtEl>
                                          <p:spTgt spid="152"/>
                                        </p:tgtEl>
                                        <p:attrNameLst>
                                          <p:attrName>style.visibility</p:attrName>
                                        </p:attrNameLst>
                                      </p:cBhvr>
                                      <p:to>
                                        <p:strVal val="visible"/>
                                      </p:to>
                                    </p:set>
                                    <p:animEffect transition="in" filter="barn(inVertical)">
                                      <p:cBhvr>
                                        <p:cTn id="73" dur="500"/>
                                        <p:tgtEl>
                                          <p:spTgt spid="152"/>
                                        </p:tgtEl>
                                      </p:cBhvr>
                                    </p:animEffect>
                                  </p:childTnLst>
                                </p:cTn>
                              </p:par>
                              <p:par>
                                <p:cTn id="74" presetID="16" presetClass="entr" presetSubtype="21" fill="hold" grpId="0" nodeType="withEffect">
                                  <p:stCondLst>
                                    <p:cond delay="0"/>
                                  </p:stCondLst>
                                  <p:childTnLst>
                                    <p:set>
                                      <p:cBhvr>
                                        <p:cTn id="75" dur="1" fill="hold">
                                          <p:stCondLst>
                                            <p:cond delay="0"/>
                                          </p:stCondLst>
                                        </p:cTn>
                                        <p:tgtEl>
                                          <p:spTgt spid="153"/>
                                        </p:tgtEl>
                                        <p:attrNameLst>
                                          <p:attrName>style.visibility</p:attrName>
                                        </p:attrNameLst>
                                      </p:cBhvr>
                                      <p:to>
                                        <p:strVal val="visible"/>
                                      </p:to>
                                    </p:set>
                                    <p:animEffect transition="in" filter="barn(inVertical)">
                                      <p:cBhvr>
                                        <p:cTn id="76" dur="500"/>
                                        <p:tgtEl>
                                          <p:spTgt spid="153"/>
                                        </p:tgtEl>
                                      </p:cBhvr>
                                    </p:animEffect>
                                  </p:childTnLst>
                                </p:cTn>
                              </p:par>
                              <p:par>
                                <p:cTn id="77" presetID="16" presetClass="entr" presetSubtype="21" fill="hold" grpId="0" nodeType="withEffect">
                                  <p:stCondLst>
                                    <p:cond delay="0"/>
                                  </p:stCondLst>
                                  <p:childTnLst>
                                    <p:set>
                                      <p:cBhvr>
                                        <p:cTn id="78" dur="1" fill="hold">
                                          <p:stCondLst>
                                            <p:cond delay="0"/>
                                          </p:stCondLst>
                                        </p:cTn>
                                        <p:tgtEl>
                                          <p:spTgt spid="154"/>
                                        </p:tgtEl>
                                        <p:attrNameLst>
                                          <p:attrName>style.visibility</p:attrName>
                                        </p:attrNameLst>
                                      </p:cBhvr>
                                      <p:to>
                                        <p:strVal val="visible"/>
                                      </p:to>
                                    </p:set>
                                    <p:animEffect transition="in" filter="barn(inVertical)">
                                      <p:cBhvr>
                                        <p:cTn id="79" dur="500"/>
                                        <p:tgtEl>
                                          <p:spTgt spid="154"/>
                                        </p:tgtEl>
                                      </p:cBhvr>
                                    </p:animEffect>
                                  </p:childTnLst>
                                </p:cTn>
                              </p:par>
                              <p:par>
                                <p:cTn id="80" presetID="16" presetClass="entr" presetSubtype="21" fill="hold" grpId="0" nodeType="withEffect">
                                  <p:stCondLst>
                                    <p:cond delay="0"/>
                                  </p:stCondLst>
                                  <p:childTnLst>
                                    <p:set>
                                      <p:cBhvr>
                                        <p:cTn id="81" dur="1" fill="hold">
                                          <p:stCondLst>
                                            <p:cond delay="0"/>
                                          </p:stCondLst>
                                        </p:cTn>
                                        <p:tgtEl>
                                          <p:spTgt spid="155"/>
                                        </p:tgtEl>
                                        <p:attrNameLst>
                                          <p:attrName>style.visibility</p:attrName>
                                        </p:attrNameLst>
                                      </p:cBhvr>
                                      <p:to>
                                        <p:strVal val="visible"/>
                                      </p:to>
                                    </p:set>
                                    <p:animEffect transition="in" filter="barn(inVertical)">
                                      <p:cBhvr>
                                        <p:cTn id="82" dur="500"/>
                                        <p:tgtEl>
                                          <p:spTgt spid="155"/>
                                        </p:tgtEl>
                                      </p:cBhvr>
                                    </p:animEffect>
                                  </p:childTnLst>
                                </p:cTn>
                              </p:par>
                              <p:par>
                                <p:cTn id="83" presetID="16" presetClass="entr" presetSubtype="21" fill="hold" grpId="0" nodeType="withEffect">
                                  <p:stCondLst>
                                    <p:cond delay="0"/>
                                  </p:stCondLst>
                                  <p:childTnLst>
                                    <p:set>
                                      <p:cBhvr>
                                        <p:cTn id="84" dur="1" fill="hold">
                                          <p:stCondLst>
                                            <p:cond delay="0"/>
                                          </p:stCondLst>
                                        </p:cTn>
                                        <p:tgtEl>
                                          <p:spTgt spid="156"/>
                                        </p:tgtEl>
                                        <p:attrNameLst>
                                          <p:attrName>style.visibility</p:attrName>
                                        </p:attrNameLst>
                                      </p:cBhvr>
                                      <p:to>
                                        <p:strVal val="visible"/>
                                      </p:to>
                                    </p:set>
                                    <p:animEffect transition="in" filter="barn(inVertical)">
                                      <p:cBhvr>
                                        <p:cTn id="85" dur="500"/>
                                        <p:tgtEl>
                                          <p:spTgt spid="156"/>
                                        </p:tgtEl>
                                      </p:cBhvr>
                                    </p:animEffect>
                                  </p:childTnLst>
                                </p:cTn>
                              </p:par>
                              <p:par>
                                <p:cTn id="86" presetID="16" presetClass="entr" presetSubtype="21" fill="hold" grpId="0" nodeType="withEffect">
                                  <p:stCondLst>
                                    <p:cond delay="0"/>
                                  </p:stCondLst>
                                  <p:childTnLst>
                                    <p:set>
                                      <p:cBhvr>
                                        <p:cTn id="87" dur="1" fill="hold">
                                          <p:stCondLst>
                                            <p:cond delay="0"/>
                                          </p:stCondLst>
                                        </p:cTn>
                                        <p:tgtEl>
                                          <p:spTgt spid="157"/>
                                        </p:tgtEl>
                                        <p:attrNameLst>
                                          <p:attrName>style.visibility</p:attrName>
                                        </p:attrNameLst>
                                      </p:cBhvr>
                                      <p:to>
                                        <p:strVal val="visible"/>
                                      </p:to>
                                    </p:set>
                                    <p:animEffect transition="in" filter="barn(inVertical)">
                                      <p:cBhvr>
                                        <p:cTn id="88" dur="500"/>
                                        <p:tgtEl>
                                          <p:spTgt spid="1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 grpId="0" animBg="1"/>
      <p:bldP spid="107" grpId="0" animBg="1"/>
      <p:bldP spid="110" grpId="0" animBg="1"/>
      <p:bldP spid="113" grpId="0" animBg="1"/>
      <p:bldP spid="127" grpId="0" animBg="1"/>
      <p:bldP spid="119" grpId="0" animBg="1"/>
      <p:bldP spid="122" grpId="0" animBg="1"/>
      <p:bldP spid="117" grpId="0" animBg="1"/>
      <p:bldP spid="118" grpId="0" animBg="1"/>
      <p:bldP spid="115" grpId="0" animBg="1"/>
      <p:bldP spid="116" grpId="0" animBg="1"/>
      <p:bldP spid="112" grpId="0" animBg="1"/>
      <p:bldP spid="114" grpId="0" animBg="1"/>
      <p:bldP spid="150" grpId="0"/>
      <p:bldP spid="151" grpId="0"/>
      <p:bldP spid="152" grpId="0"/>
      <p:bldP spid="153" grpId="0"/>
      <p:bldP spid="154" grpId="0"/>
      <p:bldP spid="155" grpId="0"/>
      <p:bldP spid="156" grpId="0"/>
      <p:bldP spid="15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1"/>
          <p:cNvSpPr>
            <a:spLocks noChangeArrowheads="1"/>
          </p:cNvSpPr>
          <p:nvPr/>
        </p:nvSpPr>
        <p:spPr bwMode="auto">
          <a:xfrm>
            <a:off x="6396429" y="1877484"/>
            <a:ext cx="7638036" cy="3615109"/>
          </a:xfrm>
          <a:prstGeom prst="rect">
            <a:avLst/>
          </a:prstGeom>
          <a:noFill/>
          <a:ln>
            <a:noFill/>
          </a:ln>
        </p:spPr>
        <p:txBody>
          <a:bodyPr lIns="121899" tIns="60949" rIns="121899" bIns="60949"/>
          <a:lstStyle/>
          <a:p>
            <a:endParaRPr lang="zh-CN" altLang="en-US">
              <a:solidFill>
                <a:srgbClr val="949599"/>
              </a:solidFill>
              <a:latin typeface="微软雅黑"/>
              <a:ea typeface="微软雅黑"/>
              <a:sym typeface="微软雅黑"/>
            </a:endParaRPr>
          </a:p>
        </p:txBody>
      </p:sp>
      <p:sp>
        <p:nvSpPr>
          <p:cNvPr id="10" name="Line 44"/>
          <p:cNvSpPr>
            <a:spLocks noChangeShapeType="1"/>
          </p:cNvSpPr>
          <p:nvPr/>
        </p:nvSpPr>
        <p:spPr bwMode="auto">
          <a:xfrm>
            <a:off x="8890689" y="2451380"/>
            <a:ext cx="0" cy="1824566"/>
          </a:xfrm>
          <a:prstGeom prst="line">
            <a:avLst/>
          </a:prstGeom>
          <a:noFill/>
          <a:ln w="6350" cmpd="sng">
            <a:solidFill>
              <a:schemeClr val="tx1"/>
            </a:solidFill>
            <a:prstDash val="solid"/>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21899" tIns="60949" rIns="121899" bIns="60949"/>
          <a:lstStyle/>
          <a:p>
            <a:endParaRPr lang="zh-CN" altLang="en-US">
              <a:latin typeface="微软雅黑"/>
              <a:ea typeface="微软雅黑"/>
              <a:sym typeface="微软雅黑"/>
            </a:endParaRPr>
          </a:p>
        </p:txBody>
      </p:sp>
      <p:sp>
        <p:nvSpPr>
          <p:cNvPr id="13" name="Oval 37"/>
          <p:cNvSpPr>
            <a:spLocks noChangeArrowheads="1"/>
          </p:cNvSpPr>
          <p:nvPr/>
        </p:nvSpPr>
        <p:spPr bwMode="auto">
          <a:xfrm>
            <a:off x="7282059" y="2421200"/>
            <a:ext cx="723900" cy="723901"/>
          </a:xfrm>
          <a:prstGeom prst="ellipse">
            <a:avLst/>
          </a:prstGeom>
          <a:solidFill>
            <a:srgbClr val="F785A0"/>
          </a:solidFill>
          <a:ln>
            <a:noFill/>
          </a:ln>
        </p:spPr>
        <p:txBody>
          <a:bodyPr vert="horz" wrap="square" lIns="121899" tIns="60949" rIns="121899" bIns="60949" numCol="1" anchor="ctr" anchorCtr="0" compatLnSpc="1">
            <a:prstTxWarp prst="textNoShape">
              <a:avLst/>
            </a:prstTxWarp>
          </a:bodyPr>
          <a:lstStyle/>
          <a:p>
            <a:pPr algn="ctr"/>
            <a:endParaRPr lang="zh-CN" altLang="en-US" sz="1300">
              <a:solidFill>
                <a:schemeClr val="bg1"/>
              </a:solidFill>
              <a:latin typeface="微软雅黑"/>
              <a:ea typeface="微软雅黑"/>
              <a:sym typeface="微软雅黑"/>
            </a:endParaRPr>
          </a:p>
        </p:txBody>
      </p:sp>
      <p:sp>
        <p:nvSpPr>
          <p:cNvPr id="14" name="淘宝店chenying0907 33"/>
          <p:cNvSpPr>
            <a:spLocks noEditPoints="1"/>
          </p:cNvSpPr>
          <p:nvPr/>
        </p:nvSpPr>
        <p:spPr bwMode="auto">
          <a:xfrm>
            <a:off x="7490506" y="2707918"/>
            <a:ext cx="313283" cy="212941"/>
          </a:xfrm>
          <a:custGeom>
            <a:avLst/>
            <a:gdLst>
              <a:gd name="T0" fmla="*/ 154 w 160"/>
              <a:gd name="T1" fmla="*/ 12 h 109"/>
              <a:gd name="T2" fmla="*/ 139 w 160"/>
              <a:gd name="T3" fmla="*/ 6 h 109"/>
              <a:gd name="T4" fmla="*/ 123 w 160"/>
              <a:gd name="T5" fmla="*/ 12 h 109"/>
              <a:gd name="T6" fmla="*/ 117 w 160"/>
              <a:gd name="T7" fmla="*/ 27 h 109"/>
              <a:gd name="T8" fmla="*/ 119 w 160"/>
              <a:gd name="T9" fmla="*/ 36 h 109"/>
              <a:gd name="T10" fmla="*/ 93 w 160"/>
              <a:gd name="T11" fmla="*/ 60 h 109"/>
              <a:gd name="T12" fmla="*/ 79 w 160"/>
              <a:gd name="T13" fmla="*/ 56 h 109"/>
              <a:gd name="T14" fmla="*/ 66 w 160"/>
              <a:gd name="T15" fmla="*/ 59 h 109"/>
              <a:gd name="T16" fmla="*/ 47 w 160"/>
              <a:gd name="T17" fmla="*/ 37 h 109"/>
              <a:gd name="T18" fmla="*/ 43 w 160"/>
              <a:gd name="T19" fmla="*/ 7 h 109"/>
              <a:gd name="T20" fmla="*/ 25 w 160"/>
              <a:gd name="T21" fmla="*/ 0 h 109"/>
              <a:gd name="T22" fmla="*/ 8 w 160"/>
              <a:gd name="T23" fmla="*/ 7 h 109"/>
              <a:gd name="T24" fmla="*/ 0 w 160"/>
              <a:gd name="T25" fmla="*/ 24 h 109"/>
              <a:gd name="T26" fmla="*/ 8 w 160"/>
              <a:gd name="T27" fmla="*/ 42 h 109"/>
              <a:gd name="T28" fmla="*/ 25 w 160"/>
              <a:gd name="T29" fmla="*/ 49 h 109"/>
              <a:gd name="T30" fmla="*/ 37 w 160"/>
              <a:gd name="T31" fmla="*/ 46 h 109"/>
              <a:gd name="T32" fmla="*/ 56 w 160"/>
              <a:gd name="T33" fmla="*/ 69 h 109"/>
              <a:gd name="T34" fmla="*/ 60 w 160"/>
              <a:gd name="T35" fmla="*/ 102 h 109"/>
              <a:gd name="T36" fmla="*/ 79 w 160"/>
              <a:gd name="T37" fmla="*/ 109 h 109"/>
              <a:gd name="T38" fmla="*/ 98 w 160"/>
              <a:gd name="T39" fmla="*/ 102 h 109"/>
              <a:gd name="T40" fmla="*/ 102 w 160"/>
              <a:gd name="T41" fmla="*/ 69 h 109"/>
              <a:gd name="T42" fmla="*/ 129 w 160"/>
              <a:gd name="T43" fmla="*/ 46 h 109"/>
              <a:gd name="T44" fmla="*/ 139 w 160"/>
              <a:gd name="T45" fmla="*/ 49 h 109"/>
              <a:gd name="T46" fmla="*/ 154 w 160"/>
              <a:gd name="T47" fmla="*/ 43 h 109"/>
              <a:gd name="T48" fmla="*/ 160 w 160"/>
              <a:gd name="T49" fmla="*/ 27 h 109"/>
              <a:gd name="T50" fmla="*/ 154 w 160"/>
              <a:gd name="T51" fmla="*/ 12 h 109"/>
              <a:gd name="T52" fmla="*/ 17 w 160"/>
              <a:gd name="T53" fmla="*/ 32 h 109"/>
              <a:gd name="T54" fmla="*/ 14 w 160"/>
              <a:gd name="T55" fmla="*/ 24 h 109"/>
              <a:gd name="T56" fmla="*/ 17 w 160"/>
              <a:gd name="T57" fmla="*/ 17 h 109"/>
              <a:gd name="T58" fmla="*/ 25 w 160"/>
              <a:gd name="T59" fmla="*/ 13 h 109"/>
              <a:gd name="T60" fmla="*/ 33 w 160"/>
              <a:gd name="T61" fmla="*/ 17 h 109"/>
              <a:gd name="T62" fmla="*/ 33 w 160"/>
              <a:gd name="T63" fmla="*/ 32 h 109"/>
              <a:gd name="T64" fmla="*/ 17 w 160"/>
              <a:gd name="T65" fmla="*/ 32 h 109"/>
              <a:gd name="T66" fmla="*/ 144 w 160"/>
              <a:gd name="T67" fmla="*/ 33 h 109"/>
              <a:gd name="T68" fmla="*/ 133 w 160"/>
              <a:gd name="T69" fmla="*/ 33 h 109"/>
              <a:gd name="T70" fmla="*/ 131 w 160"/>
              <a:gd name="T71" fmla="*/ 27 h 109"/>
              <a:gd name="T72" fmla="*/ 133 w 160"/>
              <a:gd name="T73" fmla="*/ 22 h 109"/>
              <a:gd name="T74" fmla="*/ 139 w 160"/>
              <a:gd name="T75" fmla="*/ 20 h 109"/>
              <a:gd name="T76" fmla="*/ 144 w 160"/>
              <a:gd name="T77" fmla="*/ 22 h 109"/>
              <a:gd name="T78" fmla="*/ 146 w 160"/>
              <a:gd name="T79" fmla="*/ 27 h 109"/>
              <a:gd name="T80" fmla="*/ 144 w 160"/>
              <a:gd name="T81" fmla="*/ 33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60" h="109">
                <a:moveTo>
                  <a:pt x="154" y="12"/>
                </a:moveTo>
                <a:cubicBezTo>
                  <a:pt x="150" y="8"/>
                  <a:pt x="144" y="6"/>
                  <a:pt x="139" y="6"/>
                </a:cubicBezTo>
                <a:cubicBezTo>
                  <a:pt x="133" y="6"/>
                  <a:pt x="127" y="8"/>
                  <a:pt x="123" y="12"/>
                </a:cubicBezTo>
                <a:cubicBezTo>
                  <a:pt x="119" y="16"/>
                  <a:pt x="117" y="22"/>
                  <a:pt x="117" y="27"/>
                </a:cubicBezTo>
                <a:cubicBezTo>
                  <a:pt x="117" y="31"/>
                  <a:pt x="118" y="34"/>
                  <a:pt x="119" y="36"/>
                </a:cubicBezTo>
                <a:cubicBezTo>
                  <a:pt x="93" y="60"/>
                  <a:pt x="93" y="60"/>
                  <a:pt x="93" y="60"/>
                </a:cubicBezTo>
                <a:cubicBezTo>
                  <a:pt x="89" y="57"/>
                  <a:pt x="84" y="56"/>
                  <a:pt x="79" y="56"/>
                </a:cubicBezTo>
                <a:cubicBezTo>
                  <a:pt x="74" y="56"/>
                  <a:pt x="70" y="57"/>
                  <a:pt x="66" y="59"/>
                </a:cubicBezTo>
                <a:cubicBezTo>
                  <a:pt x="47" y="37"/>
                  <a:pt x="47" y="37"/>
                  <a:pt x="47" y="37"/>
                </a:cubicBezTo>
                <a:cubicBezTo>
                  <a:pt x="52" y="27"/>
                  <a:pt x="51" y="15"/>
                  <a:pt x="43" y="7"/>
                </a:cubicBezTo>
                <a:cubicBezTo>
                  <a:pt x="38" y="2"/>
                  <a:pt x="32" y="0"/>
                  <a:pt x="25" y="0"/>
                </a:cubicBezTo>
                <a:cubicBezTo>
                  <a:pt x="19" y="0"/>
                  <a:pt x="12" y="2"/>
                  <a:pt x="8" y="7"/>
                </a:cubicBezTo>
                <a:cubicBezTo>
                  <a:pt x="3" y="12"/>
                  <a:pt x="0" y="18"/>
                  <a:pt x="0" y="24"/>
                </a:cubicBezTo>
                <a:cubicBezTo>
                  <a:pt x="0" y="31"/>
                  <a:pt x="3" y="37"/>
                  <a:pt x="8" y="42"/>
                </a:cubicBezTo>
                <a:cubicBezTo>
                  <a:pt x="12" y="47"/>
                  <a:pt x="19" y="49"/>
                  <a:pt x="25" y="49"/>
                </a:cubicBezTo>
                <a:cubicBezTo>
                  <a:pt x="29" y="49"/>
                  <a:pt x="33" y="48"/>
                  <a:pt x="37" y="46"/>
                </a:cubicBezTo>
                <a:cubicBezTo>
                  <a:pt x="56" y="69"/>
                  <a:pt x="56" y="69"/>
                  <a:pt x="56" y="69"/>
                </a:cubicBezTo>
                <a:cubicBezTo>
                  <a:pt x="50" y="79"/>
                  <a:pt x="51" y="93"/>
                  <a:pt x="60" y="102"/>
                </a:cubicBezTo>
                <a:cubicBezTo>
                  <a:pt x="65" y="107"/>
                  <a:pt x="72" y="109"/>
                  <a:pt x="79" y="109"/>
                </a:cubicBezTo>
                <a:cubicBezTo>
                  <a:pt x="86" y="109"/>
                  <a:pt x="93" y="107"/>
                  <a:pt x="98" y="102"/>
                </a:cubicBezTo>
                <a:cubicBezTo>
                  <a:pt x="107" y="93"/>
                  <a:pt x="108" y="80"/>
                  <a:pt x="102" y="69"/>
                </a:cubicBezTo>
                <a:cubicBezTo>
                  <a:pt x="129" y="46"/>
                  <a:pt x="129" y="46"/>
                  <a:pt x="129" y="46"/>
                </a:cubicBezTo>
                <a:cubicBezTo>
                  <a:pt x="132" y="48"/>
                  <a:pt x="135" y="49"/>
                  <a:pt x="139" y="49"/>
                </a:cubicBezTo>
                <a:cubicBezTo>
                  <a:pt x="144" y="49"/>
                  <a:pt x="150" y="47"/>
                  <a:pt x="154" y="43"/>
                </a:cubicBezTo>
                <a:cubicBezTo>
                  <a:pt x="158" y="38"/>
                  <a:pt x="160" y="33"/>
                  <a:pt x="160" y="27"/>
                </a:cubicBezTo>
                <a:cubicBezTo>
                  <a:pt x="160" y="22"/>
                  <a:pt x="158" y="16"/>
                  <a:pt x="154" y="12"/>
                </a:cubicBezTo>
                <a:moveTo>
                  <a:pt x="17" y="32"/>
                </a:moveTo>
                <a:cubicBezTo>
                  <a:pt x="15" y="30"/>
                  <a:pt x="14" y="27"/>
                  <a:pt x="14" y="24"/>
                </a:cubicBezTo>
                <a:cubicBezTo>
                  <a:pt x="14" y="21"/>
                  <a:pt x="15" y="19"/>
                  <a:pt x="17" y="17"/>
                </a:cubicBezTo>
                <a:cubicBezTo>
                  <a:pt x="20" y="14"/>
                  <a:pt x="22" y="13"/>
                  <a:pt x="25" y="13"/>
                </a:cubicBezTo>
                <a:cubicBezTo>
                  <a:pt x="28" y="13"/>
                  <a:pt x="31" y="14"/>
                  <a:pt x="33" y="17"/>
                </a:cubicBezTo>
                <a:cubicBezTo>
                  <a:pt x="38" y="21"/>
                  <a:pt x="38" y="28"/>
                  <a:pt x="33" y="32"/>
                </a:cubicBezTo>
                <a:cubicBezTo>
                  <a:pt x="29" y="37"/>
                  <a:pt x="22" y="37"/>
                  <a:pt x="17" y="32"/>
                </a:cubicBezTo>
                <a:moveTo>
                  <a:pt x="144" y="33"/>
                </a:moveTo>
                <a:cubicBezTo>
                  <a:pt x="141" y="36"/>
                  <a:pt x="136" y="36"/>
                  <a:pt x="133" y="33"/>
                </a:cubicBezTo>
                <a:cubicBezTo>
                  <a:pt x="132" y="31"/>
                  <a:pt x="131" y="29"/>
                  <a:pt x="131" y="27"/>
                </a:cubicBezTo>
                <a:cubicBezTo>
                  <a:pt x="131" y="25"/>
                  <a:pt x="132" y="23"/>
                  <a:pt x="133" y="22"/>
                </a:cubicBezTo>
                <a:cubicBezTo>
                  <a:pt x="135" y="20"/>
                  <a:pt x="137" y="20"/>
                  <a:pt x="139" y="20"/>
                </a:cubicBezTo>
                <a:cubicBezTo>
                  <a:pt x="141" y="20"/>
                  <a:pt x="143" y="20"/>
                  <a:pt x="144" y="22"/>
                </a:cubicBezTo>
                <a:cubicBezTo>
                  <a:pt x="146" y="23"/>
                  <a:pt x="146" y="25"/>
                  <a:pt x="146" y="27"/>
                </a:cubicBezTo>
                <a:cubicBezTo>
                  <a:pt x="146" y="29"/>
                  <a:pt x="146" y="31"/>
                  <a:pt x="144" y="33"/>
                </a:cubicBezTo>
              </a:path>
            </a:pathLst>
          </a:custGeom>
          <a:solidFill>
            <a:srgbClr val="FFFFFE"/>
          </a:solidFill>
          <a:ln>
            <a:solidFill>
              <a:srgbClr val="FFFFFE"/>
            </a:solidFill>
          </a:ln>
        </p:spPr>
        <p:txBody>
          <a:bodyPr lIns="121899" tIns="60949" rIns="121899" bIns="60949"/>
          <a:lstStyle/>
          <a:p>
            <a:endParaRPr lang="zh-CN" altLang="en-US">
              <a:latin typeface="微软雅黑"/>
              <a:ea typeface="微软雅黑"/>
              <a:sym typeface="微软雅黑"/>
            </a:endParaRPr>
          </a:p>
        </p:txBody>
      </p:sp>
      <p:sp>
        <p:nvSpPr>
          <p:cNvPr id="16" name="Oval 37"/>
          <p:cNvSpPr>
            <a:spLocks noChangeArrowheads="1"/>
          </p:cNvSpPr>
          <p:nvPr/>
        </p:nvSpPr>
        <p:spPr bwMode="auto">
          <a:xfrm>
            <a:off x="9745859" y="2421200"/>
            <a:ext cx="723900" cy="723901"/>
          </a:xfrm>
          <a:prstGeom prst="ellipse">
            <a:avLst/>
          </a:prstGeom>
          <a:solidFill>
            <a:srgbClr val="F785A0"/>
          </a:solidFill>
          <a:ln>
            <a:noFill/>
          </a:ln>
        </p:spPr>
        <p:txBody>
          <a:bodyPr vert="horz" wrap="square" lIns="121899" tIns="60949" rIns="121899" bIns="60949" numCol="1" anchor="ctr" anchorCtr="0" compatLnSpc="1">
            <a:prstTxWarp prst="textNoShape">
              <a:avLst/>
            </a:prstTxWarp>
          </a:bodyPr>
          <a:lstStyle/>
          <a:p>
            <a:pPr algn="ctr"/>
            <a:endParaRPr lang="zh-CN" altLang="en-US" sz="1300">
              <a:solidFill>
                <a:schemeClr val="bg1"/>
              </a:solidFill>
              <a:latin typeface="微软雅黑"/>
              <a:ea typeface="微软雅黑"/>
              <a:sym typeface="微软雅黑"/>
            </a:endParaRPr>
          </a:p>
        </p:txBody>
      </p:sp>
      <p:grpSp>
        <p:nvGrpSpPr>
          <p:cNvPr id="12" name="Group 27"/>
          <p:cNvGrpSpPr/>
          <p:nvPr/>
        </p:nvGrpSpPr>
        <p:grpSpPr bwMode="auto">
          <a:xfrm>
            <a:off x="10001870" y="2655660"/>
            <a:ext cx="213920" cy="270888"/>
            <a:chOff x="0" y="0"/>
            <a:chExt cx="127" cy="163"/>
          </a:xfrm>
          <a:solidFill>
            <a:srgbClr val="FFFFFE"/>
          </a:solidFill>
        </p:grpSpPr>
        <p:sp>
          <p:nvSpPr>
            <p:cNvPr id="18" name="淘宝店chenying0907 28"/>
            <p:cNvSpPr/>
            <p:nvPr/>
          </p:nvSpPr>
          <p:spPr bwMode="auto">
            <a:xfrm>
              <a:off x="0" y="0"/>
              <a:ext cx="127" cy="163"/>
            </a:xfrm>
            <a:custGeom>
              <a:avLst/>
              <a:gdLst>
                <a:gd name="T0" fmla="*/ 28 w 124"/>
                <a:gd name="T1" fmla="*/ 146 h 159"/>
                <a:gd name="T2" fmla="*/ 14 w 124"/>
                <a:gd name="T3" fmla="*/ 146 h 159"/>
                <a:gd name="T4" fmla="*/ 14 w 124"/>
                <a:gd name="T5" fmla="*/ 13 h 159"/>
                <a:gd name="T6" fmla="*/ 117 w 124"/>
                <a:gd name="T7" fmla="*/ 13 h 159"/>
                <a:gd name="T8" fmla="*/ 124 w 124"/>
                <a:gd name="T9" fmla="*/ 7 h 159"/>
                <a:gd name="T10" fmla="*/ 117 w 124"/>
                <a:gd name="T11" fmla="*/ 0 h 159"/>
                <a:gd name="T12" fmla="*/ 7 w 124"/>
                <a:gd name="T13" fmla="*/ 0 h 159"/>
                <a:gd name="T14" fmla="*/ 0 w 124"/>
                <a:gd name="T15" fmla="*/ 7 h 159"/>
                <a:gd name="T16" fmla="*/ 0 w 124"/>
                <a:gd name="T17" fmla="*/ 152 h 159"/>
                <a:gd name="T18" fmla="*/ 7 w 124"/>
                <a:gd name="T19" fmla="*/ 159 h 159"/>
                <a:gd name="T20" fmla="*/ 28 w 124"/>
                <a:gd name="T21" fmla="*/ 159 h 159"/>
                <a:gd name="T22" fmla="*/ 35 w 124"/>
                <a:gd name="T23" fmla="*/ 152 h 159"/>
                <a:gd name="T24" fmla="*/ 28 w 124"/>
                <a:gd name="T25" fmla="*/ 146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4" h="159">
                  <a:moveTo>
                    <a:pt x="28" y="146"/>
                  </a:moveTo>
                  <a:cubicBezTo>
                    <a:pt x="14" y="146"/>
                    <a:pt x="14" y="146"/>
                    <a:pt x="14" y="146"/>
                  </a:cubicBezTo>
                  <a:cubicBezTo>
                    <a:pt x="14" y="13"/>
                    <a:pt x="14" y="13"/>
                    <a:pt x="14" y="13"/>
                  </a:cubicBezTo>
                  <a:cubicBezTo>
                    <a:pt x="117" y="13"/>
                    <a:pt x="117" y="13"/>
                    <a:pt x="117" y="13"/>
                  </a:cubicBezTo>
                  <a:cubicBezTo>
                    <a:pt x="121" y="13"/>
                    <a:pt x="124" y="10"/>
                    <a:pt x="124" y="7"/>
                  </a:cubicBezTo>
                  <a:cubicBezTo>
                    <a:pt x="124" y="3"/>
                    <a:pt x="121" y="0"/>
                    <a:pt x="117" y="0"/>
                  </a:cubicBezTo>
                  <a:cubicBezTo>
                    <a:pt x="7" y="0"/>
                    <a:pt x="7" y="0"/>
                    <a:pt x="7" y="0"/>
                  </a:cubicBezTo>
                  <a:cubicBezTo>
                    <a:pt x="3" y="0"/>
                    <a:pt x="0" y="3"/>
                    <a:pt x="0" y="7"/>
                  </a:cubicBezTo>
                  <a:cubicBezTo>
                    <a:pt x="0" y="152"/>
                    <a:pt x="0" y="152"/>
                    <a:pt x="0" y="152"/>
                  </a:cubicBezTo>
                  <a:cubicBezTo>
                    <a:pt x="0" y="156"/>
                    <a:pt x="3" y="159"/>
                    <a:pt x="7" y="159"/>
                  </a:cubicBezTo>
                  <a:cubicBezTo>
                    <a:pt x="28" y="159"/>
                    <a:pt x="28" y="159"/>
                    <a:pt x="28" y="159"/>
                  </a:cubicBezTo>
                  <a:cubicBezTo>
                    <a:pt x="31" y="159"/>
                    <a:pt x="35" y="156"/>
                    <a:pt x="35" y="152"/>
                  </a:cubicBezTo>
                  <a:cubicBezTo>
                    <a:pt x="35" y="149"/>
                    <a:pt x="31" y="146"/>
                    <a:pt x="28" y="146"/>
                  </a:cubicBezTo>
                </a:path>
              </a:pathLst>
            </a:custGeom>
            <a:grpFill/>
            <a:ln w="9525">
              <a:solidFill>
                <a:srgbClr val="FFFFFE"/>
              </a:solidFill>
              <a:round/>
            </a:ln>
          </p:spPr>
          <p:txBody>
            <a:bodyPr/>
            <a:lstStyle/>
            <a:p>
              <a:endParaRPr lang="zh-CN" altLang="en-US">
                <a:latin typeface="微软雅黑"/>
                <a:ea typeface="微软雅黑"/>
                <a:sym typeface="微软雅黑"/>
              </a:endParaRPr>
            </a:p>
          </p:txBody>
        </p:sp>
        <p:sp>
          <p:nvSpPr>
            <p:cNvPr id="19" name="淘宝店chenying0907 29"/>
            <p:cNvSpPr/>
            <p:nvPr/>
          </p:nvSpPr>
          <p:spPr bwMode="auto">
            <a:xfrm>
              <a:off x="80" y="95"/>
              <a:ext cx="47" cy="68"/>
            </a:xfrm>
            <a:custGeom>
              <a:avLst/>
              <a:gdLst>
                <a:gd name="T0" fmla="*/ 39 w 46"/>
                <a:gd name="T1" fmla="*/ 0 h 66"/>
                <a:gd name="T2" fmla="*/ 32 w 46"/>
                <a:gd name="T3" fmla="*/ 7 h 66"/>
                <a:gd name="T4" fmla="*/ 32 w 46"/>
                <a:gd name="T5" fmla="*/ 53 h 66"/>
                <a:gd name="T6" fmla="*/ 7 w 46"/>
                <a:gd name="T7" fmla="*/ 53 h 66"/>
                <a:gd name="T8" fmla="*/ 0 w 46"/>
                <a:gd name="T9" fmla="*/ 59 h 66"/>
                <a:gd name="T10" fmla="*/ 7 w 46"/>
                <a:gd name="T11" fmla="*/ 66 h 66"/>
                <a:gd name="T12" fmla="*/ 39 w 46"/>
                <a:gd name="T13" fmla="*/ 66 h 66"/>
                <a:gd name="T14" fmla="*/ 44 w 46"/>
                <a:gd name="T15" fmla="*/ 64 h 66"/>
                <a:gd name="T16" fmla="*/ 46 w 46"/>
                <a:gd name="T17" fmla="*/ 59 h 66"/>
                <a:gd name="T18" fmla="*/ 46 w 46"/>
                <a:gd name="T19" fmla="*/ 7 h 66"/>
                <a:gd name="T20" fmla="*/ 39 w 46"/>
                <a:gd name="T21"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6" h="66">
                  <a:moveTo>
                    <a:pt x="39" y="0"/>
                  </a:moveTo>
                  <a:cubicBezTo>
                    <a:pt x="35" y="0"/>
                    <a:pt x="32" y="3"/>
                    <a:pt x="32" y="7"/>
                  </a:cubicBezTo>
                  <a:cubicBezTo>
                    <a:pt x="32" y="53"/>
                    <a:pt x="32" y="53"/>
                    <a:pt x="32" y="53"/>
                  </a:cubicBezTo>
                  <a:cubicBezTo>
                    <a:pt x="7" y="53"/>
                    <a:pt x="7" y="53"/>
                    <a:pt x="7" y="53"/>
                  </a:cubicBezTo>
                  <a:cubicBezTo>
                    <a:pt x="3" y="53"/>
                    <a:pt x="0" y="56"/>
                    <a:pt x="0" y="59"/>
                  </a:cubicBezTo>
                  <a:cubicBezTo>
                    <a:pt x="0" y="63"/>
                    <a:pt x="3" y="66"/>
                    <a:pt x="7" y="66"/>
                  </a:cubicBezTo>
                  <a:cubicBezTo>
                    <a:pt x="39" y="66"/>
                    <a:pt x="39" y="66"/>
                    <a:pt x="39" y="66"/>
                  </a:cubicBezTo>
                  <a:cubicBezTo>
                    <a:pt x="41" y="66"/>
                    <a:pt x="43" y="66"/>
                    <a:pt x="44" y="64"/>
                  </a:cubicBezTo>
                  <a:cubicBezTo>
                    <a:pt x="45" y="63"/>
                    <a:pt x="46" y="61"/>
                    <a:pt x="46" y="59"/>
                  </a:cubicBezTo>
                  <a:cubicBezTo>
                    <a:pt x="46" y="7"/>
                    <a:pt x="46" y="7"/>
                    <a:pt x="46" y="7"/>
                  </a:cubicBezTo>
                  <a:cubicBezTo>
                    <a:pt x="46" y="3"/>
                    <a:pt x="43" y="0"/>
                    <a:pt x="39" y="0"/>
                  </a:cubicBezTo>
                </a:path>
              </a:pathLst>
            </a:custGeom>
            <a:grpFill/>
            <a:ln w="9525">
              <a:solidFill>
                <a:srgbClr val="FFFFFE"/>
              </a:solidFill>
              <a:round/>
            </a:ln>
          </p:spPr>
          <p:txBody>
            <a:bodyPr/>
            <a:lstStyle/>
            <a:p>
              <a:endParaRPr lang="zh-CN" altLang="en-US">
                <a:latin typeface="微软雅黑"/>
                <a:ea typeface="微软雅黑"/>
                <a:sym typeface="微软雅黑"/>
              </a:endParaRPr>
            </a:p>
          </p:txBody>
        </p:sp>
        <p:sp>
          <p:nvSpPr>
            <p:cNvPr id="20" name="淘宝店chenying0907 30"/>
            <p:cNvSpPr>
              <a:spLocks noEditPoints="1"/>
            </p:cNvSpPr>
            <p:nvPr/>
          </p:nvSpPr>
          <p:spPr bwMode="auto">
            <a:xfrm>
              <a:off x="46" y="34"/>
              <a:ext cx="79" cy="114"/>
            </a:xfrm>
            <a:custGeom>
              <a:avLst/>
              <a:gdLst>
                <a:gd name="T0" fmla="*/ 68 w 78"/>
                <a:gd name="T1" fmla="*/ 2 h 112"/>
                <a:gd name="T2" fmla="*/ 60 w 78"/>
                <a:gd name="T3" fmla="*/ 0 h 112"/>
                <a:gd name="T4" fmla="*/ 46 w 78"/>
                <a:gd name="T5" fmla="*/ 8 h 112"/>
                <a:gd name="T6" fmla="*/ 1 w 78"/>
                <a:gd name="T7" fmla="*/ 85 h 112"/>
                <a:gd name="T8" fmla="*/ 0 w 78"/>
                <a:gd name="T9" fmla="*/ 88 h 112"/>
                <a:gd name="T10" fmla="*/ 1 w 78"/>
                <a:gd name="T11" fmla="*/ 106 h 112"/>
                <a:gd name="T12" fmla="*/ 4 w 78"/>
                <a:gd name="T13" fmla="*/ 112 h 112"/>
                <a:gd name="T14" fmla="*/ 8 w 78"/>
                <a:gd name="T15" fmla="*/ 112 h 112"/>
                <a:gd name="T16" fmla="*/ 11 w 78"/>
                <a:gd name="T17" fmla="*/ 112 h 112"/>
                <a:gd name="T18" fmla="*/ 27 w 78"/>
                <a:gd name="T19" fmla="*/ 103 h 112"/>
                <a:gd name="T20" fmla="*/ 29 w 78"/>
                <a:gd name="T21" fmla="*/ 101 h 112"/>
                <a:gd name="T22" fmla="*/ 74 w 78"/>
                <a:gd name="T23" fmla="*/ 24 h 112"/>
                <a:gd name="T24" fmla="*/ 68 w 78"/>
                <a:gd name="T25" fmla="*/ 2 h 112"/>
                <a:gd name="T26" fmla="*/ 62 w 78"/>
                <a:gd name="T27" fmla="*/ 17 h 112"/>
                <a:gd name="T28" fmla="*/ 18 w 78"/>
                <a:gd name="T29" fmla="*/ 92 h 112"/>
                <a:gd name="T30" fmla="*/ 14 w 78"/>
                <a:gd name="T31" fmla="*/ 94 h 112"/>
                <a:gd name="T32" fmla="*/ 14 w 78"/>
                <a:gd name="T33" fmla="*/ 90 h 112"/>
                <a:gd name="T34" fmla="*/ 57 w 78"/>
                <a:gd name="T35" fmla="*/ 15 h 112"/>
                <a:gd name="T36" fmla="*/ 61 w 78"/>
                <a:gd name="T37" fmla="*/ 14 h 112"/>
                <a:gd name="T38" fmla="*/ 62 w 78"/>
                <a:gd name="T39" fmla="*/ 17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78" h="112">
                  <a:moveTo>
                    <a:pt x="68" y="2"/>
                  </a:moveTo>
                  <a:cubicBezTo>
                    <a:pt x="65" y="1"/>
                    <a:pt x="62" y="0"/>
                    <a:pt x="60" y="0"/>
                  </a:cubicBezTo>
                  <a:cubicBezTo>
                    <a:pt x="54" y="0"/>
                    <a:pt x="48" y="3"/>
                    <a:pt x="46" y="8"/>
                  </a:cubicBezTo>
                  <a:cubicBezTo>
                    <a:pt x="1" y="85"/>
                    <a:pt x="1" y="85"/>
                    <a:pt x="1" y="85"/>
                  </a:cubicBezTo>
                  <a:cubicBezTo>
                    <a:pt x="1" y="86"/>
                    <a:pt x="0" y="87"/>
                    <a:pt x="0" y="88"/>
                  </a:cubicBezTo>
                  <a:cubicBezTo>
                    <a:pt x="1" y="106"/>
                    <a:pt x="1" y="106"/>
                    <a:pt x="1" y="106"/>
                  </a:cubicBezTo>
                  <a:cubicBezTo>
                    <a:pt x="1" y="108"/>
                    <a:pt x="2" y="110"/>
                    <a:pt x="4" y="112"/>
                  </a:cubicBezTo>
                  <a:cubicBezTo>
                    <a:pt x="5" y="112"/>
                    <a:pt x="7" y="112"/>
                    <a:pt x="8" y="112"/>
                  </a:cubicBezTo>
                  <a:cubicBezTo>
                    <a:pt x="9" y="112"/>
                    <a:pt x="10" y="112"/>
                    <a:pt x="11" y="112"/>
                  </a:cubicBezTo>
                  <a:cubicBezTo>
                    <a:pt x="27" y="103"/>
                    <a:pt x="27" y="103"/>
                    <a:pt x="27" y="103"/>
                  </a:cubicBezTo>
                  <a:cubicBezTo>
                    <a:pt x="28" y="103"/>
                    <a:pt x="29" y="102"/>
                    <a:pt x="29" y="101"/>
                  </a:cubicBezTo>
                  <a:cubicBezTo>
                    <a:pt x="74" y="24"/>
                    <a:pt x="74" y="24"/>
                    <a:pt x="74" y="24"/>
                  </a:cubicBezTo>
                  <a:cubicBezTo>
                    <a:pt x="78" y="16"/>
                    <a:pt x="75" y="7"/>
                    <a:pt x="68" y="2"/>
                  </a:cubicBezTo>
                  <a:moveTo>
                    <a:pt x="62" y="17"/>
                  </a:moveTo>
                  <a:cubicBezTo>
                    <a:pt x="18" y="92"/>
                    <a:pt x="18" y="92"/>
                    <a:pt x="18" y="92"/>
                  </a:cubicBezTo>
                  <a:cubicBezTo>
                    <a:pt x="14" y="94"/>
                    <a:pt x="14" y="94"/>
                    <a:pt x="14" y="94"/>
                  </a:cubicBezTo>
                  <a:cubicBezTo>
                    <a:pt x="14" y="90"/>
                    <a:pt x="14" y="90"/>
                    <a:pt x="14" y="90"/>
                  </a:cubicBezTo>
                  <a:cubicBezTo>
                    <a:pt x="57" y="15"/>
                    <a:pt x="57" y="15"/>
                    <a:pt x="57" y="15"/>
                  </a:cubicBezTo>
                  <a:cubicBezTo>
                    <a:pt x="58" y="14"/>
                    <a:pt x="60" y="13"/>
                    <a:pt x="61" y="14"/>
                  </a:cubicBezTo>
                  <a:cubicBezTo>
                    <a:pt x="62" y="15"/>
                    <a:pt x="62" y="16"/>
                    <a:pt x="62" y="17"/>
                  </a:cubicBezTo>
                </a:path>
              </a:pathLst>
            </a:custGeom>
            <a:grpFill/>
            <a:ln w="9525">
              <a:solidFill>
                <a:srgbClr val="FFFFFE"/>
              </a:solidFill>
              <a:round/>
            </a:ln>
          </p:spPr>
          <p:txBody>
            <a:bodyPr/>
            <a:lstStyle/>
            <a:p>
              <a:endParaRPr lang="zh-CN" altLang="en-US">
                <a:latin typeface="微软雅黑"/>
                <a:ea typeface="微软雅黑"/>
                <a:sym typeface="微软雅黑"/>
              </a:endParaRPr>
            </a:p>
          </p:txBody>
        </p:sp>
        <p:sp>
          <p:nvSpPr>
            <p:cNvPr id="21" name="淘宝店chenying0907 31"/>
            <p:cNvSpPr/>
            <p:nvPr/>
          </p:nvSpPr>
          <p:spPr bwMode="auto">
            <a:xfrm>
              <a:off x="24" y="46"/>
              <a:ext cx="49" cy="14"/>
            </a:xfrm>
            <a:custGeom>
              <a:avLst/>
              <a:gdLst>
                <a:gd name="T0" fmla="*/ 48 w 48"/>
                <a:gd name="T1" fmla="*/ 7 h 14"/>
                <a:gd name="T2" fmla="*/ 42 w 48"/>
                <a:gd name="T3" fmla="*/ 0 h 14"/>
                <a:gd name="T4" fmla="*/ 7 w 48"/>
                <a:gd name="T5" fmla="*/ 0 h 14"/>
                <a:gd name="T6" fmla="*/ 0 w 48"/>
                <a:gd name="T7" fmla="*/ 7 h 14"/>
                <a:gd name="T8" fmla="*/ 7 w 48"/>
                <a:gd name="T9" fmla="*/ 14 h 14"/>
                <a:gd name="T10" fmla="*/ 42 w 48"/>
                <a:gd name="T11" fmla="*/ 14 h 14"/>
                <a:gd name="T12" fmla="*/ 48 w 48"/>
                <a:gd name="T13" fmla="*/ 7 h 14"/>
              </a:gdLst>
              <a:ahLst/>
              <a:cxnLst>
                <a:cxn ang="0">
                  <a:pos x="T0" y="T1"/>
                </a:cxn>
                <a:cxn ang="0">
                  <a:pos x="T2" y="T3"/>
                </a:cxn>
                <a:cxn ang="0">
                  <a:pos x="T4" y="T5"/>
                </a:cxn>
                <a:cxn ang="0">
                  <a:pos x="T6" y="T7"/>
                </a:cxn>
                <a:cxn ang="0">
                  <a:pos x="T8" y="T9"/>
                </a:cxn>
                <a:cxn ang="0">
                  <a:pos x="T10" y="T11"/>
                </a:cxn>
                <a:cxn ang="0">
                  <a:pos x="T12" y="T13"/>
                </a:cxn>
              </a:cxnLst>
              <a:rect l="0" t="0" r="r" b="b"/>
              <a:pathLst>
                <a:path w="48" h="14">
                  <a:moveTo>
                    <a:pt x="48" y="7"/>
                  </a:moveTo>
                  <a:cubicBezTo>
                    <a:pt x="48" y="3"/>
                    <a:pt x="45" y="0"/>
                    <a:pt x="42" y="0"/>
                  </a:cubicBezTo>
                  <a:cubicBezTo>
                    <a:pt x="7" y="0"/>
                    <a:pt x="7" y="0"/>
                    <a:pt x="7" y="0"/>
                  </a:cubicBezTo>
                  <a:cubicBezTo>
                    <a:pt x="3" y="0"/>
                    <a:pt x="0" y="3"/>
                    <a:pt x="0" y="7"/>
                  </a:cubicBezTo>
                  <a:cubicBezTo>
                    <a:pt x="0" y="11"/>
                    <a:pt x="3" y="14"/>
                    <a:pt x="7" y="14"/>
                  </a:cubicBezTo>
                  <a:cubicBezTo>
                    <a:pt x="42" y="14"/>
                    <a:pt x="42" y="14"/>
                    <a:pt x="42" y="14"/>
                  </a:cubicBezTo>
                  <a:cubicBezTo>
                    <a:pt x="45" y="14"/>
                    <a:pt x="48" y="11"/>
                    <a:pt x="48" y="7"/>
                  </a:cubicBezTo>
                </a:path>
              </a:pathLst>
            </a:custGeom>
            <a:grpFill/>
            <a:ln w="9525">
              <a:solidFill>
                <a:srgbClr val="FFFFFE"/>
              </a:solidFill>
              <a:round/>
            </a:ln>
          </p:spPr>
          <p:txBody>
            <a:bodyPr/>
            <a:lstStyle/>
            <a:p>
              <a:endParaRPr lang="zh-CN" altLang="en-US">
                <a:latin typeface="微软雅黑"/>
                <a:ea typeface="微软雅黑"/>
                <a:sym typeface="微软雅黑"/>
              </a:endParaRPr>
            </a:p>
          </p:txBody>
        </p:sp>
        <p:sp>
          <p:nvSpPr>
            <p:cNvPr id="22" name="淘宝店chenying0907 32"/>
            <p:cNvSpPr/>
            <p:nvPr/>
          </p:nvSpPr>
          <p:spPr bwMode="auto">
            <a:xfrm>
              <a:off x="24" y="73"/>
              <a:ext cx="32" cy="15"/>
            </a:xfrm>
            <a:custGeom>
              <a:avLst/>
              <a:gdLst>
                <a:gd name="T0" fmla="*/ 7 w 31"/>
                <a:gd name="T1" fmla="*/ 0 h 14"/>
                <a:gd name="T2" fmla="*/ 0 w 31"/>
                <a:gd name="T3" fmla="*/ 7 h 14"/>
                <a:gd name="T4" fmla="*/ 7 w 31"/>
                <a:gd name="T5" fmla="*/ 14 h 14"/>
                <a:gd name="T6" fmla="*/ 24 w 31"/>
                <a:gd name="T7" fmla="*/ 14 h 14"/>
                <a:gd name="T8" fmla="*/ 31 w 31"/>
                <a:gd name="T9" fmla="*/ 7 h 14"/>
                <a:gd name="T10" fmla="*/ 24 w 31"/>
                <a:gd name="T11" fmla="*/ 0 h 14"/>
                <a:gd name="T12" fmla="*/ 7 w 31"/>
                <a:gd name="T13" fmla="*/ 0 h 14"/>
              </a:gdLst>
              <a:ahLst/>
              <a:cxnLst>
                <a:cxn ang="0">
                  <a:pos x="T0" y="T1"/>
                </a:cxn>
                <a:cxn ang="0">
                  <a:pos x="T2" y="T3"/>
                </a:cxn>
                <a:cxn ang="0">
                  <a:pos x="T4" y="T5"/>
                </a:cxn>
                <a:cxn ang="0">
                  <a:pos x="T6" y="T7"/>
                </a:cxn>
                <a:cxn ang="0">
                  <a:pos x="T8" y="T9"/>
                </a:cxn>
                <a:cxn ang="0">
                  <a:pos x="T10" y="T11"/>
                </a:cxn>
                <a:cxn ang="0">
                  <a:pos x="T12" y="T13"/>
                </a:cxn>
              </a:cxnLst>
              <a:rect l="0" t="0" r="r" b="b"/>
              <a:pathLst>
                <a:path w="31" h="14">
                  <a:moveTo>
                    <a:pt x="7" y="0"/>
                  </a:moveTo>
                  <a:cubicBezTo>
                    <a:pt x="3" y="0"/>
                    <a:pt x="0" y="3"/>
                    <a:pt x="0" y="7"/>
                  </a:cubicBezTo>
                  <a:cubicBezTo>
                    <a:pt x="0" y="11"/>
                    <a:pt x="3" y="14"/>
                    <a:pt x="7" y="14"/>
                  </a:cubicBezTo>
                  <a:cubicBezTo>
                    <a:pt x="24" y="14"/>
                    <a:pt x="24" y="14"/>
                    <a:pt x="24" y="14"/>
                  </a:cubicBezTo>
                  <a:cubicBezTo>
                    <a:pt x="28" y="14"/>
                    <a:pt x="31" y="11"/>
                    <a:pt x="31" y="7"/>
                  </a:cubicBezTo>
                  <a:cubicBezTo>
                    <a:pt x="31" y="3"/>
                    <a:pt x="28" y="0"/>
                    <a:pt x="24" y="0"/>
                  </a:cubicBezTo>
                  <a:lnTo>
                    <a:pt x="7" y="0"/>
                  </a:lnTo>
                  <a:close/>
                </a:path>
              </a:pathLst>
            </a:custGeom>
            <a:grpFill/>
            <a:ln w="9525">
              <a:solidFill>
                <a:srgbClr val="FFFFFE"/>
              </a:solidFill>
              <a:round/>
            </a:ln>
          </p:spPr>
          <p:txBody>
            <a:bodyPr/>
            <a:lstStyle/>
            <a:p>
              <a:endParaRPr lang="zh-CN" altLang="en-US">
                <a:latin typeface="微软雅黑"/>
                <a:ea typeface="微软雅黑"/>
                <a:sym typeface="微软雅黑"/>
              </a:endParaRPr>
            </a:p>
          </p:txBody>
        </p:sp>
      </p:grpSp>
      <p:sp>
        <p:nvSpPr>
          <p:cNvPr id="23" name="TextBox 39"/>
          <p:cNvSpPr txBox="1"/>
          <p:nvPr/>
        </p:nvSpPr>
        <p:spPr>
          <a:xfrm>
            <a:off x="6543748" y="3602700"/>
            <a:ext cx="2200521" cy="1346492"/>
          </a:xfrm>
          <a:prstGeom prst="rect">
            <a:avLst/>
          </a:prstGeom>
          <a:noFill/>
        </p:spPr>
        <p:txBody>
          <a:bodyPr wrap="square" lIns="121890" tIns="60945" rIns="121890" bIns="60945" rtlCol="0">
            <a:spAutoFit/>
          </a:bodyPr>
          <a:lstStyle/>
          <a:p>
            <a:pPr>
              <a:lnSpc>
                <a:spcPct val="150000"/>
              </a:lnSpc>
            </a:pPr>
            <a:r>
              <a:rPr lang="zh-CN" altLang="en-US" sz="1300" dirty="0">
                <a:latin typeface="微软雅黑"/>
                <a:ea typeface="微软雅黑"/>
                <a:sym typeface="微软雅黑"/>
              </a:rPr>
              <a:t>Click to replace text</a:t>
            </a:r>
          </a:p>
          <a:p>
            <a:pPr>
              <a:lnSpc>
                <a:spcPct val="150000"/>
              </a:lnSpc>
            </a:pPr>
            <a:r>
              <a:rPr lang="zh-CN" altLang="en-US" sz="800" dirty="0">
                <a:latin typeface="微软雅黑"/>
                <a:ea typeface="微软雅黑"/>
                <a:sym typeface="微软雅黑"/>
              </a:rPr>
              <a:t>Please replace the text content, click to add the relevant title text, modify the text content, you can also directly copy your content to this. Please replace the text content, click to add the relevant title text, modify the text content, you can also directly copy your content to this.</a:t>
            </a:r>
          </a:p>
        </p:txBody>
      </p:sp>
      <p:sp>
        <p:nvSpPr>
          <p:cNvPr id="25" name="TextBox 39"/>
          <p:cNvSpPr txBox="1"/>
          <p:nvPr/>
        </p:nvSpPr>
        <p:spPr>
          <a:xfrm>
            <a:off x="9075945" y="3602700"/>
            <a:ext cx="2200521" cy="1346492"/>
          </a:xfrm>
          <a:prstGeom prst="rect">
            <a:avLst/>
          </a:prstGeom>
          <a:noFill/>
        </p:spPr>
        <p:txBody>
          <a:bodyPr wrap="square" lIns="121890" tIns="60945" rIns="121890" bIns="60945" rtlCol="0">
            <a:spAutoFit/>
          </a:bodyPr>
          <a:lstStyle/>
          <a:p>
            <a:pPr>
              <a:lnSpc>
                <a:spcPct val="150000"/>
              </a:lnSpc>
            </a:pPr>
            <a:r>
              <a:rPr lang="zh-CN" altLang="en-US" sz="1300" dirty="0">
                <a:latin typeface="微软雅黑"/>
                <a:ea typeface="微软雅黑"/>
                <a:sym typeface="微软雅黑"/>
              </a:rPr>
              <a:t>Click to replace text</a:t>
            </a:r>
          </a:p>
          <a:p>
            <a:pPr>
              <a:lnSpc>
                <a:spcPct val="150000"/>
              </a:lnSpc>
            </a:pPr>
            <a:r>
              <a:rPr lang="zh-CN" altLang="en-US" sz="800" dirty="0">
                <a:latin typeface="微软雅黑"/>
                <a:ea typeface="微软雅黑"/>
                <a:sym typeface="微软雅黑"/>
              </a:rPr>
              <a:t>Please replace the text content, click to add the relevant title text, modify the text content, you can also directly copy your content to this. Please replace the text content, click to add the relevant title text, modify the text content, you can also directly copy your content to this.</a:t>
            </a:r>
          </a:p>
        </p:txBody>
      </p:sp>
      <p:cxnSp>
        <p:nvCxnSpPr>
          <p:cNvPr id="30" name="直接连接符 29"/>
          <p:cNvCxnSpPr/>
          <p:nvPr/>
        </p:nvCxnSpPr>
        <p:spPr>
          <a:xfrm flipV="1">
            <a:off x="6686711" y="5461585"/>
            <a:ext cx="7493702" cy="13154"/>
          </a:xfrm>
          <a:prstGeom prst="line">
            <a:avLst/>
          </a:prstGeom>
          <a:ln w="9525">
            <a:solidFill>
              <a:schemeClr val="bg2">
                <a:lumMod val="50000"/>
              </a:schemeClr>
            </a:solidFill>
            <a:prstDash val="dash"/>
            <a:headEnd type="oval" w="med" len="med"/>
            <a:tailEnd type="oval" w="med" len="med"/>
          </a:ln>
        </p:spPr>
        <p:style>
          <a:lnRef idx="1">
            <a:schemeClr val="accent1"/>
          </a:lnRef>
          <a:fillRef idx="0">
            <a:schemeClr val="accent1"/>
          </a:fillRef>
          <a:effectRef idx="0">
            <a:schemeClr val="accent1"/>
          </a:effectRef>
          <a:fontRef idx="minor">
            <a:schemeClr val="tx1"/>
          </a:fontRef>
        </p:style>
      </p:cxnSp>
      <p:graphicFrame>
        <p:nvGraphicFramePr>
          <p:cNvPr id="2" name="图表 1"/>
          <p:cNvGraphicFramePr/>
          <p:nvPr>
            <p:extLst>
              <p:ext uri="{D42A27DB-BD31-4B8C-83A1-F6EECF244321}">
                <p14:modId xmlns:p14="http://schemas.microsoft.com/office/powerpoint/2010/main" val="3811661799"/>
              </p:ext>
            </p:extLst>
          </p:nvPr>
        </p:nvGraphicFramePr>
        <p:xfrm>
          <a:off x="224855" y="1549533"/>
          <a:ext cx="6171574" cy="4106333"/>
        </p:xfrm>
        <a:graphic>
          <a:graphicData uri="http://schemas.openxmlformats.org/drawingml/2006/chart">
            <c:chart xmlns:c="http://schemas.openxmlformats.org/drawingml/2006/chart" xmlns:r="http://schemas.openxmlformats.org/officeDocument/2006/relationships" r:id="rId3"/>
          </a:graphicData>
        </a:graphic>
      </p:graphicFrame>
      <p:sp>
        <p:nvSpPr>
          <p:cNvPr id="17" name="矩形 16"/>
          <p:cNvSpPr/>
          <p:nvPr/>
        </p:nvSpPr>
        <p:spPr>
          <a:xfrm>
            <a:off x="1088115" y="356014"/>
            <a:ext cx="2339102" cy="523220"/>
          </a:xfrm>
          <a:prstGeom prst="rect">
            <a:avLst/>
          </a:prstGeom>
        </p:spPr>
        <p:txBody>
          <a:bodyPr wrap="none">
            <a:spAutoFit/>
          </a:bodyPr>
          <a:lstStyle/>
          <a:p>
            <a:pPr algn="ctr"/>
            <a:r>
              <a:rPr lang="zh-CN" altLang="en-US" sz="2800" dirty="0">
                <a:solidFill>
                  <a:schemeClr val="tx1">
                    <a:lumMod val="85000"/>
                    <a:lumOff val="15000"/>
                  </a:schemeClr>
                </a:solidFill>
                <a:latin typeface="微软雅黑"/>
                <a:ea typeface="微软雅黑"/>
                <a:cs typeface="Arial" panose="020B0604020202020204" pitchFamily="34" charset="0"/>
                <a:sym typeface="微软雅黑"/>
              </a:rPr>
              <a:t>Add title information</a:t>
            </a:r>
            <a:endParaRPr lang="en-US" altLang="zh-CN" sz="2800" dirty="0">
              <a:solidFill>
                <a:schemeClr val="tx1">
                  <a:lumMod val="85000"/>
                  <a:lumOff val="15000"/>
                </a:schemeClr>
              </a:solidFill>
              <a:latin typeface="微软雅黑"/>
              <a:ea typeface="微软雅黑"/>
              <a:cs typeface="Arial" panose="020B0604020202020204" pitchFamily="34" charset="0"/>
              <a:sym typeface="微软雅黑"/>
            </a:endParaRPr>
          </a:p>
        </p:txBody>
      </p:sp>
    </p:spTree>
    <p:extLst>
      <p:ext uri="{BB962C8B-B14F-4D97-AF65-F5344CB8AC3E}">
        <p14:creationId xmlns:p14="http://schemas.microsoft.com/office/powerpoint/2010/main" val="4201498185"/>
      </p:ext>
    </p:extLst>
  </p:cSld>
  <p:clrMapOvr>
    <a:masterClrMapping/>
  </p:clrMapOvr>
  <mc:AlternateContent xmlns:mc="http://schemas.openxmlformats.org/markup-compatibility/2006" xmlns:p14="http://schemas.microsoft.com/office/powerpoint/2010/main">
    <mc:Choice Requires="p14">
      <p:transition spd="slow" p14:dur="1200" advClick="0" advTm="3000">
        <p14:prism/>
      </p:transition>
    </mc:Choice>
    <mc:Fallback xmlns:c="http://schemas.openxmlformats.org/drawingml/2006/chart" xmlns:a14="http://schemas.microsoft.com/office/drawing/2010/main" xmlns="">
      <p:transition spd="slow" advClick="0" advTm="3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nodePh="1">
                                  <p:stCondLst>
                                    <p:cond delay="0"/>
                                  </p:stCondLst>
                                  <p:endCondLst>
                                    <p:cond evt="begin" delay="0">
                                      <p:tn val="5"/>
                                    </p:cond>
                                  </p:end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barn(inVertical)">
                                      <p:cBhvr>
                                        <p:cTn id="10" dur="500"/>
                                        <p:tgtEl>
                                          <p:spTgt spid="10"/>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barn(inVertical)">
                                      <p:cBhvr>
                                        <p:cTn id="13" dur="500"/>
                                        <p:tgtEl>
                                          <p:spTgt spid="13"/>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barn(inVertical)">
                                      <p:cBhvr>
                                        <p:cTn id="16" dur="500"/>
                                        <p:tgtEl>
                                          <p:spTgt spid="14"/>
                                        </p:tgtEl>
                                      </p:cBhvr>
                                    </p:animEffect>
                                  </p:childTnLst>
                                </p:cTn>
                              </p:par>
                              <p:par>
                                <p:cTn id="17" presetID="16" presetClass="entr" presetSubtype="21"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barn(inVertical)">
                                      <p:cBhvr>
                                        <p:cTn id="19" dur="500"/>
                                        <p:tgtEl>
                                          <p:spTgt spid="16"/>
                                        </p:tgtEl>
                                      </p:cBhvr>
                                    </p:animEffect>
                                  </p:childTnLst>
                                </p:cTn>
                              </p:par>
                              <p:par>
                                <p:cTn id="20" presetID="16" presetClass="entr" presetSubtype="21" fill="hold" nodeType="with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barn(inVertical)">
                                      <p:cBhvr>
                                        <p:cTn id="22" dur="500"/>
                                        <p:tgtEl>
                                          <p:spTgt spid="12"/>
                                        </p:tgtEl>
                                      </p:cBhvr>
                                    </p:animEffect>
                                  </p:childTnLst>
                                </p:cTn>
                              </p:par>
                              <p:par>
                                <p:cTn id="23" presetID="16" presetClass="entr" presetSubtype="21" fill="hold" grpId="0" nodeType="withEffect">
                                  <p:stCondLst>
                                    <p:cond delay="0"/>
                                  </p:stCondLst>
                                  <p:childTnLst>
                                    <p:set>
                                      <p:cBhvr>
                                        <p:cTn id="24" dur="1" fill="hold">
                                          <p:stCondLst>
                                            <p:cond delay="0"/>
                                          </p:stCondLst>
                                        </p:cTn>
                                        <p:tgtEl>
                                          <p:spTgt spid="23"/>
                                        </p:tgtEl>
                                        <p:attrNameLst>
                                          <p:attrName>style.visibility</p:attrName>
                                        </p:attrNameLst>
                                      </p:cBhvr>
                                      <p:to>
                                        <p:strVal val="visible"/>
                                      </p:to>
                                    </p:set>
                                    <p:animEffect transition="in" filter="barn(inVertical)">
                                      <p:cBhvr>
                                        <p:cTn id="25" dur="500"/>
                                        <p:tgtEl>
                                          <p:spTgt spid="23"/>
                                        </p:tgtEl>
                                      </p:cBhvr>
                                    </p:animEffect>
                                  </p:childTnLst>
                                </p:cTn>
                              </p:par>
                              <p:par>
                                <p:cTn id="26" presetID="16" presetClass="entr" presetSubtype="21" fill="hold" grpId="0" nodeType="withEffect">
                                  <p:stCondLst>
                                    <p:cond delay="0"/>
                                  </p:stCondLst>
                                  <p:childTnLst>
                                    <p:set>
                                      <p:cBhvr>
                                        <p:cTn id="27" dur="1" fill="hold">
                                          <p:stCondLst>
                                            <p:cond delay="0"/>
                                          </p:stCondLst>
                                        </p:cTn>
                                        <p:tgtEl>
                                          <p:spTgt spid="25"/>
                                        </p:tgtEl>
                                        <p:attrNameLst>
                                          <p:attrName>style.visibility</p:attrName>
                                        </p:attrNameLst>
                                      </p:cBhvr>
                                      <p:to>
                                        <p:strVal val="visible"/>
                                      </p:to>
                                    </p:set>
                                    <p:animEffect transition="in" filter="barn(inVertical)">
                                      <p:cBhvr>
                                        <p:cTn id="28" dur="500"/>
                                        <p:tgtEl>
                                          <p:spTgt spid="25"/>
                                        </p:tgtEl>
                                      </p:cBhvr>
                                    </p:animEffect>
                                  </p:childTnLst>
                                </p:cTn>
                              </p:par>
                              <p:par>
                                <p:cTn id="29" presetID="16" presetClass="entr" presetSubtype="21" fill="hold" nodeType="withEffect">
                                  <p:stCondLst>
                                    <p:cond delay="0"/>
                                  </p:stCondLst>
                                  <p:childTnLst>
                                    <p:set>
                                      <p:cBhvr>
                                        <p:cTn id="30" dur="1" fill="hold">
                                          <p:stCondLst>
                                            <p:cond delay="0"/>
                                          </p:stCondLst>
                                        </p:cTn>
                                        <p:tgtEl>
                                          <p:spTgt spid="30"/>
                                        </p:tgtEl>
                                        <p:attrNameLst>
                                          <p:attrName>style.visibility</p:attrName>
                                        </p:attrNameLst>
                                      </p:cBhvr>
                                      <p:to>
                                        <p:strVal val="visible"/>
                                      </p:to>
                                    </p:set>
                                    <p:animEffect transition="in" filter="barn(inVertical)">
                                      <p:cBhvr>
                                        <p:cTn id="31" dur="500"/>
                                        <p:tgtEl>
                                          <p:spTgt spid="30"/>
                                        </p:tgtEl>
                                      </p:cBhvr>
                                    </p:animEffect>
                                  </p:childTnLst>
                                </p:cTn>
                              </p:par>
                              <p:par>
                                <p:cTn id="32" presetID="16" presetClass="entr" presetSubtype="21" fill="hold" grpId="0" nodeType="withEffect">
                                  <p:stCondLst>
                                    <p:cond delay="0"/>
                                  </p:stCondLst>
                                  <p:childTnLst>
                                    <p:set>
                                      <p:cBhvr>
                                        <p:cTn id="33" dur="1" fill="hold">
                                          <p:stCondLst>
                                            <p:cond delay="0"/>
                                          </p:stCondLst>
                                        </p:cTn>
                                        <p:tgtEl>
                                          <p:spTgt spid="2"/>
                                        </p:tgtEl>
                                        <p:attrNameLst>
                                          <p:attrName>style.visibility</p:attrName>
                                        </p:attrNameLst>
                                      </p:cBhvr>
                                      <p:to>
                                        <p:strVal val="visible"/>
                                      </p:to>
                                    </p:set>
                                    <p:animEffect transition="in" filter="barn(inVertical)">
                                      <p:cBhvr>
                                        <p:cTn id="3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0" grpId="0" animBg="1"/>
      <p:bldP spid="13" grpId="0" animBg="1"/>
      <p:bldP spid="14" grpId="0" animBg="1"/>
      <p:bldP spid="16" grpId="0" animBg="1"/>
      <p:bldP spid="23" grpId="0"/>
      <p:bldP spid="25" grpId="0"/>
      <p:bldGraphic spid="2"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图片 18"/>
          <p:cNvPicPr>
            <a:picLocks noChangeAspect="1"/>
          </p:cNvPicPr>
          <p:nvPr/>
        </p:nvPicPr>
        <p:blipFill rotWithShape="1">
          <a:blip r:embed="rId16">
            <a:extLst>
              <a:ext uri="{28A0092B-C50C-407E-A947-70E740481C1C}">
                <a14:useLocalDpi xmlns:a14="http://schemas.microsoft.com/office/drawing/2010/main" val="0"/>
              </a:ext>
            </a:extLst>
          </a:blip>
          <a:srcRect t="15403"/>
          <a:stretch/>
        </p:blipFill>
        <p:spPr>
          <a:xfrm>
            <a:off x="0" y="-1"/>
            <a:ext cx="12192000" cy="6876005"/>
          </a:xfrm>
          <a:prstGeom prst="rect">
            <a:avLst/>
          </a:prstGeom>
        </p:spPr>
      </p:pic>
      <p:sp>
        <p:nvSpPr>
          <p:cNvPr id="2" name="矩形 1"/>
          <p:cNvSpPr/>
          <p:nvPr/>
        </p:nvSpPr>
        <p:spPr>
          <a:xfrm>
            <a:off x="2989943" y="-72571"/>
            <a:ext cx="6241143" cy="6995887"/>
          </a:xfrm>
          <a:prstGeom prst="rect">
            <a:avLst/>
          </a:prstGeom>
          <a:solidFill>
            <a:srgbClr val="F785A0"/>
          </a:solidFill>
          <a:ln>
            <a:solidFill>
              <a:srgbClr val="FFFFF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9" name="MH_Others_2"/>
          <p:cNvSpPr txBox="1"/>
          <p:nvPr>
            <p:custDataLst>
              <p:tags r:id="rId1"/>
            </p:custDataLst>
          </p:nvPr>
        </p:nvSpPr>
        <p:spPr>
          <a:xfrm>
            <a:off x="3667949" y="1510944"/>
            <a:ext cx="2697680" cy="553998"/>
          </a:xfrm>
          <a:prstGeom prst="rect">
            <a:avLst/>
          </a:prstGeom>
          <a:noFill/>
        </p:spPr>
        <p:txBody>
          <a:bodyPr wrap="square" lIns="0" tIns="0" rIns="0" bIns="0">
            <a:spAutoFit/>
          </a:bodyPr>
          <a:lstStyle/>
          <a:p>
            <a:pPr algn="ctr" defTabSz="866943" fontAlgn="base">
              <a:spcBef>
                <a:spcPct val="0"/>
              </a:spcBef>
              <a:spcAft>
                <a:spcPct val="0"/>
              </a:spcAft>
              <a:defRPr/>
            </a:pPr>
            <a:r>
              <a:rPr lang="en-US" altLang="zh-CN" sz="3600" b="1" dirty="0">
                <a:solidFill>
                  <a:schemeClr val="bg1"/>
                </a:solidFill>
                <a:effectLst>
                  <a:outerShdw blurRad="38100" dist="38100" dir="2700000" algn="tl">
                    <a:srgbClr val="000000">
                      <a:alpha val="43137"/>
                    </a:srgbClr>
                  </a:outerShdw>
                </a:effectLst>
                <a:latin typeface="微软雅黑"/>
                <a:ea typeface="微软雅黑"/>
                <a:sym typeface="微软雅黑"/>
              </a:rPr>
              <a:t> CONTENTS</a:t>
            </a:r>
            <a:endParaRPr lang="zh-CN" altLang="en-US" sz="3600" b="1" dirty="0">
              <a:solidFill>
                <a:schemeClr val="bg1"/>
              </a:solidFill>
              <a:effectLst>
                <a:outerShdw blurRad="38100" dist="38100" dir="2700000" algn="tl">
                  <a:srgbClr val="000000">
                    <a:alpha val="43137"/>
                  </a:srgbClr>
                </a:outerShdw>
              </a:effectLst>
              <a:latin typeface="微软雅黑"/>
              <a:ea typeface="微软雅黑"/>
              <a:sym typeface="微软雅黑"/>
            </a:endParaRPr>
          </a:p>
        </p:txBody>
      </p:sp>
      <p:sp>
        <p:nvSpPr>
          <p:cNvPr id="14" name="MH_SubTitle_1"/>
          <p:cNvSpPr txBox="1"/>
          <p:nvPr>
            <p:custDataLst>
              <p:tags r:id="rId2"/>
            </p:custDataLst>
          </p:nvPr>
        </p:nvSpPr>
        <p:spPr>
          <a:xfrm>
            <a:off x="4936776" y="2666413"/>
            <a:ext cx="4084129" cy="215444"/>
          </a:xfrm>
          <a:prstGeom prst="rect">
            <a:avLst/>
          </a:prstGeom>
          <a:noFill/>
        </p:spPr>
        <p:txBody>
          <a:bodyPr wrap="square" lIns="0" tIns="0" rIns="0" bIns="0" anchor="ctr">
            <a:spAutoFit/>
          </a:bodyPr>
          <a:lstStyle/>
          <a:p>
            <a:pPr defTabSz="866943" fontAlgn="base">
              <a:spcBef>
                <a:spcPct val="0"/>
              </a:spcBef>
              <a:spcAft>
                <a:spcPct val="0"/>
              </a:spcAft>
            </a:pPr>
            <a:r>
              <a:rPr lang="zh-CN" altLang="en-US" sz="1400" b="1" spc="284" dirty="0">
                <a:solidFill>
                  <a:schemeClr val="bg1"/>
                </a:solidFill>
                <a:effectLst>
                  <a:outerShdw blurRad="38100" dist="38100" dir="2700000" algn="tl">
                    <a:srgbClr val="000000">
                      <a:alpha val="43137"/>
                    </a:srgbClr>
                  </a:outerShdw>
                </a:effectLst>
                <a:latin typeface="微软雅黑"/>
                <a:ea typeface="微软雅黑"/>
                <a:sym typeface="微软雅黑"/>
              </a:rPr>
              <a:t>Name of the project in charge</a:t>
            </a:r>
          </a:p>
        </p:txBody>
      </p:sp>
      <p:sp>
        <p:nvSpPr>
          <p:cNvPr id="17" name="MH_Other_2"/>
          <p:cNvSpPr/>
          <p:nvPr>
            <p:custDataLst>
              <p:tags r:id="rId3"/>
            </p:custDataLst>
          </p:nvPr>
        </p:nvSpPr>
        <p:spPr>
          <a:xfrm>
            <a:off x="4193162" y="2730397"/>
            <a:ext cx="504857" cy="230246"/>
          </a:xfrm>
          <a:custGeom>
            <a:avLst/>
            <a:gdLst>
              <a:gd name="connsiteX0" fmla="*/ 0 w 928918"/>
              <a:gd name="connsiteY0" fmla="*/ 0 h 459023"/>
              <a:gd name="connsiteX1" fmla="*/ 928918 w 928918"/>
              <a:gd name="connsiteY1" fmla="*/ 0 h 459023"/>
              <a:gd name="connsiteX2" fmla="*/ 464459 w 928918"/>
              <a:gd name="connsiteY2" fmla="*/ 459023 h 459023"/>
            </a:gdLst>
            <a:ahLst/>
            <a:cxnLst>
              <a:cxn ang="0">
                <a:pos x="connsiteX0" y="connsiteY0"/>
              </a:cxn>
              <a:cxn ang="0">
                <a:pos x="connsiteX1" y="connsiteY1"/>
              </a:cxn>
              <a:cxn ang="0">
                <a:pos x="connsiteX2" y="connsiteY2"/>
              </a:cxn>
            </a:cxnLst>
            <a:rect l="l" t="t" r="r" b="b"/>
            <a:pathLst>
              <a:path w="928918" h="459023">
                <a:moveTo>
                  <a:pt x="0" y="0"/>
                </a:moveTo>
                <a:lnTo>
                  <a:pt x="928918" y="0"/>
                </a:lnTo>
                <a:lnTo>
                  <a:pt x="464459" y="459023"/>
                </a:lnTo>
                <a:close/>
              </a:path>
            </a:pathLst>
          </a:custGeom>
          <a:solidFill>
            <a:srgbClr val="FFFFFE"/>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101239" anchor="ctr">
            <a:normAutofit fontScale="77500" lnSpcReduction="20000"/>
          </a:bodyPr>
          <a:lstStyle/>
          <a:p>
            <a:pPr algn="ctr" defTabSz="866943" fontAlgn="base">
              <a:spcBef>
                <a:spcPct val="0"/>
              </a:spcBef>
              <a:spcAft>
                <a:spcPct val="0"/>
              </a:spcAft>
              <a:defRPr/>
            </a:pPr>
            <a:endParaRPr lang="zh-CN" altLang="en-US" sz="1333" b="1" dirty="0">
              <a:solidFill>
                <a:schemeClr val="bg1"/>
              </a:solidFill>
              <a:effectLst>
                <a:outerShdw blurRad="38100" dist="38100" dir="2700000" algn="tl">
                  <a:srgbClr val="000000">
                    <a:alpha val="43137"/>
                  </a:srgbClr>
                </a:outerShdw>
              </a:effectLst>
              <a:latin typeface="微软雅黑"/>
              <a:ea typeface="微软雅黑"/>
              <a:sym typeface="微软雅黑"/>
            </a:endParaRPr>
          </a:p>
        </p:txBody>
      </p:sp>
      <p:sp>
        <p:nvSpPr>
          <p:cNvPr id="18" name="MH_Other_3"/>
          <p:cNvSpPr txBox="1">
            <a:spLocks noChangeArrowheads="1"/>
          </p:cNvSpPr>
          <p:nvPr>
            <p:custDataLst>
              <p:tags r:id="rId4"/>
            </p:custDataLst>
          </p:nvPr>
        </p:nvSpPr>
        <p:spPr bwMode="auto">
          <a:xfrm>
            <a:off x="4175698" y="2341059"/>
            <a:ext cx="536609" cy="389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defRPr>
                <a:solidFill>
                  <a:schemeClr val="tx1"/>
                </a:solidFill>
                <a:latin typeface="等线" panose="02010600030101010101" pitchFamily="2" charset="-122"/>
                <a:ea typeface="等线" panose="02010600030101010101" pitchFamily="2" charset="-122"/>
              </a:defRPr>
            </a:lvl1pPr>
            <a:lvl2pPr marL="742950" indent="-285750">
              <a:defRPr>
                <a:solidFill>
                  <a:schemeClr val="tx1"/>
                </a:solidFill>
                <a:latin typeface="等线" panose="02010600030101010101" pitchFamily="2" charset="-122"/>
                <a:ea typeface="等线" panose="02010600030101010101" pitchFamily="2" charset="-122"/>
              </a:defRPr>
            </a:lvl2pPr>
            <a:lvl3pPr marL="1143000" indent="-228600">
              <a:defRPr>
                <a:solidFill>
                  <a:schemeClr val="tx1"/>
                </a:solidFill>
                <a:latin typeface="等线" panose="02010600030101010101" pitchFamily="2" charset="-122"/>
                <a:ea typeface="等线" panose="02010600030101010101" pitchFamily="2" charset="-122"/>
              </a:defRPr>
            </a:lvl3pPr>
            <a:lvl4pPr marL="1600200" indent="-228600">
              <a:defRPr>
                <a:solidFill>
                  <a:schemeClr val="tx1"/>
                </a:solidFill>
                <a:latin typeface="等线" panose="02010600030101010101" pitchFamily="2" charset="-122"/>
                <a:ea typeface="等线" panose="02010600030101010101" pitchFamily="2" charset="-122"/>
              </a:defRPr>
            </a:lvl4pPr>
            <a:lvl5pPr marL="2057400" indent="-228600">
              <a:defRPr>
                <a:solidFill>
                  <a:schemeClr val="tx1"/>
                </a:solidFill>
                <a:latin typeface="等线" panose="02010600030101010101" pitchFamily="2" charset="-122"/>
                <a:ea typeface="等线" panose="02010600030101010101" pitchFamily="2" charset="-122"/>
              </a:defRPr>
            </a:lvl5pPr>
            <a:lvl6pPr marL="25146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6pPr>
            <a:lvl7pPr marL="29718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7pPr>
            <a:lvl8pPr marL="34290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8pPr>
            <a:lvl9pPr marL="38862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9pPr>
          </a:lstStyle>
          <a:p>
            <a:pPr algn="ctr" defTabSz="866943" fontAlgn="base">
              <a:spcBef>
                <a:spcPct val="0"/>
              </a:spcBef>
              <a:spcAft>
                <a:spcPct val="0"/>
              </a:spcAft>
              <a:defRPr/>
            </a:pPr>
            <a:r>
              <a:rPr lang="da-DK" altLang="zh-CN" sz="2530" b="1" dirty="0">
                <a:solidFill>
                  <a:schemeClr val="bg1"/>
                </a:solidFill>
                <a:effectLst>
                  <a:outerShdw blurRad="38100" dist="38100" dir="2700000" algn="tl">
                    <a:srgbClr val="000000">
                      <a:alpha val="43137"/>
                    </a:srgbClr>
                  </a:outerShdw>
                </a:effectLst>
                <a:latin typeface="微软雅黑"/>
                <a:ea typeface="微软雅黑"/>
                <a:sym typeface="微软雅黑"/>
              </a:rPr>
              <a:t>A</a:t>
            </a:r>
            <a:endParaRPr lang="zh-CN" altLang="en-US" sz="2530" b="1" dirty="0">
              <a:solidFill>
                <a:schemeClr val="bg1"/>
              </a:solidFill>
              <a:effectLst>
                <a:outerShdw blurRad="38100" dist="38100" dir="2700000" algn="tl">
                  <a:srgbClr val="000000">
                    <a:alpha val="43137"/>
                  </a:srgbClr>
                </a:outerShdw>
              </a:effectLst>
              <a:latin typeface="微软雅黑"/>
              <a:ea typeface="微软雅黑"/>
              <a:sym typeface="微软雅黑"/>
            </a:endParaRPr>
          </a:p>
        </p:txBody>
      </p:sp>
      <p:sp>
        <p:nvSpPr>
          <p:cNvPr id="20" name="MH_SubTitle_2"/>
          <p:cNvSpPr txBox="1"/>
          <p:nvPr>
            <p:custDataLst>
              <p:tags r:id="rId5"/>
            </p:custDataLst>
          </p:nvPr>
        </p:nvSpPr>
        <p:spPr>
          <a:xfrm>
            <a:off x="4936776" y="3657796"/>
            <a:ext cx="4084129" cy="215444"/>
          </a:xfrm>
          <a:prstGeom prst="rect">
            <a:avLst/>
          </a:prstGeom>
          <a:noFill/>
        </p:spPr>
        <p:txBody>
          <a:bodyPr wrap="square" lIns="0" tIns="0" rIns="0" bIns="0" anchor="ctr">
            <a:spAutoFit/>
          </a:bodyPr>
          <a:lstStyle/>
          <a:p>
            <a:pPr defTabSz="866943" fontAlgn="base">
              <a:spcBef>
                <a:spcPct val="0"/>
              </a:spcBef>
              <a:spcAft>
                <a:spcPct val="0"/>
              </a:spcAft>
            </a:pPr>
            <a:r>
              <a:rPr lang="zh-CN" altLang="en-US" sz="1400" b="1" spc="284" dirty="0">
                <a:solidFill>
                  <a:schemeClr val="bg1"/>
                </a:solidFill>
                <a:effectLst>
                  <a:outerShdw blurRad="38100" dist="38100" dir="2700000" algn="tl">
                    <a:srgbClr val="000000">
                      <a:alpha val="43137"/>
                    </a:srgbClr>
                  </a:outerShdw>
                </a:effectLst>
                <a:latin typeface="微软雅黑"/>
                <a:ea typeface="微软雅黑"/>
                <a:sym typeface="微软雅黑"/>
              </a:rPr>
              <a:t>Completion of the work</a:t>
            </a:r>
          </a:p>
        </p:txBody>
      </p:sp>
      <p:sp>
        <p:nvSpPr>
          <p:cNvPr id="23" name="MH_Other_5"/>
          <p:cNvSpPr/>
          <p:nvPr>
            <p:custDataLst>
              <p:tags r:id="rId6"/>
            </p:custDataLst>
          </p:nvPr>
        </p:nvSpPr>
        <p:spPr>
          <a:xfrm>
            <a:off x="4193162" y="3722310"/>
            <a:ext cx="504857" cy="228658"/>
          </a:xfrm>
          <a:custGeom>
            <a:avLst/>
            <a:gdLst>
              <a:gd name="connsiteX0" fmla="*/ 0 w 928918"/>
              <a:gd name="connsiteY0" fmla="*/ 0 h 459023"/>
              <a:gd name="connsiteX1" fmla="*/ 928918 w 928918"/>
              <a:gd name="connsiteY1" fmla="*/ 0 h 459023"/>
              <a:gd name="connsiteX2" fmla="*/ 464459 w 928918"/>
              <a:gd name="connsiteY2" fmla="*/ 459023 h 459023"/>
            </a:gdLst>
            <a:ahLst/>
            <a:cxnLst>
              <a:cxn ang="0">
                <a:pos x="connsiteX0" y="connsiteY0"/>
              </a:cxn>
              <a:cxn ang="0">
                <a:pos x="connsiteX1" y="connsiteY1"/>
              </a:cxn>
              <a:cxn ang="0">
                <a:pos x="connsiteX2" y="connsiteY2"/>
              </a:cxn>
            </a:cxnLst>
            <a:rect l="l" t="t" r="r" b="b"/>
            <a:pathLst>
              <a:path w="928918" h="459023">
                <a:moveTo>
                  <a:pt x="0" y="0"/>
                </a:moveTo>
                <a:lnTo>
                  <a:pt x="928918" y="0"/>
                </a:lnTo>
                <a:lnTo>
                  <a:pt x="464459" y="459023"/>
                </a:lnTo>
                <a:close/>
              </a:path>
            </a:pathLst>
          </a:custGeom>
          <a:solidFill>
            <a:srgbClr val="FFFFFE"/>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101239" anchor="ctr">
            <a:normAutofit fontScale="77500" lnSpcReduction="20000"/>
          </a:bodyPr>
          <a:lstStyle/>
          <a:p>
            <a:pPr algn="ctr" defTabSz="866943" fontAlgn="base">
              <a:spcBef>
                <a:spcPct val="0"/>
              </a:spcBef>
              <a:spcAft>
                <a:spcPct val="0"/>
              </a:spcAft>
              <a:defRPr/>
            </a:pPr>
            <a:endParaRPr lang="zh-CN" altLang="en-US" sz="1333" b="1" dirty="0">
              <a:solidFill>
                <a:schemeClr val="bg1"/>
              </a:solidFill>
              <a:effectLst>
                <a:outerShdw blurRad="38100" dist="38100" dir="2700000" algn="tl">
                  <a:srgbClr val="000000">
                    <a:alpha val="43137"/>
                  </a:srgbClr>
                </a:outerShdw>
              </a:effectLst>
              <a:latin typeface="微软雅黑"/>
              <a:ea typeface="微软雅黑"/>
              <a:sym typeface="微软雅黑"/>
            </a:endParaRPr>
          </a:p>
        </p:txBody>
      </p:sp>
      <p:sp>
        <p:nvSpPr>
          <p:cNvPr id="24" name="MH_Other_6"/>
          <p:cNvSpPr txBox="1">
            <a:spLocks noChangeArrowheads="1"/>
          </p:cNvSpPr>
          <p:nvPr>
            <p:custDataLst>
              <p:tags r:id="rId7"/>
            </p:custDataLst>
          </p:nvPr>
        </p:nvSpPr>
        <p:spPr bwMode="auto">
          <a:xfrm>
            <a:off x="4175698" y="3332972"/>
            <a:ext cx="536609" cy="389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defRPr>
                <a:solidFill>
                  <a:schemeClr val="tx1"/>
                </a:solidFill>
                <a:latin typeface="等线" panose="02010600030101010101" pitchFamily="2" charset="-122"/>
                <a:ea typeface="等线" panose="02010600030101010101" pitchFamily="2" charset="-122"/>
              </a:defRPr>
            </a:lvl1pPr>
            <a:lvl2pPr marL="742950" indent="-285750">
              <a:defRPr>
                <a:solidFill>
                  <a:schemeClr val="tx1"/>
                </a:solidFill>
                <a:latin typeface="等线" panose="02010600030101010101" pitchFamily="2" charset="-122"/>
                <a:ea typeface="等线" panose="02010600030101010101" pitchFamily="2" charset="-122"/>
              </a:defRPr>
            </a:lvl2pPr>
            <a:lvl3pPr marL="1143000" indent="-228600">
              <a:defRPr>
                <a:solidFill>
                  <a:schemeClr val="tx1"/>
                </a:solidFill>
                <a:latin typeface="等线" panose="02010600030101010101" pitchFamily="2" charset="-122"/>
                <a:ea typeface="等线" panose="02010600030101010101" pitchFamily="2" charset="-122"/>
              </a:defRPr>
            </a:lvl3pPr>
            <a:lvl4pPr marL="1600200" indent="-228600">
              <a:defRPr>
                <a:solidFill>
                  <a:schemeClr val="tx1"/>
                </a:solidFill>
                <a:latin typeface="等线" panose="02010600030101010101" pitchFamily="2" charset="-122"/>
                <a:ea typeface="等线" panose="02010600030101010101" pitchFamily="2" charset="-122"/>
              </a:defRPr>
            </a:lvl4pPr>
            <a:lvl5pPr marL="2057400" indent="-228600">
              <a:defRPr>
                <a:solidFill>
                  <a:schemeClr val="tx1"/>
                </a:solidFill>
                <a:latin typeface="等线" panose="02010600030101010101" pitchFamily="2" charset="-122"/>
                <a:ea typeface="等线" panose="02010600030101010101" pitchFamily="2" charset="-122"/>
              </a:defRPr>
            </a:lvl5pPr>
            <a:lvl6pPr marL="25146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6pPr>
            <a:lvl7pPr marL="29718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7pPr>
            <a:lvl8pPr marL="34290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8pPr>
            <a:lvl9pPr marL="38862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9pPr>
          </a:lstStyle>
          <a:p>
            <a:pPr algn="ctr" defTabSz="866943" fontAlgn="base">
              <a:spcBef>
                <a:spcPct val="0"/>
              </a:spcBef>
              <a:spcAft>
                <a:spcPct val="0"/>
              </a:spcAft>
              <a:defRPr/>
            </a:pPr>
            <a:r>
              <a:rPr lang="en-US" altLang="zh-CN" sz="2530" b="1" dirty="0">
                <a:solidFill>
                  <a:schemeClr val="bg1"/>
                </a:solidFill>
                <a:effectLst>
                  <a:outerShdw blurRad="38100" dist="38100" dir="2700000" algn="tl">
                    <a:srgbClr val="000000">
                      <a:alpha val="43137"/>
                    </a:srgbClr>
                  </a:outerShdw>
                </a:effectLst>
                <a:latin typeface="微软雅黑"/>
                <a:ea typeface="微软雅黑"/>
                <a:sym typeface="微软雅黑"/>
              </a:rPr>
              <a:t>B</a:t>
            </a:r>
            <a:endParaRPr lang="zh-CN" altLang="en-US" sz="2530" b="1" dirty="0">
              <a:solidFill>
                <a:schemeClr val="bg1"/>
              </a:solidFill>
              <a:effectLst>
                <a:outerShdw blurRad="38100" dist="38100" dir="2700000" algn="tl">
                  <a:srgbClr val="000000">
                    <a:alpha val="43137"/>
                  </a:srgbClr>
                </a:outerShdw>
              </a:effectLst>
              <a:latin typeface="微软雅黑"/>
              <a:ea typeface="微软雅黑"/>
              <a:sym typeface="微软雅黑"/>
            </a:endParaRPr>
          </a:p>
        </p:txBody>
      </p:sp>
      <p:sp>
        <p:nvSpPr>
          <p:cNvPr id="26" name="MH_SubTitle_3"/>
          <p:cNvSpPr txBox="1"/>
          <p:nvPr>
            <p:custDataLst>
              <p:tags r:id="rId8"/>
            </p:custDataLst>
          </p:nvPr>
        </p:nvSpPr>
        <p:spPr>
          <a:xfrm>
            <a:off x="4911598" y="4727950"/>
            <a:ext cx="3851401" cy="215444"/>
          </a:xfrm>
          <a:prstGeom prst="rect">
            <a:avLst/>
          </a:prstGeom>
          <a:noFill/>
        </p:spPr>
        <p:txBody>
          <a:bodyPr wrap="square" lIns="0" tIns="0" rIns="0" bIns="0" anchor="ctr">
            <a:spAutoFit/>
          </a:bodyPr>
          <a:lstStyle/>
          <a:p>
            <a:pPr defTabSz="866943" fontAlgn="base">
              <a:spcBef>
                <a:spcPct val="0"/>
              </a:spcBef>
              <a:spcAft>
                <a:spcPct val="0"/>
              </a:spcAft>
            </a:pPr>
            <a:r>
              <a:rPr lang="zh-CN" altLang="en-US" sz="1400" b="1" spc="284" dirty="0">
                <a:solidFill>
                  <a:schemeClr val="bg1"/>
                </a:solidFill>
                <a:effectLst>
                  <a:outerShdw blurRad="38100" dist="38100" dir="2700000" algn="tl">
                    <a:srgbClr val="000000">
                      <a:alpha val="43137"/>
                    </a:srgbClr>
                  </a:outerShdw>
                </a:effectLst>
                <a:latin typeface="微软雅黑"/>
                <a:ea typeface="微软雅黑"/>
                <a:sym typeface="微软雅黑"/>
              </a:rPr>
              <a:t>Work Summary and Reflection</a:t>
            </a:r>
          </a:p>
        </p:txBody>
      </p:sp>
      <p:sp>
        <p:nvSpPr>
          <p:cNvPr id="29" name="MH_Other_8"/>
          <p:cNvSpPr/>
          <p:nvPr>
            <p:custDataLst>
              <p:tags r:id="rId9"/>
            </p:custDataLst>
          </p:nvPr>
        </p:nvSpPr>
        <p:spPr>
          <a:xfrm>
            <a:off x="4193162" y="4714217"/>
            <a:ext cx="504857" cy="228658"/>
          </a:xfrm>
          <a:custGeom>
            <a:avLst/>
            <a:gdLst>
              <a:gd name="connsiteX0" fmla="*/ 0 w 928918"/>
              <a:gd name="connsiteY0" fmla="*/ 0 h 459023"/>
              <a:gd name="connsiteX1" fmla="*/ 928918 w 928918"/>
              <a:gd name="connsiteY1" fmla="*/ 0 h 459023"/>
              <a:gd name="connsiteX2" fmla="*/ 464459 w 928918"/>
              <a:gd name="connsiteY2" fmla="*/ 459023 h 459023"/>
            </a:gdLst>
            <a:ahLst/>
            <a:cxnLst>
              <a:cxn ang="0">
                <a:pos x="connsiteX0" y="connsiteY0"/>
              </a:cxn>
              <a:cxn ang="0">
                <a:pos x="connsiteX1" y="connsiteY1"/>
              </a:cxn>
              <a:cxn ang="0">
                <a:pos x="connsiteX2" y="connsiteY2"/>
              </a:cxn>
            </a:cxnLst>
            <a:rect l="l" t="t" r="r" b="b"/>
            <a:pathLst>
              <a:path w="928918" h="459023">
                <a:moveTo>
                  <a:pt x="0" y="0"/>
                </a:moveTo>
                <a:lnTo>
                  <a:pt x="928918" y="0"/>
                </a:lnTo>
                <a:lnTo>
                  <a:pt x="464459" y="459023"/>
                </a:lnTo>
                <a:close/>
              </a:path>
            </a:pathLst>
          </a:custGeom>
          <a:solidFill>
            <a:srgbClr val="FFFFFE"/>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101239" anchor="ctr">
            <a:normAutofit fontScale="77500" lnSpcReduction="20000"/>
          </a:bodyPr>
          <a:lstStyle/>
          <a:p>
            <a:pPr algn="ctr" defTabSz="866943" fontAlgn="base">
              <a:spcBef>
                <a:spcPct val="0"/>
              </a:spcBef>
              <a:spcAft>
                <a:spcPct val="0"/>
              </a:spcAft>
              <a:defRPr/>
            </a:pPr>
            <a:endParaRPr lang="zh-CN" altLang="en-US" sz="1333" b="1" dirty="0">
              <a:solidFill>
                <a:schemeClr val="bg1"/>
              </a:solidFill>
              <a:effectLst>
                <a:outerShdw blurRad="38100" dist="38100" dir="2700000" algn="tl">
                  <a:srgbClr val="000000">
                    <a:alpha val="43137"/>
                  </a:srgbClr>
                </a:outerShdw>
              </a:effectLst>
              <a:latin typeface="微软雅黑"/>
              <a:ea typeface="微软雅黑"/>
              <a:sym typeface="微软雅黑"/>
            </a:endParaRPr>
          </a:p>
        </p:txBody>
      </p:sp>
      <p:sp>
        <p:nvSpPr>
          <p:cNvPr id="30" name="MH_Other_9"/>
          <p:cNvSpPr txBox="1">
            <a:spLocks noChangeArrowheads="1"/>
          </p:cNvSpPr>
          <p:nvPr>
            <p:custDataLst>
              <p:tags r:id="rId10"/>
            </p:custDataLst>
          </p:nvPr>
        </p:nvSpPr>
        <p:spPr bwMode="auto">
          <a:xfrm>
            <a:off x="4175698" y="4324879"/>
            <a:ext cx="536609" cy="389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defRPr>
                <a:solidFill>
                  <a:schemeClr val="tx1"/>
                </a:solidFill>
                <a:latin typeface="等线" panose="02010600030101010101" pitchFamily="2" charset="-122"/>
                <a:ea typeface="等线" panose="02010600030101010101" pitchFamily="2" charset="-122"/>
              </a:defRPr>
            </a:lvl1pPr>
            <a:lvl2pPr marL="742950" indent="-285750">
              <a:defRPr>
                <a:solidFill>
                  <a:schemeClr val="tx1"/>
                </a:solidFill>
                <a:latin typeface="等线" panose="02010600030101010101" pitchFamily="2" charset="-122"/>
                <a:ea typeface="等线" panose="02010600030101010101" pitchFamily="2" charset="-122"/>
              </a:defRPr>
            </a:lvl2pPr>
            <a:lvl3pPr marL="1143000" indent="-228600">
              <a:defRPr>
                <a:solidFill>
                  <a:schemeClr val="tx1"/>
                </a:solidFill>
                <a:latin typeface="等线" panose="02010600030101010101" pitchFamily="2" charset="-122"/>
                <a:ea typeface="等线" panose="02010600030101010101" pitchFamily="2" charset="-122"/>
              </a:defRPr>
            </a:lvl3pPr>
            <a:lvl4pPr marL="1600200" indent="-228600">
              <a:defRPr>
                <a:solidFill>
                  <a:schemeClr val="tx1"/>
                </a:solidFill>
                <a:latin typeface="等线" panose="02010600030101010101" pitchFamily="2" charset="-122"/>
                <a:ea typeface="等线" panose="02010600030101010101" pitchFamily="2" charset="-122"/>
              </a:defRPr>
            </a:lvl4pPr>
            <a:lvl5pPr marL="2057400" indent="-228600">
              <a:defRPr>
                <a:solidFill>
                  <a:schemeClr val="tx1"/>
                </a:solidFill>
                <a:latin typeface="等线" panose="02010600030101010101" pitchFamily="2" charset="-122"/>
                <a:ea typeface="等线" panose="02010600030101010101" pitchFamily="2" charset="-122"/>
              </a:defRPr>
            </a:lvl5pPr>
            <a:lvl6pPr marL="25146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6pPr>
            <a:lvl7pPr marL="29718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7pPr>
            <a:lvl8pPr marL="34290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8pPr>
            <a:lvl9pPr marL="38862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9pPr>
          </a:lstStyle>
          <a:p>
            <a:pPr algn="ctr" defTabSz="866943" fontAlgn="base">
              <a:spcBef>
                <a:spcPct val="0"/>
              </a:spcBef>
              <a:spcAft>
                <a:spcPct val="0"/>
              </a:spcAft>
              <a:defRPr/>
            </a:pPr>
            <a:r>
              <a:rPr lang="en-US" altLang="zh-CN" sz="2530" b="1" dirty="0">
                <a:solidFill>
                  <a:schemeClr val="bg1"/>
                </a:solidFill>
                <a:effectLst>
                  <a:outerShdw blurRad="38100" dist="38100" dir="2700000" algn="tl">
                    <a:srgbClr val="000000">
                      <a:alpha val="43137"/>
                    </a:srgbClr>
                  </a:outerShdw>
                </a:effectLst>
                <a:latin typeface="微软雅黑"/>
                <a:ea typeface="微软雅黑"/>
                <a:sym typeface="微软雅黑"/>
              </a:rPr>
              <a:t>C</a:t>
            </a:r>
            <a:endParaRPr lang="zh-CN" altLang="en-US" sz="2530" b="1" dirty="0">
              <a:solidFill>
                <a:schemeClr val="bg1"/>
              </a:solidFill>
              <a:effectLst>
                <a:outerShdw blurRad="38100" dist="38100" dir="2700000" algn="tl">
                  <a:srgbClr val="000000">
                    <a:alpha val="43137"/>
                  </a:srgbClr>
                </a:outerShdw>
              </a:effectLst>
              <a:latin typeface="微软雅黑"/>
              <a:ea typeface="微软雅黑"/>
              <a:sym typeface="微软雅黑"/>
            </a:endParaRPr>
          </a:p>
        </p:txBody>
      </p:sp>
      <p:sp>
        <p:nvSpPr>
          <p:cNvPr id="32" name="MH_SubTitle_4"/>
          <p:cNvSpPr txBox="1"/>
          <p:nvPr>
            <p:custDataLst>
              <p:tags r:id="rId11"/>
            </p:custDataLst>
          </p:nvPr>
        </p:nvSpPr>
        <p:spPr>
          <a:xfrm>
            <a:off x="4911598" y="5719334"/>
            <a:ext cx="3851401" cy="215444"/>
          </a:xfrm>
          <a:prstGeom prst="rect">
            <a:avLst/>
          </a:prstGeom>
          <a:noFill/>
        </p:spPr>
        <p:txBody>
          <a:bodyPr wrap="square" lIns="0" tIns="0" rIns="0" bIns="0" anchor="ctr">
            <a:spAutoFit/>
          </a:bodyPr>
          <a:lstStyle/>
          <a:p>
            <a:pPr defTabSz="866943" fontAlgn="base">
              <a:spcBef>
                <a:spcPct val="0"/>
              </a:spcBef>
              <a:spcAft>
                <a:spcPct val="0"/>
              </a:spcAft>
            </a:pPr>
            <a:r>
              <a:rPr lang="zh-CN" altLang="en-US" sz="1400" b="1" spc="284" dirty="0">
                <a:solidFill>
                  <a:schemeClr val="bg1"/>
                </a:solidFill>
                <a:effectLst>
                  <a:outerShdw blurRad="38100" dist="38100" dir="2700000" algn="tl">
                    <a:srgbClr val="000000">
                      <a:alpha val="43137"/>
                    </a:srgbClr>
                  </a:outerShdw>
                </a:effectLst>
                <a:latin typeface="微软雅黑"/>
                <a:ea typeface="微软雅黑"/>
                <a:sym typeface="微软雅黑"/>
              </a:rPr>
              <a:t>Next plan and goal</a:t>
            </a:r>
          </a:p>
        </p:txBody>
      </p:sp>
      <p:sp>
        <p:nvSpPr>
          <p:cNvPr id="35" name="MH_Other_11"/>
          <p:cNvSpPr/>
          <p:nvPr>
            <p:custDataLst>
              <p:tags r:id="rId12"/>
            </p:custDataLst>
          </p:nvPr>
        </p:nvSpPr>
        <p:spPr>
          <a:xfrm>
            <a:off x="4193162" y="5706121"/>
            <a:ext cx="504857" cy="228657"/>
          </a:xfrm>
          <a:custGeom>
            <a:avLst/>
            <a:gdLst>
              <a:gd name="connsiteX0" fmla="*/ 0 w 928918"/>
              <a:gd name="connsiteY0" fmla="*/ 0 h 459023"/>
              <a:gd name="connsiteX1" fmla="*/ 928918 w 928918"/>
              <a:gd name="connsiteY1" fmla="*/ 0 h 459023"/>
              <a:gd name="connsiteX2" fmla="*/ 464459 w 928918"/>
              <a:gd name="connsiteY2" fmla="*/ 459023 h 459023"/>
            </a:gdLst>
            <a:ahLst/>
            <a:cxnLst>
              <a:cxn ang="0">
                <a:pos x="connsiteX0" y="connsiteY0"/>
              </a:cxn>
              <a:cxn ang="0">
                <a:pos x="connsiteX1" y="connsiteY1"/>
              </a:cxn>
              <a:cxn ang="0">
                <a:pos x="connsiteX2" y="connsiteY2"/>
              </a:cxn>
            </a:cxnLst>
            <a:rect l="l" t="t" r="r" b="b"/>
            <a:pathLst>
              <a:path w="928918" h="459023">
                <a:moveTo>
                  <a:pt x="0" y="0"/>
                </a:moveTo>
                <a:lnTo>
                  <a:pt x="928918" y="0"/>
                </a:lnTo>
                <a:lnTo>
                  <a:pt x="464459" y="459023"/>
                </a:lnTo>
                <a:close/>
              </a:path>
            </a:pathLst>
          </a:custGeom>
          <a:solidFill>
            <a:srgbClr val="FFFFFE"/>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101239" anchor="ctr">
            <a:normAutofit fontScale="77500" lnSpcReduction="20000"/>
          </a:bodyPr>
          <a:lstStyle/>
          <a:p>
            <a:pPr algn="ctr" defTabSz="866943" fontAlgn="base">
              <a:spcBef>
                <a:spcPct val="0"/>
              </a:spcBef>
              <a:spcAft>
                <a:spcPct val="0"/>
              </a:spcAft>
              <a:defRPr/>
            </a:pPr>
            <a:endParaRPr lang="zh-CN" altLang="en-US" sz="1333" b="1" dirty="0">
              <a:solidFill>
                <a:schemeClr val="bg1"/>
              </a:solidFill>
              <a:effectLst>
                <a:outerShdw blurRad="38100" dist="38100" dir="2700000" algn="tl">
                  <a:srgbClr val="000000">
                    <a:alpha val="43137"/>
                  </a:srgbClr>
                </a:outerShdw>
              </a:effectLst>
              <a:latin typeface="微软雅黑"/>
              <a:ea typeface="微软雅黑"/>
              <a:sym typeface="微软雅黑"/>
            </a:endParaRPr>
          </a:p>
        </p:txBody>
      </p:sp>
      <p:sp>
        <p:nvSpPr>
          <p:cNvPr id="36" name="MH_Other_12"/>
          <p:cNvSpPr txBox="1">
            <a:spLocks noChangeArrowheads="1"/>
          </p:cNvSpPr>
          <p:nvPr>
            <p:custDataLst>
              <p:tags r:id="rId13"/>
            </p:custDataLst>
          </p:nvPr>
        </p:nvSpPr>
        <p:spPr bwMode="auto">
          <a:xfrm>
            <a:off x="4175698" y="5316785"/>
            <a:ext cx="536609" cy="389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defRPr>
                <a:solidFill>
                  <a:schemeClr val="tx1"/>
                </a:solidFill>
                <a:latin typeface="等线" panose="02010600030101010101" pitchFamily="2" charset="-122"/>
                <a:ea typeface="等线" panose="02010600030101010101" pitchFamily="2" charset="-122"/>
              </a:defRPr>
            </a:lvl1pPr>
            <a:lvl2pPr marL="742950" indent="-285750">
              <a:defRPr>
                <a:solidFill>
                  <a:schemeClr val="tx1"/>
                </a:solidFill>
                <a:latin typeface="等线" panose="02010600030101010101" pitchFamily="2" charset="-122"/>
                <a:ea typeface="等线" panose="02010600030101010101" pitchFamily="2" charset="-122"/>
              </a:defRPr>
            </a:lvl2pPr>
            <a:lvl3pPr marL="1143000" indent="-228600">
              <a:defRPr>
                <a:solidFill>
                  <a:schemeClr val="tx1"/>
                </a:solidFill>
                <a:latin typeface="等线" panose="02010600030101010101" pitchFamily="2" charset="-122"/>
                <a:ea typeface="等线" panose="02010600030101010101" pitchFamily="2" charset="-122"/>
              </a:defRPr>
            </a:lvl3pPr>
            <a:lvl4pPr marL="1600200" indent="-228600">
              <a:defRPr>
                <a:solidFill>
                  <a:schemeClr val="tx1"/>
                </a:solidFill>
                <a:latin typeface="等线" panose="02010600030101010101" pitchFamily="2" charset="-122"/>
                <a:ea typeface="等线" panose="02010600030101010101" pitchFamily="2" charset="-122"/>
              </a:defRPr>
            </a:lvl4pPr>
            <a:lvl5pPr marL="2057400" indent="-228600">
              <a:defRPr>
                <a:solidFill>
                  <a:schemeClr val="tx1"/>
                </a:solidFill>
                <a:latin typeface="等线" panose="02010600030101010101" pitchFamily="2" charset="-122"/>
                <a:ea typeface="等线" panose="02010600030101010101" pitchFamily="2" charset="-122"/>
              </a:defRPr>
            </a:lvl5pPr>
            <a:lvl6pPr marL="25146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6pPr>
            <a:lvl7pPr marL="29718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7pPr>
            <a:lvl8pPr marL="34290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8pPr>
            <a:lvl9pPr marL="38862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9pPr>
          </a:lstStyle>
          <a:p>
            <a:pPr algn="ctr" defTabSz="866943" fontAlgn="base">
              <a:spcBef>
                <a:spcPct val="0"/>
              </a:spcBef>
              <a:spcAft>
                <a:spcPct val="0"/>
              </a:spcAft>
              <a:defRPr/>
            </a:pPr>
            <a:r>
              <a:rPr lang="en-US" altLang="zh-CN" sz="2530" b="1" dirty="0">
                <a:solidFill>
                  <a:schemeClr val="bg1"/>
                </a:solidFill>
                <a:effectLst>
                  <a:outerShdw blurRad="38100" dist="38100" dir="2700000" algn="tl">
                    <a:srgbClr val="000000">
                      <a:alpha val="43137"/>
                    </a:srgbClr>
                  </a:outerShdw>
                </a:effectLst>
                <a:latin typeface="微软雅黑"/>
                <a:ea typeface="微软雅黑"/>
                <a:sym typeface="微软雅黑"/>
              </a:rPr>
              <a:t>D</a:t>
            </a:r>
            <a:endParaRPr lang="zh-CN" altLang="en-US" sz="2530" b="1" dirty="0">
              <a:solidFill>
                <a:schemeClr val="bg1"/>
              </a:solidFill>
              <a:effectLst>
                <a:outerShdw blurRad="38100" dist="38100" dir="2700000" algn="tl">
                  <a:srgbClr val="000000">
                    <a:alpha val="43137"/>
                  </a:srgbClr>
                </a:outerShdw>
              </a:effectLst>
              <a:latin typeface="微软雅黑"/>
              <a:ea typeface="微软雅黑"/>
              <a:sym typeface="微软雅黑"/>
            </a:endParaRPr>
          </a:p>
        </p:txBody>
      </p:sp>
    </p:spTree>
    <p:extLst>
      <p:ext uri="{BB962C8B-B14F-4D97-AF65-F5344CB8AC3E}">
        <p14:creationId xmlns:p14="http://schemas.microsoft.com/office/powerpoint/2010/main" val="1241167371"/>
      </p:ext>
    </p:extLst>
  </p:cSld>
  <p:clrMapOvr>
    <a:masterClrMapping/>
  </p:clrMapOvr>
  <mc:AlternateContent xmlns:mc="http://schemas.openxmlformats.org/markup-compatibility/2006" xmlns:p14="http://schemas.microsoft.com/office/powerpoint/2010/main">
    <mc:Choice Requires="p14">
      <p:transition spd="slow" p14:dur="1200" advTm="3000">
        <p14:prism/>
      </p:transition>
    </mc:Choice>
    <mc:Fallback xmlns:a14="http://schemas.microsoft.com/office/drawing/2010/main" xmlns="">
      <p:transition spd="slow"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par>
                                <p:cTn id="8" presetID="42" presetClass="entr" presetSubtype="0" fill="hold" grpId="0"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fade">
                                      <p:cBhvr>
                                        <p:cTn id="10" dur="1000"/>
                                        <p:tgtEl>
                                          <p:spTgt spid="17"/>
                                        </p:tgtEl>
                                      </p:cBhvr>
                                    </p:animEffect>
                                    <p:anim calcmode="lin" valueType="num">
                                      <p:cBhvr>
                                        <p:cTn id="11" dur="1000" fill="hold"/>
                                        <p:tgtEl>
                                          <p:spTgt spid="17"/>
                                        </p:tgtEl>
                                        <p:attrNameLst>
                                          <p:attrName>ppt_x</p:attrName>
                                        </p:attrNameLst>
                                      </p:cBhvr>
                                      <p:tavLst>
                                        <p:tav tm="0">
                                          <p:val>
                                            <p:strVal val="#ppt_x"/>
                                          </p:val>
                                        </p:tav>
                                        <p:tav tm="100000">
                                          <p:val>
                                            <p:strVal val="#ppt_x"/>
                                          </p:val>
                                        </p:tav>
                                      </p:tavLst>
                                    </p:anim>
                                    <p:anim calcmode="lin" valueType="num">
                                      <p:cBhvr>
                                        <p:cTn id="12" dur="1000" fill="hold"/>
                                        <p:tgtEl>
                                          <p:spTgt spid="17"/>
                                        </p:tgtEl>
                                        <p:attrNameLst>
                                          <p:attrName>ppt_y</p:attrName>
                                        </p:attrNameLst>
                                      </p:cBhvr>
                                      <p:tavLst>
                                        <p:tav tm="0">
                                          <p:val>
                                            <p:strVal val="#ppt_y+.1"/>
                                          </p:val>
                                        </p:tav>
                                        <p:tav tm="100000">
                                          <p:val>
                                            <p:strVal val="#ppt_y"/>
                                          </p:val>
                                        </p:tav>
                                      </p:tavLst>
                                    </p:anim>
                                  </p:childTnLst>
                                </p:cTn>
                              </p:par>
                              <p:par>
                                <p:cTn id="13" presetID="42" presetClass="entr" presetSubtype="0" fill="hold" grpId="0" nodeType="withEffect">
                                  <p:stCondLst>
                                    <p:cond delay="0"/>
                                  </p:stCondLst>
                                  <p:childTnLst>
                                    <p:set>
                                      <p:cBhvr>
                                        <p:cTn id="14" dur="1" fill="hold">
                                          <p:stCondLst>
                                            <p:cond delay="0"/>
                                          </p:stCondLst>
                                        </p:cTn>
                                        <p:tgtEl>
                                          <p:spTgt spid="18"/>
                                        </p:tgtEl>
                                        <p:attrNameLst>
                                          <p:attrName>style.visibility</p:attrName>
                                        </p:attrNameLst>
                                      </p:cBhvr>
                                      <p:to>
                                        <p:strVal val="visible"/>
                                      </p:to>
                                    </p:set>
                                    <p:animEffect transition="in" filter="fade">
                                      <p:cBhvr>
                                        <p:cTn id="15" dur="1000"/>
                                        <p:tgtEl>
                                          <p:spTgt spid="18"/>
                                        </p:tgtEl>
                                      </p:cBhvr>
                                    </p:animEffect>
                                    <p:anim calcmode="lin" valueType="num">
                                      <p:cBhvr>
                                        <p:cTn id="16" dur="1000" fill="hold"/>
                                        <p:tgtEl>
                                          <p:spTgt spid="18"/>
                                        </p:tgtEl>
                                        <p:attrNameLst>
                                          <p:attrName>ppt_x</p:attrName>
                                        </p:attrNameLst>
                                      </p:cBhvr>
                                      <p:tavLst>
                                        <p:tav tm="0">
                                          <p:val>
                                            <p:strVal val="#ppt_x"/>
                                          </p:val>
                                        </p:tav>
                                        <p:tav tm="100000">
                                          <p:val>
                                            <p:strVal val="#ppt_x"/>
                                          </p:val>
                                        </p:tav>
                                      </p:tavLst>
                                    </p:anim>
                                    <p:anim calcmode="lin" valueType="num">
                                      <p:cBhvr>
                                        <p:cTn id="17" dur="1000" fill="hold"/>
                                        <p:tgtEl>
                                          <p:spTgt spid="18"/>
                                        </p:tgtEl>
                                        <p:attrNameLst>
                                          <p:attrName>ppt_y</p:attrName>
                                        </p:attrNameLst>
                                      </p:cBhvr>
                                      <p:tavLst>
                                        <p:tav tm="0">
                                          <p:val>
                                            <p:strVal val="#ppt_y+.1"/>
                                          </p:val>
                                        </p:tav>
                                        <p:tav tm="100000">
                                          <p:val>
                                            <p:strVal val="#ppt_y"/>
                                          </p:val>
                                        </p:tav>
                                      </p:tavLst>
                                    </p:anim>
                                  </p:childTnLst>
                                </p:cTn>
                              </p:par>
                              <p:par>
                                <p:cTn id="18" presetID="42" presetClass="entr" presetSubtype="0" fill="hold" grpId="0" nodeType="withEffect">
                                  <p:stCondLst>
                                    <p:cond delay="0"/>
                                  </p:stCondLst>
                                  <p:childTnLst>
                                    <p:set>
                                      <p:cBhvr>
                                        <p:cTn id="19" dur="1" fill="hold">
                                          <p:stCondLst>
                                            <p:cond delay="0"/>
                                          </p:stCondLst>
                                        </p:cTn>
                                        <p:tgtEl>
                                          <p:spTgt spid="23"/>
                                        </p:tgtEl>
                                        <p:attrNameLst>
                                          <p:attrName>style.visibility</p:attrName>
                                        </p:attrNameLst>
                                      </p:cBhvr>
                                      <p:to>
                                        <p:strVal val="visible"/>
                                      </p:to>
                                    </p:set>
                                    <p:animEffect transition="in" filter="fade">
                                      <p:cBhvr>
                                        <p:cTn id="20" dur="1000"/>
                                        <p:tgtEl>
                                          <p:spTgt spid="23"/>
                                        </p:tgtEl>
                                      </p:cBhvr>
                                    </p:animEffect>
                                    <p:anim calcmode="lin" valueType="num">
                                      <p:cBhvr>
                                        <p:cTn id="21" dur="1000" fill="hold"/>
                                        <p:tgtEl>
                                          <p:spTgt spid="23"/>
                                        </p:tgtEl>
                                        <p:attrNameLst>
                                          <p:attrName>ppt_x</p:attrName>
                                        </p:attrNameLst>
                                      </p:cBhvr>
                                      <p:tavLst>
                                        <p:tav tm="0">
                                          <p:val>
                                            <p:strVal val="#ppt_x"/>
                                          </p:val>
                                        </p:tav>
                                        <p:tav tm="100000">
                                          <p:val>
                                            <p:strVal val="#ppt_x"/>
                                          </p:val>
                                        </p:tav>
                                      </p:tavLst>
                                    </p:anim>
                                    <p:anim calcmode="lin" valueType="num">
                                      <p:cBhvr>
                                        <p:cTn id="22" dur="1000" fill="hold"/>
                                        <p:tgtEl>
                                          <p:spTgt spid="23"/>
                                        </p:tgtEl>
                                        <p:attrNameLst>
                                          <p:attrName>ppt_y</p:attrName>
                                        </p:attrNameLst>
                                      </p:cBhvr>
                                      <p:tavLst>
                                        <p:tav tm="0">
                                          <p:val>
                                            <p:strVal val="#ppt_y+.1"/>
                                          </p:val>
                                        </p:tav>
                                        <p:tav tm="100000">
                                          <p:val>
                                            <p:strVal val="#ppt_y"/>
                                          </p:val>
                                        </p:tav>
                                      </p:tavLst>
                                    </p:anim>
                                  </p:childTnLst>
                                </p:cTn>
                              </p:par>
                              <p:par>
                                <p:cTn id="23" presetID="42" presetClass="entr" presetSubtype="0" fill="hold" grpId="0" nodeType="withEffect">
                                  <p:stCondLst>
                                    <p:cond delay="0"/>
                                  </p:stCondLst>
                                  <p:childTnLst>
                                    <p:set>
                                      <p:cBhvr>
                                        <p:cTn id="24" dur="1" fill="hold">
                                          <p:stCondLst>
                                            <p:cond delay="0"/>
                                          </p:stCondLst>
                                        </p:cTn>
                                        <p:tgtEl>
                                          <p:spTgt spid="24"/>
                                        </p:tgtEl>
                                        <p:attrNameLst>
                                          <p:attrName>style.visibility</p:attrName>
                                        </p:attrNameLst>
                                      </p:cBhvr>
                                      <p:to>
                                        <p:strVal val="visible"/>
                                      </p:to>
                                    </p:set>
                                    <p:animEffect transition="in" filter="fade">
                                      <p:cBhvr>
                                        <p:cTn id="25" dur="1000"/>
                                        <p:tgtEl>
                                          <p:spTgt spid="24"/>
                                        </p:tgtEl>
                                      </p:cBhvr>
                                    </p:animEffect>
                                    <p:anim calcmode="lin" valueType="num">
                                      <p:cBhvr>
                                        <p:cTn id="26" dur="1000" fill="hold"/>
                                        <p:tgtEl>
                                          <p:spTgt spid="24"/>
                                        </p:tgtEl>
                                        <p:attrNameLst>
                                          <p:attrName>ppt_x</p:attrName>
                                        </p:attrNameLst>
                                      </p:cBhvr>
                                      <p:tavLst>
                                        <p:tav tm="0">
                                          <p:val>
                                            <p:strVal val="#ppt_x"/>
                                          </p:val>
                                        </p:tav>
                                        <p:tav tm="100000">
                                          <p:val>
                                            <p:strVal val="#ppt_x"/>
                                          </p:val>
                                        </p:tav>
                                      </p:tavLst>
                                    </p:anim>
                                    <p:anim calcmode="lin" valueType="num">
                                      <p:cBhvr>
                                        <p:cTn id="27" dur="1000" fill="hold"/>
                                        <p:tgtEl>
                                          <p:spTgt spid="24"/>
                                        </p:tgtEl>
                                        <p:attrNameLst>
                                          <p:attrName>ppt_y</p:attrName>
                                        </p:attrNameLst>
                                      </p:cBhvr>
                                      <p:tavLst>
                                        <p:tav tm="0">
                                          <p:val>
                                            <p:strVal val="#ppt_y+.1"/>
                                          </p:val>
                                        </p:tav>
                                        <p:tav tm="100000">
                                          <p:val>
                                            <p:strVal val="#ppt_y"/>
                                          </p:val>
                                        </p:tav>
                                      </p:tavLst>
                                    </p:anim>
                                  </p:childTnLst>
                                </p:cTn>
                              </p:par>
                              <p:par>
                                <p:cTn id="28" presetID="42" presetClass="entr" presetSubtype="0" fill="hold" grpId="0" nodeType="withEffect">
                                  <p:stCondLst>
                                    <p:cond delay="0"/>
                                  </p:stCondLst>
                                  <p:childTnLst>
                                    <p:set>
                                      <p:cBhvr>
                                        <p:cTn id="29" dur="1" fill="hold">
                                          <p:stCondLst>
                                            <p:cond delay="0"/>
                                          </p:stCondLst>
                                        </p:cTn>
                                        <p:tgtEl>
                                          <p:spTgt spid="29"/>
                                        </p:tgtEl>
                                        <p:attrNameLst>
                                          <p:attrName>style.visibility</p:attrName>
                                        </p:attrNameLst>
                                      </p:cBhvr>
                                      <p:to>
                                        <p:strVal val="visible"/>
                                      </p:to>
                                    </p:set>
                                    <p:animEffect transition="in" filter="fade">
                                      <p:cBhvr>
                                        <p:cTn id="30" dur="1000"/>
                                        <p:tgtEl>
                                          <p:spTgt spid="29"/>
                                        </p:tgtEl>
                                      </p:cBhvr>
                                    </p:animEffect>
                                    <p:anim calcmode="lin" valueType="num">
                                      <p:cBhvr>
                                        <p:cTn id="31" dur="1000" fill="hold"/>
                                        <p:tgtEl>
                                          <p:spTgt spid="29"/>
                                        </p:tgtEl>
                                        <p:attrNameLst>
                                          <p:attrName>ppt_x</p:attrName>
                                        </p:attrNameLst>
                                      </p:cBhvr>
                                      <p:tavLst>
                                        <p:tav tm="0">
                                          <p:val>
                                            <p:strVal val="#ppt_x"/>
                                          </p:val>
                                        </p:tav>
                                        <p:tav tm="100000">
                                          <p:val>
                                            <p:strVal val="#ppt_x"/>
                                          </p:val>
                                        </p:tav>
                                      </p:tavLst>
                                    </p:anim>
                                    <p:anim calcmode="lin" valueType="num">
                                      <p:cBhvr>
                                        <p:cTn id="32" dur="1000" fill="hold"/>
                                        <p:tgtEl>
                                          <p:spTgt spid="29"/>
                                        </p:tgtEl>
                                        <p:attrNameLst>
                                          <p:attrName>ppt_y</p:attrName>
                                        </p:attrNameLst>
                                      </p:cBhvr>
                                      <p:tavLst>
                                        <p:tav tm="0">
                                          <p:val>
                                            <p:strVal val="#ppt_y+.1"/>
                                          </p:val>
                                        </p:tav>
                                        <p:tav tm="100000">
                                          <p:val>
                                            <p:strVal val="#ppt_y"/>
                                          </p:val>
                                        </p:tav>
                                      </p:tavLst>
                                    </p:anim>
                                  </p:childTnLst>
                                </p:cTn>
                              </p:par>
                              <p:par>
                                <p:cTn id="33" presetID="42" presetClass="entr" presetSubtype="0" fill="hold" grpId="0" nodeType="withEffect">
                                  <p:stCondLst>
                                    <p:cond delay="0"/>
                                  </p:stCondLst>
                                  <p:childTnLst>
                                    <p:set>
                                      <p:cBhvr>
                                        <p:cTn id="34" dur="1" fill="hold">
                                          <p:stCondLst>
                                            <p:cond delay="0"/>
                                          </p:stCondLst>
                                        </p:cTn>
                                        <p:tgtEl>
                                          <p:spTgt spid="30"/>
                                        </p:tgtEl>
                                        <p:attrNameLst>
                                          <p:attrName>style.visibility</p:attrName>
                                        </p:attrNameLst>
                                      </p:cBhvr>
                                      <p:to>
                                        <p:strVal val="visible"/>
                                      </p:to>
                                    </p:set>
                                    <p:animEffect transition="in" filter="fade">
                                      <p:cBhvr>
                                        <p:cTn id="35" dur="1000"/>
                                        <p:tgtEl>
                                          <p:spTgt spid="30"/>
                                        </p:tgtEl>
                                      </p:cBhvr>
                                    </p:animEffect>
                                    <p:anim calcmode="lin" valueType="num">
                                      <p:cBhvr>
                                        <p:cTn id="36" dur="1000" fill="hold"/>
                                        <p:tgtEl>
                                          <p:spTgt spid="30"/>
                                        </p:tgtEl>
                                        <p:attrNameLst>
                                          <p:attrName>ppt_x</p:attrName>
                                        </p:attrNameLst>
                                      </p:cBhvr>
                                      <p:tavLst>
                                        <p:tav tm="0">
                                          <p:val>
                                            <p:strVal val="#ppt_x"/>
                                          </p:val>
                                        </p:tav>
                                        <p:tav tm="100000">
                                          <p:val>
                                            <p:strVal val="#ppt_x"/>
                                          </p:val>
                                        </p:tav>
                                      </p:tavLst>
                                    </p:anim>
                                    <p:anim calcmode="lin" valueType="num">
                                      <p:cBhvr>
                                        <p:cTn id="37" dur="1000" fill="hold"/>
                                        <p:tgtEl>
                                          <p:spTgt spid="30"/>
                                        </p:tgtEl>
                                        <p:attrNameLst>
                                          <p:attrName>ppt_y</p:attrName>
                                        </p:attrNameLst>
                                      </p:cBhvr>
                                      <p:tavLst>
                                        <p:tav tm="0">
                                          <p:val>
                                            <p:strVal val="#ppt_y+.1"/>
                                          </p:val>
                                        </p:tav>
                                        <p:tav tm="100000">
                                          <p:val>
                                            <p:strVal val="#ppt_y"/>
                                          </p:val>
                                        </p:tav>
                                      </p:tavLst>
                                    </p:anim>
                                  </p:childTnLst>
                                </p:cTn>
                              </p:par>
                              <p:par>
                                <p:cTn id="38" presetID="42" presetClass="entr" presetSubtype="0" fill="hold" grpId="0" nodeType="withEffect">
                                  <p:stCondLst>
                                    <p:cond delay="0"/>
                                  </p:stCondLst>
                                  <p:childTnLst>
                                    <p:set>
                                      <p:cBhvr>
                                        <p:cTn id="39" dur="1" fill="hold">
                                          <p:stCondLst>
                                            <p:cond delay="0"/>
                                          </p:stCondLst>
                                        </p:cTn>
                                        <p:tgtEl>
                                          <p:spTgt spid="35"/>
                                        </p:tgtEl>
                                        <p:attrNameLst>
                                          <p:attrName>style.visibility</p:attrName>
                                        </p:attrNameLst>
                                      </p:cBhvr>
                                      <p:to>
                                        <p:strVal val="visible"/>
                                      </p:to>
                                    </p:set>
                                    <p:animEffect transition="in" filter="fade">
                                      <p:cBhvr>
                                        <p:cTn id="40" dur="1000"/>
                                        <p:tgtEl>
                                          <p:spTgt spid="35"/>
                                        </p:tgtEl>
                                      </p:cBhvr>
                                    </p:animEffect>
                                    <p:anim calcmode="lin" valueType="num">
                                      <p:cBhvr>
                                        <p:cTn id="41" dur="1000" fill="hold"/>
                                        <p:tgtEl>
                                          <p:spTgt spid="35"/>
                                        </p:tgtEl>
                                        <p:attrNameLst>
                                          <p:attrName>ppt_x</p:attrName>
                                        </p:attrNameLst>
                                      </p:cBhvr>
                                      <p:tavLst>
                                        <p:tav tm="0">
                                          <p:val>
                                            <p:strVal val="#ppt_x"/>
                                          </p:val>
                                        </p:tav>
                                        <p:tav tm="100000">
                                          <p:val>
                                            <p:strVal val="#ppt_x"/>
                                          </p:val>
                                        </p:tav>
                                      </p:tavLst>
                                    </p:anim>
                                    <p:anim calcmode="lin" valueType="num">
                                      <p:cBhvr>
                                        <p:cTn id="42" dur="1000" fill="hold"/>
                                        <p:tgtEl>
                                          <p:spTgt spid="35"/>
                                        </p:tgtEl>
                                        <p:attrNameLst>
                                          <p:attrName>ppt_y</p:attrName>
                                        </p:attrNameLst>
                                      </p:cBhvr>
                                      <p:tavLst>
                                        <p:tav tm="0">
                                          <p:val>
                                            <p:strVal val="#ppt_y+.1"/>
                                          </p:val>
                                        </p:tav>
                                        <p:tav tm="100000">
                                          <p:val>
                                            <p:strVal val="#ppt_y"/>
                                          </p:val>
                                        </p:tav>
                                      </p:tavLst>
                                    </p:anim>
                                  </p:childTnLst>
                                </p:cTn>
                              </p:par>
                              <p:par>
                                <p:cTn id="43" presetID="42" presetClass="entr" presetSubtype="0" fill="hold" grpId="0" nodeType="withEffect">
                                  <p:stCondLst>
                                    <p:cond delay="0"/>
                                  </p:stCondLst>
                                  <p:childTnLst>
                                    <p:set>
                                      <p:cBhvr>
                                        <p:cTn id="44" dur="1" fill="hold">
                                          <p:stCondLst>
                                            <p:cond delay="0"/>
                                          </p:stCondLst>
                                        </p:cTn>
                                        <p:tgtEl>
                                          <p:spTgt spid="36"/>
                                        </p:tgtEl>
                                        <p:attrNameLst>
                                          <p:attrName>style.visibility</p:attrName>
                                        </p:attrNameLst>
                                      </p:cBhvr>
                                      <p:to>
                                        <p:strVal val="visible"/>
                                      </p:to>
                                    </p:set>
                                    <p:animEffect transition="in" filter="fade">
                                      <p:cBhvr>
                                        <p:cTn id="45" dur="1000"/>
                                        <p:tgtEl>
                                          <p:spTgt spid="36"/>
                                        </p:tgtEl>
                                      </p:cBhvr>
                                    </p:animEffect>
                                    <p:anim calcmode="lin" valueType="num">
                                      <p:cBhvr>
                                        <p:cTn id="46" dur="1000" fill="hold"/>
                                        <p:tgtEl>
                                          <p:spTgt spid="36"/>
                                        </p:tgtEl>
                                        <p:attrNameLst>
                                          <p:attrName>ppt_x</p:attrName>
                                        </p:attrNameLst>
                                      </p:cBhvr>
                                      <p:tavLst>
                                        <p:tav tm="0">
                                          <p:val>
                                            <p:strVal val="#ppt_x"/>
                                          </p:val>
                                        </p:tav>
                                        <p:tav tm="100000">
                                          <p:val>
                                            <p:strVal val="#ppt_x"/>
                                          </p:val>
                                        </p:tav>
                                      </p:tavLst>
                                    </p:anim>
                                    <p:anim calcmode="lin" valueType="num">
                                      <p:cBhvr>
                                        <p:cTn id="47" dur="1000" fill="hold"/>
                                        <p:tgtEl>
                                          <p:spTgt spid="36"/>
                                        </p:tgtEl>
                                        <p:attrNameLst>
                                          <p:attrName>ppt_y</p:attrName>
                                        </p:attrNameLst>
                                      </p:cBhvr>
                                      <p:tavLst>
                                        <p:tav tm="0">
                                          <p:val>
                                            <p:strVal val="#ppt_y+.1"/>
                                          </p:val>
                                        </p:tav>
                                        <p:tav tm="100000">
                                          <p:val>
                                            <p:strVal val="#ppt_y"/>
                                          </p:val>
                                        </p:tav>
                                      </p:tavLst>
                                    </p:anim>
                                  </p:childTnLst>
                                </p:cTn>
                              </p:par>
                              <p:par>
                                <p:cTn id="48" presetID="42" presetClass="entr" presetSubtype="0" fill="hold" grpId="0" nodeType="withEffect">
                                  <p:stCondLst>
                                    <p:cond delay="0"/>
                                  </p:stCondLst>
                                  <p:childTnLst>
                                    <p:set>
                                      <p:cBhvr>
                                        <p:cTn id="49" dur="1" fill="hold">
                                          <p:stCondLst>
                                            <p:cond delay="0"/>
                                          </p:stCondLst>
                                        </p:cTn>
                                        <p:tgtEl>
                                          <p:spTgt spid="14"/>
                                        </p:tgtEl>
                                        <p:attrNameLst>
                                          <p:attrName>style.visibility</p:attrName>
                                        </p:attrNameLst>
                                      </p:cBhvr>
                                      <p:to>
                                        <p:strVal val="visible"/>
                                      </p:to>
                                    </p:set>
                                    <p:animEffect transition="in" filter="fade">
                                      <p:cBhvr>
                                        <p:cTn id="50" dur="1000"/>
                                        <p:tgtEl>
                                          <p:spTgt spid="14"/>
                                        </p:tgtEl>
                                      </p:cBhvr>
                                    </p:animEffect>
                                    <p:anim calcmode="lin" valueType="num">
                                      <p:cBhvr>
                                        <p:cTn id="51" dur="1000" fill="hold"/>
                                        <p:tgtEl>
                                          <p:spTgt spid="14"/>
                                        </p:tgtEl>
                                        <p:attrNameLst>
                                          <p:attrName>ppt_x</p:attrName>
                                        </p:attrNameLst>
                                      </p:cBhvr>
                                      <p:tavLst>
                                        <p:tav tm="0">
                                          <p:val>
                                            <p:strVal val="#ppt_x"/>
                                          </p:val>
                                        </p:tav>
                                        <p:tav tm="100000">
                                          <p:val>
                                            <p:strVal val="#ppt_x"/>
                                          </p:val>
                                        </p:tav>
                                      </p:tavLst>
                                    </p:anim>
                                    <p:anim calcmode="lin" valueType="num">
                                      <p:cBhvr>
                                        <p:cTn id="52" dur="1000" fill="hold"/>
                                        <p:tgtEl>
                                          <p:spTgt spid="14"/>
                                        </p:tgtEl>
                                        <p:attrNameLst>
                                          <p:attrName>ppt_y</p:attrName>
                                        </p:attrNameLst>
                                      </p:cBhvr>
                                      <p:tavLst>
                                        <p:tav tm="0">
                                          <p:val>
                                            <p:strVal val="#ppt_y+.1"/>
                                          </p:val>
                                        </p:tav>
                                        <p:tav tm="100000">
                                          <p:val>
                                            <p:strVal val="#ppt_y"/>
                                          </p:val>
                                        </p:tav>
                                      </p:tavLst>
                                    </p:anim>
                                  </p:childTnLst>
                                </p:cTn>
                              </p:par>
                              <p:par>
                                <p:cTn id="53" presetID="42" presetClass="entr" presetSubtype="0" fill="hold" grpId="0" nodeType="withEffect">
                                  <p:stCondLst>
                                    <p:cond delay="0"/>
                                  </p:stCondLst>
                                  <p:childTnLst>
                                    <p:set>
                                      <p:cBhvr>
                                        <p:cTn id="54" dur="1" fill="hold">
                                          <p:stCondLst>
                                            <p:cond delay="0"/>
                                          </p:stCondLst>
                                        </p:cTn>
                                        <p:tgtEl>
                                          <p:spTgt spid="20"/>
                                        </p:tgtEl>
                                        <p:attrNameLst>
                                          <p:attrName>style.visibility</p:attrName>
                                        </p:attrNameLst>
                                      </p:cBhvr>
                                      <p:to>
                                        <p:strVal val="visible"/>
                                      </p:to>
                                    </p:set>
                                    <p:animEffect transition="in" filter="fade">
                                      <p:cBhvr>
                                        <p:cTn id="55" dur="1000"/>
                                        <p:tgtEl>
                                          <p:spTgt spid="20"/>
                                        </p:tgtEl>
                                      </p:cBhvr>
                                    </p:animEffect>
                                    <p:anim calcmode="lin" valueType="num">
                                      <p:cBhvr>
                                        <p:cTn id="56" dur="1000" fill="hold"/>
                                        <p:tgtEl>
                                          <p:spTgt spid="20"/>
                                        </p:tgtEl>
                                        <p:attrNameLst>
                                          <p:attrName>ppt_x</p:attrName>
                                        </p:attrNameLst>
                                      </p:cBhvr>
                                      <p:tavLst>
                                        <p:tav tm="0">
                                          <p:val>
                                            <p:strVal val="#ppt_x"/>
                                          </p:val>
                                        </p:tav>
                                        <p:tav tm="100000">
                                          <p:val>
                                            <p:strVal val="#ppt_x"/>
                                          </p:val>
                                        </p:tav>
                                      </p:tavLst>
                                    </p:anim>
                                    <p:anim calcmode="lin" valueType="num">
                                      <p:cBhvr>
                                        <p:cTn id="57" dur="1000" fill="hold"/>
                                        <p:tgtEl>
                                          <p:spTgt spid="20"/>
                                        </p:tgtEl>
                                        <p:attrNameLst>
                                          <p:attrName>ppt_y</p:attrName>
                                        </p:attrNameLst>
                                      </p:cBhvr>
                                      <p:tavLst>
                                        <p:tav tm="0">
                                          <p:val>
                                            <p:strVal val="#ppt_y+.1"/>
                                          </p:val>
                                        </p:tav>
                                        <p:tav tm="100000">
                                          <p:val>
                                            <p:strVal val="#ppt_y"/>
                                          </p:val>
                                        </p:tav>
                                      </p:tavLst>
                                    </p:anim>
                                  </p:childTnLst>
                                </p:cTn>
                              </p:par>
                              <p:par>
                                <p:cTn id="58" presetID="42" presetClass="entr" presetSubtype="0" fill="hold" grpId="0" nodeType="withEffect">
                                  <p:stCondLst>
                                    <p:cond delay="0"/>
                                  </p:stCondLst>
                                  <p:childTnLst>
                                    <p:set>
                                      <p:cBhvr>
                                        <p:cTn id="59" dur="1" fill="hold">
                                          <p:stCondLst>
                                            <p:cond delay="0"/>
                                          </p:stCondLst>
                                        </p:cTn>
                                        <p:tgtEl>
                                          <p:spTgt spid="26"/>
                                        </p:tgtEl>
                                        <p:attrNameLst>
                                          <p:attrName>style.visibility</p:attrName>
                                        </p:attrNameLst>
                                      </p:cBhvr>
                                      <p:to>
                                        <p:strVal val="visible"/>
                                      </p:to>
                                    </p:set>
                                    <p:animEffect transition="in" filter="fade">
                                      <p:cBhvr>
                                        <p:cTn id="60" dur="1000"/>
                                        <p:tgtEl>
                                          <p:spTgt spid="26"/>
                                        </p:tgtEl>
                                      </p:cBhvr>
                                    </p:animEffect>
                                    <p:anim calcmode="lin" valueType="num">
                                      <p:cBhvr>
                                        <p:cTn id="61" dur="1000" fill="hold"/>
                                        <p:tgtEl>
                                          <p:spTgt spid="26"/>
                                        </p:tgtEl>
                                        <p:attrNameLst>
                                          <p:attrName>ppt_x</p:attrName>
                                        </p:attrNameLst>
                                      </p:cBhvr>
                                      <p:tavLst>
                                        <p:tav tm="0">
                                          <p:val>
                                            <p:strVal val="#ppt_x"/>
                                          </p:val>
                                        </p:tav>
                                        <p:tav tm="100000">
                                          <p:val>
                                            <p:strVal val="#ppt_x"/>
                                          </p:val>
                                        </p:tav>
                                      </p:tavLst>
                                    </p:anim>
                                    <p:anim calcmode="lin" valueType="num">
                                      <p:cBhvr>
                                        <p:cTn id="62" dur="1000" fill="hold"/>
                                        <p:tgtEl>
                                          <p:spTgt spid="26"/>
                                        </p:tgtEl>
                                        <p:attrNameLst>
                                          <p:attrName>ppt_y</p:attrName>
                                        </p:attrNameLst>
                                      </p:cBhvr>
                                      <p:tavLst>
                                        <p:tav tm="0">
                                          <p:val>
                                            <p:strVal val="#ppt_y+.1"/>
                                          </p:val>
                                        </p:tav>
                                        <p:tav tm="100000">
                                          <p:val>
                                            <p:strVal val="#ppt_y"/>
                                          </p:val>
                                        </p:tav>
                                      </p:tavLst>
                                    </p:anim>
                                  </p:childTnLst>
                                </p:cTn>
                              </p:par>
                              <p:par>
                                <p:cTn id="63" presetID="42" presetClass="entr" presetSubtype="0" fill="hold" grpId="0" nodeType="withEffect">
                                  <p:stCondLst>
                                    <p:cond delay="0"/>
                                  </p:stCondLst>
                                  <p:childTnLst>
                                    <p:set>
                                      <p:cBhvr>
                                        <p:cTn id="64" dur="1" fill="hold">
                                          <p:stCondLst>
                                            <p:cond delay="0"/>
                                          </p:stCondLst>
                                        </p:cTn>
                                        <p:tgtEl>
                                          <p:spTgt spid="32"/>
                                        </p:tgtEl>
                                        <p:attrNameLst>
                                          <p:attrName>style.visibility</p:attrName>
                                        </p:attrNameLst>
                                      </p:cBhvr>
                                      <p:to>
                                        <p:strVal val="visible"/>
                                      </p:to>
                                    </p:set>
                                    <p:animEffect transition="in" filter="fade">
                                      <p:cBhvr>
                                        <p:cTn id="65" dur="1000"/>
                                        <p:tgtEl>
                                          <p:spTgt spid="32"/>
                                        </p:tgtEl>
                                      </p:cBhvr>
                                    </p:animEffect>
                                    <p:anim calcmode="lin" valueType="num">
                                      <p:cBhvr>
                                        <p:cTn id="66" dur="1000" fill="hold"/>
                                        <p:tgtEl>
                                          <p:spTgt spid="32"/>
                                        </p:tgtEl>
                                        <p:attrNameLst>
                                          <p:attrName>ppt_x</p:attrName>
                                        </p:attrNameLst>
                                      </p:cBhvr>
                                      <p:tavLst>
                                        <p:tav tm="0">
                                          <p:val>
                                            <p:strVal val="#ppt_x"/>
                                          </p:val>
                                        </p:tav>
                                        <p:tav tm="100000">
                                          <p:val>
                                            <p:strVal val="#ppt_x"/>
                                          </p:val>
                                        </p:tav>
                                      </p:tavLst>
                                    </p:anim>
                                    <p:anim calcmode="lin" valueType="num">
                                      <p:cBhvr>
                                        <p:cTn id="67"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4" grpId="0"/>
      <p:bldP spid="17" grpId="0" animBg="1"/>
      <p:bldP spid="18" grpId="0"/>
      <p:bldP spid="20" grpId="0"/>
      <p:bldP spid="23" grpId="0" animBg="1"/>
      <p:bldP spid="24" grpId="0"/>
      <p:bldP spid="26" grpId="0"/>
      <p:bldP spid="29" grpId="0" animBg="1"/>
      <p:bldP spid="30" grpId="0"/>
      <p:bldP spid="32" grpId="0"/>
      <p:bldP spid="35" grpId="0" animBg="1"/>
      <p:bldP spid="36"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rotWithShape="1">
          <a:blip r:embed="rId4">
            <a:extLst>
              <a:ext uri="{28A0092B-C50C-407E-A947-70E740481C1C}">
                <a14:useLocalDpi xmlns:a14="http://schemas.microsoft.com/office/drawing/2010/main" val="0"/>
              </a:ext>
            </a:extLst>
          </a:blip>
          <a:srcRect t="15403"/>
          <a:stretch/>
        </p:blipFill>
        <p:spPr>
          <a:xfrm>
            <a:off x="0" y="-1"/>
            <a:ext cx="12192000" cy="6876005"/>
          </a:xfrm>
          <a:prstGeom prst="rect">
            <a:avLst/>
          </a:prstGeom>
        </p:spPr>
      </p:pic>
      <p:sp>
        <p:nvSpPr>
          <p:cNvPr id="9" name="矩形 8"/>
          <p:cNvSpPr/>
          <p:nvPr/>
        </p:nvSpPr>
        <p:spPr>
          <a:xfrm>
            <a:off x="2989943" y="-72571"/>
            <a:ext cx="6241143" cy="6995887"/>
          </a:xfrm>
          <a:prstGeom prst="rect">
            <a:avLst/>
          </a:prstGeom>
          <a:solidFill>
            <a:srgbClr val="F785A0"/>
          </a:solidFill>
          <a:ln>
            <a:solidFill>
              <a:srgbClr val="FFFFF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文本框 3080"/>
          <p:cNvSpPr txBox="1">
            <a:spLocks noChangeArrowheads="1"/>
          </p:cNvSpPr>
          <p:nvPr/>
        </p:nvSpPr>
        <p:spPr bwMode="auto">
          <a:xfrm>
            <a:off x="3939495" y="1927640"/>
            <a:ext cx="4136572" cy="13185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6693" tIns="43346" rIns="86693" bIns="43346">
            <a:spAutoFit/>
          </a:bodyPr>
          <a:lstStyle/>
          <a:p>
            <a:pPr algn="ctr" defTabSz="866943" fontAlgn="base">
              <a:spcBef>
                <a:spcPct val="0"/>
              </a:spcBef>
              <a:spcAft>
                <a:spcPct val="0"/>
              </a:spcAft>
            </a:pPr>
            <a:r>
              <a:rPr lang="en-US" altLang="zh-CN" sz="7999" b="1" dirty="0">
                <a:solidFill>
                  <a:schemeClr val="bg1"/>
                </a:solidFill>
                <a:latin typeface="微软雅黑"/>
                <a:ea typeface="微软雅黑"/>
                <a:sym typeface="微软雅黑"/>
              </a:rPr>
              <a:t>FOUR</a:t>
            </a:r>
          </a:p>
        </p:txBody>
      </p:sp>
      <p:sp>
        <p:nvSpPr>
          <p:cNvPr id="41" name="矩形 40"/>
          <p:cNvSpPr/>
          <p:nvPr/>
        </p:nvSpPr>
        <p:spPr>
          <a:xfrm>
            <a:off x="4514700" y="3763394"/>
            <a:ext cx="3772185" cy="410241"/>
          </a:xfrm>
          <a:prstGeom prst="rect">
            <a:avLst/>
          </a:prstGeom>
        </p:spPr>
        <p:txBody>
          <a:bodyPr wrap="square" lIns="0" tIns="0" rIns="0" bIns="0">
            <a:spAutoFit/>
          </a:bodyPr>
          <a:lstStyle/>
          <a:p>
            <a:pPr defTabSz="866943" fontAlgn="base">
              <a:spcBef>
                <a:spcPct val="0"/>
              </a:spcBef>
              <a:spcAft>
                <a:spcPct val="0"/>
              </a:spcAft>
            </a:pPr>
            <a:r>
              <a:rPr lang="zh-CN" altLang="en-US" sz="2666" b="1" dirty="0">
                <a:solidFill>
                  <a:schemeClr val="bg1"/>
                </a:solidFill>
                <a:latin typeface="微软雅黑"/>
                <a:sym typeface="微软雅黑"/>
              </a:rPr>
              <a:t>Next plan and goal</a:t>
            </a:r>
          </a:p>
        </p:txBody>
      </p:sp>
      <p:sp>
        <p:nvSpPr>
          <p:cNvPr id="42" name="文本框 41"/>
          <p:cNvSpPr txBox="1"/>
          <p:nvPr/>
        </p:nvSpPr>
        <p:spPr>
          <a:xfrm>
            <a:off x="4514701" y="4359838"/>
            <a:ext cx="3772185" cy="405432"/>
          </a:xfrm>
          <a:prstGeom prst="rect">
            <a:avLst/>
          </a:prstGeom>
          <a:noFill/>
        </p:spPr>
        <p:txBody>
          <a:bodyPr wrap="square" lIns="0" tIns="0" rIns="0" bIns="0" rtlCol="0">
            <a:spAutoFit/>
          </a:bodyPr>
          <a:lstStyle/>
          <a:p>
            <a:pPr algn="just" defTabSz="866943" fontAlgn="base">
              <a:lnSpc>
                <a:spcPct val="150000"/>
              </a:lnSpc>
              <a:spcBef>
                <a:spcPct val="0"/>
              </a:spcBef>
              <a:spcAft>
                <a:spcPct val="0"/>
              </a:spcAft>
            </a:pPr>
            <a:r>
              <a:rPr lang="zh-CN" altLang="en-US" sz="933" b="1" dirty="0">
                <a:solidFill>
                  <a:schemeClr val="bg1"/>
                </a:solidFill>
                <a:latin typeface="微软雅黑"/>
                <a:ea typeface="微软雅黑"/>
                <a:cs typeface="+mn-ea"/>
                <a:sym typeface="微软雅黑"/>
              </a:rPr>
              <a:t>Please replace the text content, modify the text content, or copy your content directly to this. Please replace the text content, modify the text content, or copy your content directly to this.</a:t>
            </a:r>
          </a:p>
        </p:txBody>
      </p:sp>
      <p:sp>
        <p:nvSpPr>
          <p:cNvPr id="14" name="MH_Other_2"/>
          <p:cNvSpPr/>
          <p:nvPr>
            <p:custDataLst>
              <p:tags r:id="rId1"/>
            </p:custDataLst>
          </p:nvPr>
        </p:nvSpPr>
        <p:spPr>
          <a:xfrm>
            <a:off x="5778954" y="3246157"/>
            <a:ext cx="504857" cy="230246"/>
          </a:xfrm>
          <a:custGeom>
            <a:avLst/>
            <a:gdLst>
              <a:gd name="connsiteX0" fmla="*/ 0 w 928918"/>
              <a:gd name="connsiteY0" fmla="*/ 0 h 459023"/>
              <a:gd name="connsiteX1" fmla="*/ 928918 w 928918"/>
              <a:gd name="connsiteY1" fmla="*/ 0 h 459023"/>
              <a:gd name="connsiteX2" fmla="*/ 464459 w 928918"/>
              <a:gd name="connsiteY2" fmla="*/ 459023 h 459023"/>
            </a:gdLst>
            <a:ahLst/>
            <a:cxnLst>
              <a:cxn ang="0">
                <a:pos x="connsiteX0" y="connsiteY0"/>
              </a:cxn>
              <a:cxn ang="0">
                <a:pos x="connsiteX1" y="connsiteY1"/>
              </a:cxn>
              <a:cxn ang="0">
                <a:pos x="connsiteX2" y="connsiteY2"/>
              </a:cxn>
            </a:cxnLst>
            <a:rect l="l" t="t" r="r" b="b"/>
            <a:pathLst>
              <a:path w="928918" h="459023">
                <a:moveTo>
                  <a:pt x="0" y="0"/>
                </a:moveTo>
                <a:lnTo>
                  <a:pt x="928918" y="0"/>
                </a:lnTo>
                <a:lnTo>
                  <a:pt x="464459" y="459023"/>
                </a:lnTo>
                <a:close/>
              </a:path>
            </a:pathLst>
          </a:custGeom>
          <a:solidFill>
            <a:srgbClr val="FFFFFE"/>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101239" anchor="ctr">
            <a:normAutofit fontScale="77500" lnSpcReduction="20000"/>
          </a:bodyPr>
          <a:lstStyle/>
          <a:p>
            <a:pPr algn="ctr" defTabSz="866943" fontAlgn="base">
              <a:spcBef>
                <a:spcPct val="0"/>
              </a:spcBef>
              <a:spcAft>
                <a:spcPct val="0"/>
              </a:spcAft>
              <a:defRPr/>
            </a:pPr>
            <a:endParaRPr lang="zh-CN" altLang="en-US" sz="1333" b="1" dirty="0">
              <a:solidFill>
                <a:schemeClr val="bg1"/>
              </a:solidFill>
              <a:latin typeface="微软雅黑"/>
              <a:ea typeface="微软雅黑"/>
              <a:sym typeface="微软雅黑"/>
            </a:endParaRPr>
          </a:p>
        </p:txBody>
      </p:sp>
    </p:spTree>
    <p:extLst>
      <p:ext uri="{BB962C8B-B14F-4D97-AF65-F5344CB8AC3E}">
        <p14:creationId xmlns:p14="http://schemas.microsoft.com/office/powerpoint/2010/main" val="2024791718"/>
      </p:ext>
    </p:extLst>
  </p:cSld>
  <p:clrMapOvr>
    <a:masterClrMapping/>
  </p:clrMapOvr>
  <mc:AlternateContent xmlns:mc="http://schemas.openxmlformats.org/markup-compatibility/2006" xmlns:p14="http://schemas.microsoft.com/office/powerpoint/2010/main">
    <mc:Choice Requires="p14">
      <p:transition spd="slow" p14:dur="1200" advTm="3000">
        <p14:prism/>
      </p:transition>
    </mc:Choice>
    <mc:Fallback xmlns:a14="http://schemas.microsoft.com/office/drawing/2010/main" xmlns="">
      <p:transition spd="slow"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 calcmode="lin" valueType="num">
                                      <p:cBhvr>
                                        <p:cTn id="7" dur="500" fill="hold"/>
                                        <p:tgtEl>
                                          <p:spTgt spid="38"/>
                                        </p:tgtEl>
                                        <p:attrNameLst>
                                          <p:attrName>ppt_w</p:attrName>
                                        </p:attrNameLst>
                                      </p:cBhvr>
                                      <p:tavLst>
                                        <p:tav tm="0">
                                          <p:val>
                                            <p:fltVal val="0"/>
                                          </p:val>
                                        </p:tav>
                                        <p:tav tm="100000">
                                          <p:val>
                                            <p:strVal val="#ppt_w"/>
                                          </p:val>
                                        </p:tav>
                                      </p:tavLst>
                                    </p:anim>
                                    <p:anim calcmode="lin" valueType="num">
                                      <p:cBhvr>
                                        <p:cTn id="8" dur="500" fill="hold"/>
                                        <p:tgtEl>
                                          <p:spTgt spid="38"/>
                                        </p:tgtEl>
                                        <p:attrNameLst>
                                          <p:attrName>ppt_h</p:attrName>
                                        </p:attrNameLst>
                                      </p:cBhvr>
                                      <p:tavLst>
                                        <p:tav tm="0">
                                          <p:val>
                                            <p:fltVal val="0"/>
                                          </p:val>
                                        </p:tav>
                                        <p:tav tm="100000">
                                          <p:val>
                                            <p:strVal val="#ppt_h"/>
                                          </p:val>
                                        </p:tav>
                                      </p:tavLst>
                                    </p:anim>
                                    <p:animEffect transition="in" filter="fade">
                                      <p:cBhvr>
                                        <p:cTn id="9" dur="500"/>
                                        <p:tgtEl>
                                          <p:spTgt spid="38"/>
                                        </p:tgtEl>
                                      </p:cBhvr>
                                    </p:animEffect>
                                  </p:childTnLst>
                                </p:cTn>
                              </p:par>
                              <p:par>
                                <p:cTn id="10" presetID="42" presetClass="entr" presetSubtype="0" fill="hold" grpId="0" nodeType="with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fade">
                                      <p:cBhvr>
                                        <p:cTn id="12" dur="1000"/>
                                        <p:tgtEl>
                                          <p:spTgt spid="14"/>
                                        </p:tgtEl>
                                      </p:cBhvr>
                                    </p:animEffect>
                                    <p:anim calcmode="lin" valueType="num">
                                      <p:cBhvr>
                                        <p:cTn id="13" dur="1000" fill="hold"/>
                                        <p:tgtEl>
                                          <p:spTgt spid="14"/>
                                        </p:tgtEl>
                                        <p:attrNameLst>
                                          <p:attrName>ppt_x</p:attrName>
                                        </p:attrNameLst>
                                      </p:cBhvr>
                                      <p:tavLst>
                                        <p:tav tm="0">
                                          <p:val>
                                            <p:strVal val="#ppt_x"/>
                                          </p:val>
                                        </p:tav>
                                        <p:tav tm="100000">
                                          <p:val>
                                            <p:strVal val="#ppt_x"/>
                                          </p:val>
                                        </p:tav>
                                      </p:tavLst>
                                    </p:anim>
                                    <p:anim calcmode="lin" valueType="num">
                                      <p:cBhvr>
                                        <p:cTn id="14"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32" fill="hold" grpId="0" nodeType="clickEffect">
                                  <p:stCondLst>
                                    <p:cond delay="0"/>
                                  </p:stCondLst>
                                  <p:childTnLst>
                                    <p:set>
                                      <p:cBhvr>
                                        <p:cTn id="18" dur="1" fill="hold">
                                          <p:stCondLst>
                                            <p:cond delay="0"/>
                                          </p:stCondLst>
                                        </p:cTn>
                                        <p:tgtEl>
                                          <p:spTgt spid="41"/>
                                        </p:tgtEl>
                                        <p:attrNameLst>
                                          <p:attrName>style.visibility</p:attrName>
                                        </p:attrNameLst>
                                      </p:cBhvr>
                                      <p:to>
                                        <p:strVal val="visible"/>
                                      </p:to>
                                    </p:set>
                                    <p:anim calcmode="lin" valueType="num">
                                      <p:cBhvr>
                                        <p:cTn id="19" dur="500" fill="hold"/>
                                        <p:tgtEl>
                                          <p:spTgt spid="41"/>
                                        </p:tgtEl>
                                        <p:attrNameLst>
                                          <p:attrName>ppt_w</p:attrName>
                                        </p:attrNameLst>
                                      </p:cBhvr>
                                      <p:tavLst>
                                        <p:tav tm="0">
                                          <p:val>
                                            <p:strVal val="4*#ppt_w"/>
                                          </p:val>
                                        </p:tav>
                                        <p:tav tm="100000">
                                          <p:val>
                                            <p:strVal val="#ppt_w"/>
                                          </p:val>
                                        </p:tav>
                                      </p:tavLst>
                                    </p:anim>
                                    <p:anim calcmode="lin" valueType="num">
                                      <p:cBhvr>
                                        <p:cTn id="20" dur="500" fill="hold"/>
                                        <p:tgtEl>
                                          <p:spTgt spid="41"/>
                                        </p:tgtEl>
                                        <p:attrNameLst>
                                          <p:attrName>ppt_h</p:attrName>
                                        </p:attrNameLst>
                                      </p:cBhvr>
                                      <p:tavLst>
                                        <p:tav tm="0">
                                          <p:val>
                                            <p:strVal val="4*#ppt_h"/>
                                          </p:val>
                                        </p:tav>
                                        <p:tav tm="100000">
                                          <p:val>
                                            <p:strVal val="#ppt_h"/>
                                          </p:val>
                                        </p:tav>
                                      </p:tavLst>
                                    </p:anim>
                                  </p:childTnLst>
                                </p:cTn>
                              </p:par>
                              <p:par>
                                <p:cTn id="21" presetID="2" presetClass="entr" presetSubtype="4" fill="hold" grpId="0" nodeType="withEffect">
                                  <p:stCondLst>
                                    <p:cond delay="0"/>
                                  </p:stCondLst>
                                  <p:childTnLst>
                                    <p:set>
                                      <p:cBhvr>
                                        <p:cTn id="22" dur="1" fill="hold">
                                          <p:stCondLst>
                                            <p:cond delay="0"/>
                                          </p:stCondLst>
                                        </p:cTn>
                                        <p:tgtEl>
                                          <p:spTgt spid="42"/>
                                        </p:tgtEl>
                                        <p:attrNameLst>
                                          <p:attrName>style.visibility</p:attrName>
                                        </p:attrNameLst>
                                      </p:cBhvr>
                                      <p:to>
                                        <p:strVal val="visible"/>
                                      </p:to>
                                    </p:set>
                                    <p:anim calcmode="lin" valueType="num">
                                      <p:cBhvr additive="base">
                                        <p:cTn id="23" dur="500" fill="hold"/>
                                        <p:tgtEl>
                                          <p:spTgt spid="42"/>
                                        </p:tgtEl>
                                        <p:attrNameLst>
                                          <p:attrName>ppt_x</p:attrName>
                                        </p:attrNameLst>
                                      </p:cBhvr>
                                      <p:tavLst>
                                        <p:tav tm="0">
                                          <p:val>
                                            <p:strVal val="#ppt_x"/>
                                          </p:val>
                                        </p:tav>
                                        <p:tav tm="100000">
                                          <p:val>
                                            <p:strVal val="#ppt_x"/>
                                          </p:val>
                                        </p:tav>
                                      </p:tavLst>
                                    </p:anim>
                                    <p:anim calcmode="lin" valueType="num">
                                      <p:cBhvr additive="base">
                                        <p:cTn id="24" dur="500" fill="hold"/>
                                        <p:tgtEl>
                                          <p:spTgt spid="4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P spid="41" grpId="0"/>
      <p:bldP spid="42" grpId="0"/>
      <p:bldP spid="1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583" name="组合 7"/>
          <p:cNvGrpSpPr>
            <a:grpSpLocks/>
          </p:cNvGrpSpPr>
          <p:nvPr/>
        </p:nvGrpSpPr>
        <p:grpSpPr bwMode="auto">
          <a:xfrm>
            <a:off x="2248115" y="3145260"/>
            <a:ext cx="114287" cy="1377528"/>
            <a:chOff x="2032907" y="3548743"/>
            <a:chExt cx="114300" cy="1377043"/>
          </a:xfrm>
          <a:solidFill>
            <a:schemeClr val="tx1">
              <a:lumMod val="50000"/>
              <a:lumOff val="50000"/>
            </a:schemeClr>
          </a:solidFill>
        </p:grpSpPr>
        <p:cxnSp>
          <p:nvCxnSpPr>
            <p:cNvPr id="6" name="直接连接符 5"/>
            <p:cNvCxnSpPr/>
            <p:nvPr/>
          </p:nvCxnSpPr>
          <p:spPr>
            <a:xfrm>
              <a:off x="2090057" y="3548321"/>
              <a:ext cx="0" cy="1263205"/>
            </a:xfrm>
            <a:prstGeom prst="line">
              <a:avLst/>
            </a:prstGeom>
            <a:grpFill/>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椭圆 6"/>
            <p:cNvSpPr/>
            <p:nvPr/>
          </p:nvSpPr>
          <p:spPr>
            <a:xfrm>
              <a:off x="2032904" y="4811526"/>
              <a:ext cx="114306" cy="114260"/>
            </a:xfrm>
            <a:prstGeom prst="ellipse">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latin typeface="微软雅黑"/>
                <a:ea typeface="微软雅黑"/>
                <a:sym typeface="微软雅黑"/>
              </a:endParaRPr>
            </a:p>
          </p:txBody>
        </p:sp>
      </p:grpSp>
      <p:sp>
        <p:nvSpPr>
          <p:cNvPr id="9" name="椭圆 8"/>
          <p:cNvSpPr/>
          <p:nvPr/>
        </p:nvSpPr>
        <p:spPr bwMode="auto">
          <a:xfrm>
            <a:off x="1679818" y="2141538"/>
            <a:ext cx="1250881" cy="1250950"/>
          </a:xfrm>
          <a:prstGeom prst="ellipse">
            <a:avLst/>
          </a:prstGeom>
          <a:solidFill>
            <a:srgbClr val="F785A0"/>
          </a:solidFill>
          <a:ln>
            <a:solidFill>
              <a:srgbClr val="FFFFFE"/>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latin typeface="微软雅黑"/>
              <a:ea typeface="微软雅黑"/>
              <a:sym typeface="微软雅黑"/>
            </a:endParaRPr>
          </a:p>
        </p:txBody>
      </p:sp>
      <p:grpSp>
        <p:nvGrpSpPr>
          <p:cNvPr id="23579" name="组合 10"/>
          <p:cNvGrpSpPr>
            <a:grpSpLocks/>
          </p:cNvGrpSpPr>
          <p:nvPr/>
        </p:nvGrpSpPr>
        <p:grpSpPr bwMode="auto">
          <a:xfrm>
            <a:off x="4673834" y="3145709"/>
            <a:ext cx="114281" cy="1377080"/>
            <a:chOff x="2032907" y="3548743"/>
            <a:chExt cx="114300" cy="1377043"/>
          </a:xfrm>
          <a:solidFill>
            <a:schemeClr val="tx1">
              <a:lumMod val="50000"/>
              <a:lumOff val="50000"/>
            </a:schemeClr>
          </a:solidFill>
        </p:grpSpPr>
        <p:cxnSp>
          <p:nvCxnSpPr>
            <p:cNvPr id="12" name="直接连接符 11"/>
            <p:cNvCxnSpPr/>
            <p:nvPr/>
          </p:nvCxnSpPr>
          <p:spPr>
            <a:xfrm>
              <a:off x="2090851" y="3549460"/>
              <a:ext cx="0" cy="1262029"/>
            </a:xfrm>
            <a:prstGeom prst="line">
              <a:avLst/>
            </a:prstGeom>
            <a:grpFill/>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椭圆 12"/>
            <p:cNvSpPr/>
            <p:nvPr/>
          </p:nvSpPr>
          <p:spPr>
            <a:xfrm>
              <a:off x="2033694" y="4811489"/>
              <a:ext cx="112726" cy="114297"/>
            </a:xfrm>
            <a:prstGeom prst="ellipse">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latin typeface="微软雅黑"/>
                <a:ea typeface="微软雅黑"/>
                <a:sym typeface="微软雅黑"/>
              </a:endParaRPr>
            </a:p>
          </p:txBody>
        </p:sp>
      </p:grpSp>
      <p:sp>
        <p:nvSpPr>
          <p:cNvPr id="10" name="椭圆 9"/>
          <p:cNvSpPr/>
          <p:nvPr/>
        </p:nvSpPr>
        <p:spPr bwMode="auto">
          <a:xfrm>
            <a:off x="3745985" y="1209676"/>
            <a:ext cx="1969979" cy="1970088"/>
          </a:xfrm>
          <a:prstGeom prst="ellipse">
            <a:avLst/>
          </a:prstGeom>
          <a:solidFill>
            <a:srgbClr val="F785A0"/>
          </a:solidFill>
          <a:ln>
            <a:solidFill>
              <a:srgbClr val="FFFFFE"/>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latin typeface="微软雅黑"/>
              <a:ea typeface="微软雅黑"/>
              <a:sym typeface="微软雅黑"/>
            </a:endParaRPr>
          </a:p>
        </p:txBody>
      </p:sp>
      <p:grpSp>
        <p:nvGrpSpPr>
          <p:cNvPr id="23575" name="组合 17"/>
          <p:cNvGrpSpPr>
            <a:grpSpLocks/>
          </p:cNvGrpSpPr>
          <p:nvPr/>
        </p:nvGrpSpPr>
        <p:grpSpPr bwMode="auto">
          <a:xfrm>
            <a:off x="7468484" y="3145709"/>
            <a:ext cx="114281" cy="1377080"/>
            <a:chOff x="2032907" y="3548743"/>
            <a:chExt cx="114300" cy="1377043"/>
          </a:xfrm>
          <a:solidFill>
            <a:schemeClr val="tx1">
              <a:lumMod val="50000"/>
              <a:lumOff val="50000"/>
            </a:schemeClr>
          </a:solidFill>
        </p:grpSpPr>
        <p:cxnSp>
          <p:nvCxnSpPr>
            <p:cNvPr id="20" name="直接连接符 19"/>
            <p:cNvCxnSpPr/>
            <p:nvPr/>
          </p:nvCxnSpPr>
          <p:spPr>
            <a:xfrm>
              <a:off x="2090851" y="3549460"/>
              <a:ext cx="0" cy="1262029"/>
            </a:xfrm>
            <a:prstGeom prst="line">
              <a:avLst/>
            </a:prstGeom>
            <a:grpFill/>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椭圆 20"/>
            <p:cNvSpPr/>
            <p:nvPr/>
          </p:nvSpPr>
          <p:spPr>
            <a:xfrm>
              <a:off x="2033694" y="4811489"/>
              <a:ext cx="112725" cy="114297"/>
            </a:xfrm>
            <a:prstGeom prst="ellipse">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latin typeface="微软雅黑"/>
                <a:ea typeface="微软雅黑"/>
                <a:sym typeface="微软雅黑"/>
              </a:endParaRPr>
            </a:p>
          </p:txBody>
        </p:sp>
      </p:grpSp>
      <p:sp>
        <p:nvSpPr>
          <p:cNvPr id="19" name="椭圆 18"/>
          <p:cNvSpPr/>
          <p:nvPr/>
        </p:nvSpPr>
        <p:spPr bwMode="auto">
          <a:xfrm>
            <a:off x="6540634" y="1209676"/>
            <a:ext cx="1969980" cy="1970088"/>
          </a:xfrm>
          <a:prstGeom prst="ellipse">
            <a:avLst/>
          </a:prstGeom>
          <a:solidFill>
            <a:srgbClr val="F785A0"/>
          </a:solidFill>
          <a:ln>
            <a:solidFill>
              <a:srgbClr val="FFFFFE"/>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latin typeface="微软雅黑"/>
              <a:ea typeface="微软雅黑"/>
              <a:sym typeface="微软雅黑"/>
            </a:endParaRPr>
          </a:p>
        </p:txBody>
      </p:sp>
      <p:grpSp>
        <p:nvGrpSpPr>
          <p:cNvPr id="23571" name="组合 22"/>
          <p:cNvGrpSpPr>
            <a:grpSpLocks/>
          </p:cNvGrpSpPr>
          <p:nvPr/>
        </p:nvGrpSpPr>
        <p:grpSpPr bwMode="auto">
          <a:xfrm>
            <a:off x="9977209" y="3145260"/>
            <a:ext cx="114287" cy="1377528"/>
            <a:chOff x="2032907" y="3548743"/>
            <a:chExt cx="114300" cy="1377043"/>
          </a:xfrm>
          <a:solidFill>
            <a:schemeClr val="tx1">
              <a:lumMod val="50000"/>
              <a:lumOff val="50000"/>
            </a:schemeClr>
          </a:solidFill>
        </p:grpSpPr>
        <p:cxnSp>
          <p:nvCxnSpPr>
            <p:cNvPr id="25" name="直接连接符 24"/>
            <p:cNvCxnSpPr/>
            <p:nvPr/>
          </p:nvCxnSpPr>
          <p:spPr>
            <a:xfrm>
              <a:off x="2090057" y="3548321"/>
              <a:ext cx="0" cy="1263205"/>
            </a:xfrm>
            <a:prstGeom prst="line">
              <a:avLst/>
            </a:prstGeom>
            <a:grpFill/>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椭圆 25"/>
            <p:cNvSpPr/>
            <p:nvPr/>
          </p:nvSpPr>
          <p:spPr>
            <a:xfrm>
              <a:off x="2032904" y="4811526"/>
              <a:ext cx="114306" cy="114260"/>
            </a:xfrm>
            <a:prstGeom prst="ellipse">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latin typeface="微软雅黑"/>
                <a:ea typeface="微软雅黑"/>
                <a:sym typeface="微软雅黑"/>
              </a:endParaRPr>
            </a:p>
          </p:txBody>
        </p:sp>
      </p:grpSp>
      <p:sp>
        <p:nvSpPr>
          <p:cNvPr id="24" name="椭圆 23"/>
          <p:cNvSpPr/>
          <p:nvPr/>
        </p:nvSpPr>
        <p:spPr bwMode="auto">
          <a:xfrm>
            <a:off x="9408912" y="2141538"/>
            <a:ext cx="1250881" cy="1250950"/>
          </a:xfrm>
          <a:prstGeom prst="ellipse">
            <a:avLst/>
          </a:prstGeom>
          <a:solidFill>
            <a:srgbClr val="F785A0"/>
          </a:solidFill>
          <a:ln>
            <a:solidFill>
              <a:srgbClr val="FFFFFE"/>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latin typeface="微软雅黑"/>
              <a:ea typeface="微软雅黑"/>
              <a:sym typeface="微软雅黑"/>
            </a:endParaRPr>
          </a:p>
        </p:txBody>
      </p:sp>
      <p:sp>
        <p:nvSpPr>
          <p:cNvPr id="27" name="KSO_Shape"/>
          <p:cNvSpPr/>
          <p:nvPr/>
        </p:nvSpPr>
        <p:spPr>
          <a:xfrm>
            <a:off x="9781954" y="2406650"/>
            <a:ext cx="504797" cy="838200"/>
          </a:xfrm>
          <a:custGeom>
            <a:avLst/>
            <a:gdLst>
              <a:gd name="connsiteX0" fmla="*/ 588566 w 1536700"/>
              <a:gd name="connsiteY0" fmla="*/ 2172931 h 2555648"/>
              <a:gd name="connsiteX1" fmla="*/ 588566 w 1536700"/>
              <a:gd name="connsiteY1" fmla="*/ 2232462 h 2555648"/>
              <a:gd name="connsiteX2" fmla="*/ 948135 w 1536700"/>
              <a:gd name="connsiteY2" fmla="*/ 2232462 h 2555648"/>
              <a:gd name="connsiteX3" fmla="*/ 948135 w 1536700"/>
              <a:gd name="connsiteY3" fmla="*/ 2172931 h 2555648"/>
              <a:gd name="connsiteX4" fmla="*/ 588566 w 1536700"/>
              <a:gd name="connsiteY4" fmla="*/ 2014319 h 2555648"/>
              <a:gd name="connsiteX5" fmla="*/ 588566 w 1536700"/>
              <a:gd name="connsiteY5" fmla="*/ 2073850 h 2555648"/>
              <a:gd name="connsiteX6" fmla="*/ 948135 w 1536700"/>
              <a:gd name="connsiteY6" fmla="*/ 2073850 h 2555648"/>
              <a:gd name="connsiteX7" fmla="*/ 948135 w 1536700"/>
              <a:gd name="connsiteY7" fmla="*/ 2014319 h 2555648"/>
              <a:gd name="connsiteX8" fmla="*/ 439655 w 1536700"/>
              <a:gd name="connsiteY8" fmla="*/ 1865655 h 2555648"/>
              <a:gd name="connsiteX9" fmla="*/ 1097045 w 1536700"/>
              <a:gd name="connsiteY9" fmla="*/ 1865655 h 2555648"/>
              <a:gd name="connsiteX10" fmla="*/ 1189236 w 1536700"/>
              <a:gd name="connsiteY10" fmla="*/ 1953225 h 2555648"/>
              <a:gd name="connsiteX11" fmla="*/ 1097045 w 1536700"/>
              <a:gd name="connsiteY11" fmla="*/ 2040795 h 2555648"/>
              <a:gd name="connsiteX12" fmla="*/ 1189236 w 1536700"/>
              <a:gd name="connsiteY12" fmla="*/ 2128365 h 2555648"/>
              <a:gd name="connsiteX13" fmla="*/ 1097045 w 1536700"/>
              <a:gd name="connsiteY13" fmla="*/ 2215935 h 2555648"/>
              <a:gd name="connsiteX14" fmla="*/ 1189236 w 1536700"/>
              <a:gd name="connsiteY14" fmla="*/ 2303505 h 2555648"/>
              <a:gd name="connsiteX15" fmla="*/ 1097045 w 1536700"/>
              <a:gd name="connsiteY15" fmla="*/ 2391075 h 2555648"/>
              <a:gd name="connsiteX16" fmla="*/ 948071 w 1536700"/>
              <a:gd name="connsiteY16" fmla="*/ 2391075 h 2555648"/>
              <a:gd name="connsiteX17" fmla="*/ 937297 w 1536700"/>
              <a:gd name="connsiteY17" fmla="*/ 2444188 h 2555648"/>
              <a:gd name="connsiteX18" fmla="*/ 768350 w 1536700"/>
              <a:gd name="connsiteY18" fmla="*/ 2555648 h 2555648"/>
              <a:gd name="connsiteX19" fmla="*/ 599403 w 1536700"/>
              <a:gd name="connsiteY19" fmla="*/ 2444188 h 2555648"/>
              <a:gd name="connsiteX20" fmla="*/ 588630 w 1536700"/>
              <a:gd name="connsiteY20" fmla="*/ 2391075 h 2555648"/>
              <a:gd name="connsiteX21" fmla="*/ 439655 w 1536700"/>
              <a:gd name="connsiteY21" fmla="*/ 2391075 h 2555648"/>
              <a:gd name="connsiteX22" fmla="*/ 347464 w 1536700"/>
              <a:gd name="connsiteY22" fmla="*/ 2303505 h 2555648"/>
              <a:gd name="connsiteX23" fmla="*/ 439655 w 1536700"/>
              <a:gd name="connsiteY23" fmla="*/ 2215935 h 2555648"/>
              <a:gd name="connsiteX24" fmla="*/ 347464 w 1536700"/>
              <a:gd name="connsiteY24" fmla="*/ 2128365 h 2555648"/>
              <a:gd name="connsiteX25" fmla="*/ 439655 w 1536700"/>
              <a:gd name="connsiteY25" fmla="*/ 2040795 h 2555648"/>
              <a:gd name="connsiteX26" fmla="*/ 347464 w 1536700"/>
              <a:gd name="connsiteY26" fmla="*/ 1953225 h 2555648"/>
              <a:gd name="connsiteX27" fmla="*/ 439655 w 1536700"/>
              <a:gd name="connsiteY27" fmla="*/ 1865655 h 2555648"/>
              <a:gd name="connsiteX28" fmla="*/ 768350 w 1536700"/>
              <a:gd name="connsiteY28" fmla="*/ 0 h 2555648"/>
              <a:gd name="connsiteX29" fmla="*/ 1536700 w 1536700"/>
              <a:gd name="connsiteY29" fmla="*/ 770343 h 2555648"/>
              <a:gd name="connsiteX30" fmla="*/ 1521090 w 1536700"/>
              <a:gd name="connsiteY30" fmla="*/ 925594 h 2555648"/>
              <a:gd name="connsiteX31" fmla="*/ 1491688 w 1536700"/>
              <a:gd name="connsiteY31" fmla="*/ 1020556 h 2555648"/>
              <a:gd name="connsiteX32" fmla="*/ 1491950 w 1536700"/>
              <a:gd name="connsiteY32" fmla="*/ 1020556 h 2555648"/>
              <a:gd name="connsiteX33" fmla="*/ 1140478 w 1536700"/>
              <a:gd name="connsiteY33" fmla="*/ 1823920 h 2555648"/>
              <a:gd name="connsiteX34" fmla="*/ 396222 w 1536700"/>
              <a:gd name="connsiteY34" fmla="*/ 1823920 h 2555648"/>
              <a:gd name="connsiteX35" fmla="*/ 44750 w 1536700"/>
              <a:gd name="connsiteY35" fmla="*/ 1020556 h 2555648"/>
              <a:gd name="connsiteX36" fmla="*/ 45012 w 1536700"/>
              <a:gd name="connsiteY36" fmla="*/ 1020556 h 2555648"/>
              <a:gd name="connsiteX37" fmla="*/ 15610 w 1536700"/>
              <a:gd name="connsiteY37" fmla="*/ 925594 h 2555648"/>
              <a:gd name="connsiteX38" fmla="*/ 0 w 1536700"/>
              <a:gd name="connsiteY38" fmla="*/ 770343 h 2555648"/>
              <a:gd name="connsiteX39" fmla="*/ 768350 w 1536700"/>
              <a:gd name="connsiteY39" fmla="*/ 0 h 25556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1536700" h="2555648">
                <a:moveTo>
                  <a:pt x="588566" y="2172931"/>
                </a:moveTo>
                <a:lnTo>
                  <a:pt x="588566" y="2232462"/>
                </a:lnTo>
                <a:lnTo>
                  <a:pt x="948135" y="2232462"/>
                </a:lnTo>
                <a:lnTo>
                  <a:pt x="948135" y="2172931"/>
                </a:lnTo>
                <a:close/>
                <a:moveTo>
                  <a:pt x="588566" y="2014319"/>
                </a:moveTo>
                <a:lnTo>
                  <a:pt x="588566" y="2073850"/>
                </a:lnTo>
                <a:lnTo>
                  <a:pt x="948135" y="2073850"/>
                </a:lnTo>
                <a:lnTo>
                  <a:pt x="948135" y="2014319"/>
                </a:lnTo>
                <a:close/>
                <a:moveTo>
                  <a:pt x="439655" y="1865655"/>
                </a:moveTo>
                <a:lnTo>
                  <a:pt x="1097045" y="1865655"/>
                </a:lnTo>
                <a:cubicBezTo>
                  <a:pt x="1147961" y="1865655"/>
                  <a:pt x="1189236" y="1904861"/>
                  <a:pt x="1189236" y="1953225"/>
                </a:cubicBezTo>
                <a:cubicBezTo>
                  <a:pt x="1189236" y="2001589"/>
                  <a:pt x="1147961" y="2040795"/>
                  <a:pt x="1097045" y="2040795"/>
                </a:cubicBezTo>
                <a:cubicBezTo>
                  <a:pt x="1147961" y="2040795"/>
                  <a:pt x="1189236" y="2080001"/>
                  <a:pt x="1189236" y="2128365"/>
                </a:cubicBezTo>
                <a:cubicBezTo>
                  <a:pt x="1189236" y="2176729"/>
                  <a:pt x="1147961" y="2215935"/>
                  <a:pt x="1097045" y="2215935"/>
                </a:cubicBezTo>
                <a:cubicBezTo>
                  <a:pt x="1147961" y="2215935"/>
                  <a:pt x="1189236" y="2255141"/>
                  <a:pt x="1189236" y="2303505"/>
                </a:cubicBezTo>
                <a:cubicBezTo>
                  <a:pt x="1189236" y="2351869"/>
                  <a:pt x="1147961" y="2391075"/>
                  <a:pt x="1097045" y="2391075"/>
                </a:cubicBezTo>
                <a:lnTo>
                  <a:pt x="948071" y="2391075"/>
                </a:lnTo>
                <a:lnTo>
                  <a:pt x="937297" y="2444188"/>
                </a:lnTo>
                <a:cubicBezTo>
                  <a:pt x="909462" y="2509689"/>
                  <a:pt x="844299" y="2555648"/>
                  <a:pt x="768350" y="2555648"/>
                </a:cubicBezTo>
                <a:cubicBezTo>
                  <a:pt x="692402" y="2555648"/>
                  <a:pt x="627238" y="2509689"/>
                  <a:pt x="599403" y="2444188"/>
                </a:cubicBezTo>
                <a:lnTo>
                  <a:pt x="588630" y="2391075"/>
                </a:lnTo>
                <a:lnTo>
                  <a:pt x="439655" y="2391075"/>
                </a:lnTo>
                <a:cubicBezTo>
                  <a:pt x="388739" y="2391075"/>
                  <a:pt x="347464" y="2351869"/>
                  <a:pt x="347464" y="2303505"/>
                </a:cubicBezTo>
                <a:cubicBezTo>
                  <a:pt x="347464" y="2255141"/>
                  <a:pt x="388739" y="2215935"/>
                  <a:pt x="439655" y="2215935"/>
                </a:cubicBezTo>
                <a:cubicBezTo>
                  <a:pt x="388739" y="2215935"/>
                  <a:pt x="347464" y="2176729"/>
                  <a:pt x="347464" y="2128365"/>
                </a:cubicBezTo>
                <a:cubicBezTo>
                  <a:pt x="347464" y="2080001"/>
                  <a:pt x="388739" y="2040795"/>
                  <a:pt x="439655" y="2040795"/>
                </a:cubicBezTo>
                <a:cubicBezTo>
                  <a:pt x="388739" y="2040795"/>
                  <a:pt x="347464" y="2001589"/>
                  <a:pt x="347464" y="1953225"/>
                </a:cubicBezTo>
                <a:cubicBezTo>
                  <a:pt x="347464" y="1904861"/>
                  <a:pt x="388739" y="1865655"/>
                  <a:pt x="439655" y="1865655"/>
                </a:cubicBezTo>
                <a:close/>
                <a:moveTo>
                  <a:pt x="768350" y="0"/>
                </a:moveTo>
                <a:cubicBezTo>
                  <a:pt x="1192698" y="0"/>
                  <a:pt x="1536700" y="344894"/>
                  <a:pt x="1536700" y="770343"/>
                </a:cubicBezTo>
                <a:cubicBezTo>
                  <a:pt x="1536700" y="823524"/>
                  <a:pt x="1531325" y="875447"/>
                  <a:pt x="1521090" y="925594"/>
                </a:cubicBezTo>
                <a:lnTo>
                  <a:pt x="1491688" y="1020556"/>
                </a:lnTo>
                <a:lnTo>
                  <a:pt x="1491950" y="1020556"/>
                </a:lnTo>
                <a:lnTo>
                  <a:pt x="1140478" y="1823920"/>
                </a:lnTo>
                <a:lnTo>
                  <a:pt x="396222" y="1823920"/>
                </a:lnTo>
                <a:lnTo>
                  <a:pt x="44750" y="1020556"/>
                </a:lnTo>
                <a:lnTo>
                  <a:pt x="45012" y="1020556"/>
                </a:lnTo>
                <a:lnTo>
                  <a:pt x="15610" y="925594"/>
                </a:lnTo>
                <a:cubicBezTo>
                  <a:pt x="5375" y="875447"/>
                  <a:pt x="0" y="823524"/>
                  <a:pt x="0" y="770343"/>
                </a:cubicBezTo>
                <a:cubicBezTo>
                  <a:pt x="0" y="344894"/>
                  <a:pt x="344002" y="0"/>
                  <a:pt x="768350" y="0"/>
                </a:cubicBezTo>
                <a:close/>
              </a:path>
            </a:pathLst>
          </a:custGeom>
          <a:solidFill>
            <a:srgbClr val="FFFFFE"/>
          </a:solidFill>
          <a:ln>
            <a:solidFill>
              <a:srgbClr val="FFFFFE"/>
            </a:solidFill>
          </a:ln>
        </p:spPr>
        <p:style>
          <a:lnRef idx="2">
            <a:schemeClr val="accent1">
              <a:shade val="50000"/>
            </a:schemeClr>
          </a:lnRef>
          <a:fillRef idx="1">
            <a:schemeClr val="accent1"/>
          </a:fillRef>
          <a:effectRef idx="0">
            <a:schemeClr val="accent1"/>
          </a:effectRef>
          <a:fontRef idx="minor">
            <a:schemeClr val="lt1"/>
          </a:fontRef>
        </p:style>
        <p:txBody>
          <a:bodyPr lIns="86694" tIns="43347" rIns="86694" bIns="43347" anchor="ctr"/>
          <a:lstStyle/>
          <a:p>
            <a:pPr algn="ctr">
              <a:defRPr/>
            </a:pPr>
            <a:endParaRPr lang="zh-CN" altLang="en-US">
              <a:latin typeface="微软雅黑"/>
              <a:ea typeface="微软雅黑"/>
              <a:sym typeface="微软雅黑"/>
            </a:endParaRPr>
          </a:p>
        </p:txBody>
      </p:sp>
      <p:sp>
        <p:nvSpPr>
          <p:cNvPr id="23560" name="KSO_Shape"/>
          <p:cNvSpPr>
            <a:spLocks/>
          </p:cNvSpPr>
          <p:nvPr/>
        </p:nvSpPr>
        <p:spPr bwMode="auto">
          <a:xfrm>
            <a:off x="1885387" y="2420939"/>
            <a:ext cx="839742" cy="815975"/>
          </a:xfrm>
          <a:custGeom>
            <a:avLst/>
            <a:gdLst>
              <a:gd name="T0" fmla="*/ 2147483647 w 4656"/>
              <a:gd name="T1" fmla="*/ 2147483647 h 4524"/>
              <a:gd name="T2" fmla="*/ 2147483647 w 4656"/>
              <a:gd name="T3" fmla="*/ 2147483647 h 4524"/>
              <a:gd name="T4" fmla="*/ 2147483647 w 4656"/>
              <a:gd name="T5" fmla="*/ 2147483647 h 4524"/>
              <a:gd name="T6" fmla="*/ 2147483647 w 4656"/>
              <a:gd name="T7" fmla="*/ 2147483647 h 4524"/>
              <a:gd name="T8" fmla="*/ 2147483647 w 4656"/>
              <a:gd name="T9" fmla="*/ 2147483647 h 4524"/>
              <a:gd name="T10" fmla="*/ 2147483647 w 4656"/>
              <a:gd name="T11" fmla="*/ 2147483647 h 4524"/>
              <a:gd name="T12" fmla="*/ 2147483647 w 4656"/>
              <a:gd name="T13" fmla="*/ 2147483647 h 4524"/>
              <a:gd name="T14" fmla="*/ 2147483647 w 4656"/>
              <a:gd name="T15" fmla="*/ 2147483647 h 4524"/>
              <a:gd name="T16" fmla="*/ 2147483647 w 4656"/>
              <a:gd name="T17" fmla="*/ 2147483647 h 4524"/>
              <a:gd name="T18" fmla="*/ 2147483647 w 4656"/>
              <a:gd name="T19" fmla="*/ 2147483647 h 4524"/>
              <a:gd name="T20" fmla="*/ 2147483647 w 4656"/>
              <a:gd name="T21" fmla="*/ 0 h 4524"/>
              <a:gd name="T22" fmla="*/ 2147483647 w 4656"/>
              <a:gd name="T23" fmla="*/ 2147483647 h 4524"/>
              <a:gd name="T24" fmla="*/ 2147483647 w 4656"/>
              <a:gd name="T25" fmla="*/ 2147483647 h 4524"/>
              <a:gd name="T26" fmla="*/ 2147483647 w 4656"/>
              <a:gd name="T27" fmla="*/ 2147483647 h 4524"/>
              <a:gd name="T28" fmla="*/ 2147483647 w 4656"/>
              <a:gd name="T29" fmla="*/ 2147483647 h 4524"/>
              <a:gd name="T30" fmla="*/ 2147483647 w 4656"/>
              <a:gd name="T31" fmla="*/ 2147483647 h 4524"/>
              <a:gd name="T32" fmla="*/ 2147483647 w 4656"/>
              <a:gd name="T33" fmla="*/ 2147483647 h 4524"/>
              <a:gd name="T34" fmla="*/ 2147483647 w 4656"/>
              <a:gd name="T35" fmla="*/ 2147483647 h 4524"/>
              <a:gd name="T36" fmla="*/ 2147483647 w 4656"/>
              <a:gd name="T37" fmla="*/ 2147483647 h 4524"/>
              <a:gd name="T38" fmla="*/ 2147483647 w 4656"/>
              <a:gd name="T39" fmla="*/ 2147483647 h 4524"/>
              <a:gd name="T40" fmla="*/ 2147483647 w 4656"/>
              <a:gd name="T41" fmla="*/ 2147483647 h 4524"/>
              <a:gd name="T42" fmla="*/ 0 w 4656"/>
              <a:gd name="T43" fmla="*/ 2147483647 h 4524"/>
              <a:gd name="T44" fmla="*/ 2147483647 w 4656"/>
              <a:gd name="T45" fmla="*/ 2147483647 h 4524"/>
              <a:gd name="T46" fmla="*/ 2147483647 w 4656"/>
              <a:gd name="T47" fmla="*/ 2147483647 h 4524"/>
              <a:gd name="T48" fmla="*/ 2147483647 w 4656"/>
              <a:gd name="T49" fmla="*/ 2147483647 h 4524"/>
              <a:gd name="T50" fmla="*/ 2147483647 w 4656"/>
              <a:gd name="T51" fmla="*/ 2147483647 h 4524"/>
              <a:gd name="T52" fmla="*/ 2147483647 w 4656"/>
              <a:gd name="T53" fmla="*/ 2147483647 h 4524"/>
              <a:gd name="T54" fmla="*/ 2147483647 w 4656"/>
              <a:gd name="T55" fmla="*/ 2147483647 h 4524"/>
              <a:gd name="T56" fmla="*/ 2147483647 w 4656"/>
              <a:gd name="T57" fmla="*/ 2147483647 h 4524"/>
              <a:gd name="T58" fmla="*/ 2147483647 w 4656"/>
              <a:gd name="T59" fmla="*/ 2147483647 h 4524"/>
              <a:gd name="T60" fmla="*/ 2147483647 w 4656"/>
              <a:gd name="T61" fmla="*/ 2147483647 h 4524"/>
              <a:gd name="T62" fmla="*/ 2147483647 w 4656"/>
              <a:gd name="T63" fmla="*/ 2147483647 h 4524"/>
              <a:gd name="T64" fmla="*/ 2147483647 w 4656"/>
              <a:gd name="T65" fmla="*/ 2147483647 h 4524"/>
              <a:gd name="T66" fmla="*/ 2147483647 w 4656"/>
              <a:gd name="T67" fmla="*/ 2147483647 h 4524"/>
              <a:gd name="T68" fmla="*/ 2147483647 w 4656"/>
              <a:gd name="T69" fmla="*/ 2147483647 h 4524"/>
              <a:gd name="T70" fmla="*/ 2147483647 w 4656"/>
              <a:gd name="T71" fmla="*/ 2147483647 h 4524"/>
              <a:gd name="T72" fmla="*/ 2147483647 w 4656"/>
              <a:gd name="T73" fmla="*/ 2147483647 h 4524"/>
              <a:gd name="T74" fmla="*/ 2147483647 w 4656"/>
              <a:gd name="T75" fmla="*/ 2147483647 h 4524"/>
              <a:gd name="T76" fmla="*/ 2147483647 w 4656"/>
              <a:gd name="T77" fmla="*/ 2147483647 h 4524"/>
              <a:gd name="T78" fmla="*/ 2147483647 w 4656"/>
              <a:gd name="T79" fmla="*/ 2147483647 h 4524"/>
              <a:gd name="T80" fmla="*/ 2147483647 w 4656"/>
              <a:gd name="T81" fmla="*/ 2147483647 h 4524"/>
              <a:gd name="T82" fmla="*/ 2147483647 w 4656"/>
              <a:gd name="T83" fmla="*/ 2147483647 h 4524"/>
              <a:gd name="T84" fmla="*/ 2147483647 w 4656"/>
              <a:gd name="T85" fmla="*/ 2147483647 h 4524"/>
              <a:gd name="T86" fmla="*/ 2147483647 w 4656"/>
              <a:gd name="T87" fmla="*/ 2147483647 h 4524"/>
              <a:gd name="T88" fmla="*/ 2147483647 w 4656"/>
              <a:gd name="T89" fmla="*/ 2147483647 h 4524"/>
              <a:gd name="T90" fmla="*/ 2147483647 w 4656"/>
              <a:gd name="T91" fmla="*/ 2147483647 h 4524"/>
              <a:gd name="T92" fmla="*/ 2147483647 w 4656"/>
              <a:gd name="T93" fmla="*/ 2147483647 h 4524"/>
              <a:gd name="T94" fmla="*/ 2147483647 w 4656"/>
              <a:gd name="T95" fmla="*/ 2147483647 h 4524"/>
              <a:gd name="T96" fmla="*/ 2147483647 w 4656"/>
              <a:gd name="T97" fmla="*/ 2147483647 h 4524"/>
              <a:gd name="T98" fmla="*/ 2147483647 w 4656"/>
              <a:gd name="T99" fmla="*/ 2147483647 h 4524"/>
              <a:gd name="T100" fmla="*/ 2147483647 w 4656"/>
              <a:gd name="T101" fmla="*/ 2147483647 h 4524"/>
              <a:gd name="T102" fmla="*/ 2147483647 w 4656"/>
              <a:gd name="T103" fmla="*/ 2147483647 h 4524"/>
              <a:gd name="T104" fmla="*/ 2147483647 w 4656"/>
              <a:gd name="T105" fmla="*/ 2147483647 h 4524"/>
              <a:gd name="T106" fmla="*/ 2147483647 w 4656"/>
              <a:gd name="T107" fmla="*/ 2147483647 h 4524"/>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4656" h="4524">
                <a:moveTo>
                  <a:pt x="3336" y="0"/>
                </a:moveTo>
                <a:lnTo>
                  <a:pt x="3336" y="0"/>
                </a:lnTo>
                <a:lnTo>
                  <a:pt x="3295" y="0"/>
                </a:lnTo>
                <a:lnTo>
                  <a:pt x="3256" y="3"/>
                </a:lnTo>
                <a:lnTo>
                  <a:pt x="3217" y="5"/>
                </a:lnTo>
                <a:lnTo>
                  <a:pt x="3179" y="9"/>
                </a:lnTo>
                <a:lnTo>
                  <a:pt x="3142" y="14"/>
                </a:lnTo>
                <a:lnTo>
                  <a:pt x="3103" y="21"/>
                </a:lnTo>
                <a:lnTo>
                  <a:pt x="3068" y="28"/>
                </a:lnTo>
                <a:lnTo>
                  <a:pt x="3031" y="37"/>
                </a:lnTo>
                <a:lnTo>
                  <a:pt x="2995" y="46"/>
                </a:lnTo>
                <a:lnTo>
                  <a:pt x="2960" y="57"/>
                </a:lnTo>
                <a:lnTo>
                  <a:pt x="2926" y="68"/>
                </a:lnTo>
                <a:lnTo>
                  <a:pt x="2892" y="81"/>
                </a:lnTo>
                <a:lnTo>
                  <a:pt x="2859" y="95"/>
                </a:lnTo>
                <a:lnTo>
                  <a:pt x="2825" y="110"/>
                </a:lnTo>
                <a:lnTo>
                  <a:pt x="2793" y="125"/>
                </a:lnTo>
                <a:lnTo>
                  <a:pt x="2762" y="141"/>
                </a:lnTo>
                <a:lnTo>
                  <a:pt x="2730" y="160"/>
                </a:lnTo>
                <a:lnTo>
                  <a:pt x="2699" y="177"/>
                </a:lnTo>
                <a:lnTo>
                  <a:pt x="2669" y="197"/>
                </a:lnTo>
                <a:lnTo>
                  <a:pt x="2640" y="217"/>
                </a:lnTo>
                <a:lnTo>
                  <a:pt x="2610" y="238"/>
                </a:lnTo>
                <a:lnTo>
                  <a:pt x="2582" y="260"/>
                </a:lnTo>
                <a:lnTo>
                  <a:pt x="2555" y="282"/>
                </a:lnTo>
                <a:lnTo>
                  <a:pt x="2527" y="306"/>
                </a:lnTo>
                <a:lnTo>
                  <a:pt x="2500" y="331"/>
                </a:lnTo>
                <a:lnTo>
                  <a:pt x="2474" y="355"/>
                </a:lnTo>
                <a:lnTo>
                  <a:pt x="2448" y="381"/>
                </a:lnTo>
                <a:lnTo>
                  <a:pt x="2423" y="408"/>
                </a:lnTo>
                <a:lnTo>
                  <a:pt x="2399" y="435"/>
                </a:lnTo>
                <a:lnTo>
                  <a:pt x="2375" y="462"/>
                </a:lnTo>
                <a:lnTo>
                  <a:pt x="2351" y="491"/>
                </a:lnTo>
                <a:lnTo>
                  <a:pt x="2328" y="520"/>
                </a:lnTo>
                <a:lnTo>
                  <a:pt x="2305" y="491"/>
                </a:lnTo>
                <a:lnTo>
                  <a:pt x="2282" y="462"/>
                </a:lnTo>
                <a:lnTo>
                  <a:pt x="2258" y="435"/>
                </a:lnTo>
                <a:lnTo>
                  <a:pt x="2232" y="408"/>
                </a:lnTo>
                <a:lnTo>
                  <a:pt x="2208" y="381"/>
                </a:lnTo>
                <a:lnTo>
                  <a:pt x="2182" y="355"/>
                </a:lnTo>
                <a:lnTo>
                  <a:pt x="2156" y="331"/>
                </a:lnTo>
                <a:lnTo>
                  <a:pt x="2129" y="306"/>
                </a:lnTo>
                <a:lnTo>
                  <a:pt x="2102" y="282"/>
                </a:lnTo>
                <a:lnTo>
                  <a:pt x="2074" y="260"/>
                </a:lnTo>
                <a:lnTo>
                  <a:pt x="2045" y="238"/>
                </a:lnTo>
                <a:lnTo>
                  <a:pt x="2016" y="217"/>
                </a:lnTo>
                <a:lnTo>
                  <a:pt x="1986" y="197"/>
                </a:lnTo>
                <a:lnTo>
                  <a:pt x="1956" y="177"/>
                </a:lnTo>
                <a:lnTo>
                  <a:pt x="1925" y="160"/>
                </a:lnTo>
                <a:lnTo>
                  <a:pt x="1894" y="141"/>
                </a:lnTo>
                <a:lnTo>
                  <a:pt x="1863" y="125"/>
                </a:lnTo>
                <a:lnTo>
                  <a:pt x="1830" y="110"/>
                </a:lnTo>
                <a:lnTo>
                  <a:pt x="1797" y="95"/>
                </a:lnTo>
                <a:lnTo>
                  <a:pt x="1763" y="81"/>
                </a:lnTo>
                <a:lnTo>
                  <a:pt x="1730" y="68"/>
                </a:lnTo>
                <a:lnTo>
                  <a:pt x="1695" y="57"/>
                </a:lnTo>
                <a:lnTo>
                  <a:pt x="1661" y="46"/>
                </a:lnTo>
                <a:lnTo>
                  <a:pt x="1625" y="37"/>
                </a:lnTo>
                <a:lnTo>
                  <a:pt x="1589" y="28"/>
                </a:lnTo>
                <a:lnTo>
                  <a:pt x="1552" y="21"/>
                </a:lnTo>
                <a:lnTo>
                  <a:pt x="1515" y="14"/>
                </a:lnTo>
                <a:lnTo>
                  <a:pt x="1477" y="9"/>
                </a:lnTo>
                <a:lnTo>
                  <a:pt x="1439" y="5"/>
                </a:lnTo>
                <a:lnTo>
                  <a:pt x="1400" y="3"/>
                </a:lnTo>
                <a:lnTo>
                  <a:pt x="1360" y="0"/>
                </a:lnTo>
                <a:lnTo>
                  <a:pt x="1320" y="0"/>
                </a:lnTo>
                <a:lnTo>
                  <a:pt x="1286" y="0"/>
                </a:lnTo>
                <a:lnTo>
                  <a:pt x="1253" y="1"/>
                </a:lnTo>
                <a:lnTo>
                  <a:pt x="1218" y="4"/>
                </a:lnTo>
                <a:lnTo>
                  <a:pt x="1185" y="6"/>
                </a:lnTo>
                <a:lnTo>
                  <a:pt x="1152" y="11"/>
                </a:lnTo>
                <a:lnTo>
                  <a:pt x="1119" y="15"/>
                </a:lnTo>
                <a:lnTo>
                  <a:pt x="1087" y="20"/>
                </a:lnTo>
                <a:lnTo>
                  <a:pt x="1054" y="27"/>
                </a:lnTo>
                <a:lnTo>
                  <a:pt x="1022" y="34"/>
                </a:lnTo>
                <a:lnTo>
                  <a:pt x="991" y="42"/>
                </a:lnTo>
                <a:lnTo>
                  <a:pt x="958" y="50"/>
                </a:lnTo>
                <a:lnTo>
                  <a:pt x="927" y="59"/>
                </a:lnTo>
                <a:lnTo>
                  <a:pt x="897" y="70"/>
                </a:lnTo>
                <a:lnTo>
                  <a:pt x="866" y="80"/>
                </a:lnTo>
                <a:lnTo>
                  <a:pt x="836" y="91"/>
                </a:lnTo>
                <a:lnTo>
                  <a:pt x="806" y="103"/>
                </a:lnTo>
                <a:lnTo>
                  <a:pt x="777" y="117"/>
                </a:lnTo>
                <a:lnTo>
                  <a:pt x="748" y="130"/>
                </a:lnTo>
                <a:lnTo>
                  <a:pt x="719" y="145"/>
                </a:lnTo>
                <a:lnTo>
                  <a:pt x="690" y="158"/>
                </a:lnTo>
                <a:lnTo>
                  <a:pt x="663" y="175"/>
                </a:lnTo>
                <a:lnTo>
                  <a:pt x="635" y="191"/>
                </a:lnTo>
                <a:lnTo>
                  <a:pt x="608" y="208"/>
                </a:lnTo>
                <a:lnTo>
                  <a:pt x="582" y="225"/>
                </a:lnTo>
                <a:lnTo>
                  <a:pt x="555" y="243"/>
                </a:lnTo>
                <a:lnTo>
                  <a:pt x="530" y="262"/>
                </a:lnTo>
                <a:lnTo>
                  <a:pt x="504" y="281"/>
                </a:lnTo>
                <a:lnTo>
                  <a:pt x="480" y="302"/>
                </a:lnTo>
                <a:lnTo>
                  <a:pt x="456" y="321"/>
                </a:lnTo>
                <a:lnTo>
                  <a:pt x="432" y="343"/>
                </a:lnTo>
                <a:lnTo>
                  <a:pt x="408" y="364"/>
                </a:lnTo>
                <a:lnTo>
                  <a:pt x="387" y="386"/>
                </a:lnTo>
                <a:lnTo>
                  <a:pt x="365" y="409"/>
                </a:lnTo>
                <a:lnTo>
                  <a:pt x="343" y="432"/>
                </a:lnTo>
                <a:lnTo>
                  <a:pt x="322" y="457"/>
                </a:lnTo>
                <a:lnTo>
                  <a:pt x="301" y="481"/>
                </a:lnTo>
                <a:lnTo>
                  <a:pt x="281" y="505"/>
                </a:lnTo>
                <a:lnTo>
                  <a:pt x="262" y="530"/>
                </a:lnTo>
                <a:lnTo>
                  <a:pt x="243" y="556"/>
                </a:lnTo>
                <a:lnTo>
                  <a:pt x="225" y="582"/>
                </a:lnTo>
                <a:lnTo>
                  <a:pt x="207" y="609"/>
                </a:lnTo>
                <a:lnTo>
                  <a:pt x="190" y="636"/>
                </a:lnTo>
                <a:lnTo>
                  <a:pt x="174" y="663"/>
                </a:lnTo>
                <a:lnTo>
                  <a:pt x="159" y="691"/>
                </a:lnTo>
                <a:lnTo>
                  <a:pt x="144" y="719"/>
                </a:lnTo>
                <a:lnTo>
                  <a:pt x="129" y="748"/>
                </a:lnTo>
                <a:lnTo>
                  <a:pt x="116" y="777"/>
                </a:lnTo>
                <a:lnTo>
                  <a:pt x="104" y="807"/>
                </a:lnTo>
                <a:lnTo>
                  <a:pt x="91" y="837"/>
                </a:lnTo>
                <a:lnTo>
                  <a:pt x="79" y="867"/>
                </a:lnTo>
                <a:lnTo>
                  <a:pt x="69" y="897"/>
                </a:lnTo>
                <a:lnTo>
                  <a:pt x="58" y="928"/>
                </a:lnTo>
                <a:lnTo>
                  <a:pt x="49" y="959"/>
                </a:lnTo>
                <a:lnTo>
                  <a:pt x="41" y="990"/>
                </a:lnTo>
                <a:lnTo>
                  <a:pt x="33" y="1023"/>
                </a:lnTo>
                <a:lnTo>
                  <a:pt x="26" y="1055"/>
                </a:lnTo>
                <a:lnTo>
                  <a:pt x="20" y="1087"/>
                </a:lnTo>
                <a:lnTo>
                  <a:pt x="15" y="1120"/>
                </a:lnTo>
                <a:lnTo>
                  <a:pt x="10" y="1153"/>
                </a:lnTo>
                <a:lnTo>
                  <a:pt x="6" y="1185"/>
                </a:lnTo>
                <a:lnTo>
                  <a:pt x="3" y="1219"/>
                </a:lnTo>
                <a:lnTo>
                  <a:pt x="1" y="1252"/>
                </a:lnTo>
                <a:lnTo>
                  <a:pt x="0" y="1287"/>
                </a:lnTo>
                <a:lnTo>
                  <a:pt x="0" y="1321"/>
                </a:lnTo>
                <a:lnTo>
                  <a:pt x="1" y="1383"/>
                </a:lnTo>
                <a:lnTo>
                  <a:pt x="4" y="1444"/>
                </a:lnTo>
                <a:lnTo>
                  <a:pt x="10" y="1504"/>
                </a:lnTo>
                <a:lnTo>
                  <a:pt x="18" y="1563"/>
                </a:lnTo>
                <a:lnTo>
                  <a:pt x="30" y="1622"/>
                </a:lnTo>
                <a:lnTo>
                  <a:pt x="42" y="1679"/>
                </a:lnTo>
                <a:lnTo>
                  <a:pt x="57" y="1735"/>
                </a:lnTo>
                <a:lnTo>
                  <a:pt x="75" y="1791"/>
                </a:lnTo>
                <a:lnTo>
                  <a:pt x="93" y="1845"/>
                </a:lnTo>
                <a:lnTo>
                  <a:pt x="114" y="1898"/>
                </a:lnTo>
                <a:lnTo>
                  <a:pt x="137" y="1950"/>
                </a:lnTo>
                <a:lnTo>
                  <a:pt x="161" y="2002"/>
                </a:lnTo>
                <a:lnTo>
                  <a:pt x="188" y="2053"/>
                </a:lnTo>
                <a:lnTo>
                  <a:pt x="217" y="2103"/>
                </a:lnTo>
                <a:lnTo>
                  <a:pt x="246" y="2151"/>
                </a:lnTo>
                <a:lnTo>
                  <a:pt x="278" y="2200"/>
                </a:lnTo>
                <a:lnTo>
                  <a:pt x="310" y="2247"/>
                </a:lnTo>
                <a:lnTo>
                  <a:pt x="345" y="2293"/>
                </a:lnTo>
                <a:lnTo>
                  <a:pt x="380" y="2338"/>
                </a:lnTo>
                <a:lnTo>
                  <a:pt x="417" y="2383"/>
                </a:lnTo>
                <a:lnTo>
                  <a:pt x="456" y="2427"/>
                </a:lnTo>
                <a:lnTo>
                  <a:pt x="495" y="2470"/>
                </a:lnTo>
                <a:lnTo>
                  <a:pt x="536" y="2513"/>
                </a:lnTo>
                <a:lnTo>
                  <a:pt x="577" y="2554"/>
                </a:lnTo>
                <a:lnTo>
                  <a:pt x="620" y="2595"/>
                </a:lnTo>
                <a:lnTo>
                  <a:pt x="663" y="2635"/>
                </a:lnTo>
                <a:lnTo>
                  <a:pt x="708" y="2675"/>
                </a:lnTo>
                <a:lnTo>
                  <a:pt x="753" y="2713"/>
                </a:lnTo>
                <a:lnTo>
                  <a:pt x="799" y="2751"/>
                </a:lnTo>
                <a:lnTo>
                  <a:pt x="845" y="2788"/>
                </a:lnTo>
                <a:lnTo>
                  <a:pt x="892" y="2825"/>
                </a:lnTo>
                <a:lnTo>
                  <a:pt x="940" y="2861"/>
                </a:lnTo>
                <a:lnTo>
                  <a:pt x="1032" y="2930"/>
                </a:lnTo>
                <a:lnTo>
                  <a:pt x="1129" y="3006"/>
                </a:lnTo>
                <a:lnTo>
                  <a:pt x="1229" y="3087"/>
                </a:lnTo>
                <a:lnTo>
                  <a:pt x="1279" y="3131"/>
                </a:lnTo>
                <a:lnTo>
                  <a:pt x="1331" y="3175"/>
                </a:lnTo>
                <a:lnTo>
                  <a:pt x="1383" y="3221"/>
                </a:lnTo>
                <a:lnTo>
                  <a:pt x="1435" y="3267"/>
                </a:lnTo>
                <a:lnTo>
                  <a:pt x="1487" y="3316"/>
                </a:lnTo>
                <a:lnTo>
                  <a:pt x="1539" y="3365"/>
                </a:lnTo>
                <a:lnTo>
                  <a:pt x="1590" y="3415"/>
                </a:lnTo>
                <a:lnTo>
                  <a:pt x="1642" y="3467"/>
                </a:lnTo>
                <a:lnTo>
                  <a:pt x="1692" y="3520"/>
                </a:lnTo>
                <a:lnTo>
                  <a:pt x="1743" y="3573"/>
                </a:lnTo>
                <a:lnTo>
                  <a:pt x="1791" y="3628"/>
                </a:lnTo>
                <a:lnTo>
                  <a:pt x="1840" y="3683"/>
                </a:lnTo>
                <a:lnTo>
                  <a:pt x="1886" y="3740"/>
                </a:lnTo>
                <a:lnTo>
                  <a:pt x="1932" y="3796"/>
                </a:lnTo>
                <a:lnTo>
                  <a:pt x="1976" y="3854"/>
                </a:lnTo>
                <a:lnTo>
                  <a:pt x="2019" y="3913"/>
                </a:lnTo>
                <a:lnTo>
                  <a:pt x="2059" y="3972"/>
                </a:lnTo>
                <a:lnTo>
                  <a:pt x="2098" y="4031"/>
                </a:lnTo>
                <a:lnTo>
                  <a:pt x="2135" y="4091"/>
                </a:lnTo>
                <a:lnTo>
                  <a:pt x="2171" y="4152"/>
                </a:lnTo>
                <a:lnTo>
                  <a:pt x="2204" y="4213"/>
                </a:lnTo>
                <a:lnTo>
                  <a:pt x="2234" y="4274"/>
                </a:lnTo>
                <a:lnTo>
                  <a:pt x="2261" y="4337"/>
                </a:lnTo>
                <a:lnTo>
                  <a:pt x="2287" y="4399"/>
                </a:lnTo>
                <a:lnTo>
                  <a:pt x="2298" y="4430"/>
                </a:lnTo>
                <a:lnTo>
                  <a:pt x="2309" y="4462"/>
                </a:lnTo>
                <a:lnTo>
                  <a:pt x="2319" y="4493"/>
                </a:lnTo>
                <a:lnTo>
                  <a:pt x="2328" y="4524"/>
                </a:lnTo>
                <a:lnTo>
                  <a:pt x="2338" y="4493"/>
                </a:lnTo>
                <a:lnTo>
                  <a:pt x="2347" y="4462"/>
                </a:lnTo>
                <a:lnTo>
                  <a:pt x="2358" y="4430"/>
                </a:lnTo>
                <a:lnTo>
                  <a:pt x="2369" y="4399"/>
                </a:lnTo>
                <a:lnTo>
                  <a:pt x="2394" y="4337"/>
                </a:lnTo>
                <a:lnTo>
                  <a:pt x="2422" y="4274"/>
                </a:lnTo>
                <a:lnTo>
                  <a:pt x="2452" y="4213"/>
                </a:lnTo>
                <a:lnTo>
                  <a:pt x="2484" y="4152"/>
                </a:lnTo>
                <a:lnTo>
                  <a:pt x="2520" y="4091"/>
                </a:lnTo>
                <a:lnTo>
                  <a:pt x="2557" y="4031"/>
                </a:lnTo>
                <a:lnTo>
                  <a:pt x="2596" y="3972"/>
                </a:lnTo>
                <a:lnTo>
                  <a:pt x="2637" y="3913"/>
                </a:lnTo>
                <a:lnTo>
                  <a:pt x="2680" y="3854"/>
                </a:lnTo>
                <a:lnTo>
                  <a:pt x="2723" y="3796"/>
                </a:lnTo>
                <a:lnTo>
                  <a:pt x="2770" y="3740"/>
                </a:lnTo>
                <a:lnTo>
                  <a:pt x="2817" y="3683"/>
                </a:lnTo>
                <a:lnTo>
                  <a:pt x="2864" y="3628"/>
                </a:lnTo>
                <a:lnTo>
                  <a:pt x="2914" y="3573"/>
                </a:lnTo>
                <a:lnTo>
                  <a:pt x="2964" y="3520"/>
                </a:lnTo>
                <a:lnTo>
                  <a:pt x="3015" y="3467"/>
                </a:lnTo>
                <a:lnTo>
                  <a:pt x="3065" y="3415"/>
                </a:lnTo>
                <a:lnTo>
                  <a:pt x="3117" y="3365"/>
                </a:lnTo>
                <a:lnTo>
                  <a:pt x="3168" y="3316"/>
                </a:lnTo>
                <a:lnTo>
                  <a:pt x="3220" y="3267"/>
                </a:lnTo>
                <a:lnTo>
                  <a:pt x="3272" y="3221"/>
                </a:lnTo>
                <a:lnTo>
                  <a:pt x="3324" y="3175"/>
                </a:lnTo>
                <a:lnTo>
                  <a:pt x="3376" y="3131"/>
                </a:lnTo>
                <a:lnTo>
                  <a:pt x="3427" y="3087"/>
                </a:lnTo>
                <a:lnTo>
                  <a:pt x="3527" y="3006"/>
                </a:lnTo>
                <a:lnTo>
                  <a:pt x="3623" y="2930"/>
                </a:lnTo>
                <a:lnTo>
                  <a:pt x="3716" y="2861"/>
                </a:lnTo>
                <a:lnTo>
                  <a:pt x="3763" y="2825"/>
                </a:lnTo>
                <a:lnTo>
                  <a:pt x="3810" y="2788"/>
                </a:lnTo>
                <a:lnTo>
                  <a:pt x="3858" y="2751"/>
                </a:lnTo>
                <a:lnTo>
                  <a:pt x="3903" y="2713"/>
                </a:lnTo>
                <a:lnTo>
                  <a:pt x="3948" y="2675"/>
                </a:lnTo>
                <a:lnTo>
                  <a:pt x="3993" y="2635"/>
                </a:lnTo>
                <a:lnTo>
                  <a:pt x="4037" y="2595"/>
                </a:lnTo>
                <a:lnTo>
                  <a:pt x="4078" y="2554"/>
                </a:lnTo>
                <a:lnTo>
                  <a:pt x="4120" y="2513"/>
                </a:lnTo>
                <a:lnTo>
                  <a:pt x="4160" y="2470"/>
                </a:lnTo>
                <a:lnTo>
                  <a:pt x="4201" y="2427"/>
                </a:lnTo>
                <a:lnTo>
                  <a:pt x="4239" y="2383"/>
                </a:lnTo>
                <a:lnTo>
                  <a:pt x="4276" y="2338"/>
                </a:lnTo>
                <a:lnTo>
                  <a:pt x="4311" y="2293"/>
                </a:lnTo>
                <a:lnTo>
                  <a:pt x="4345" y="2247"/>
                </a:lnTo>
                <a:lnTo>
                  <a:pt x="4378" y="2200"/>
                </a:lnTo>
                <a:lnTo>
                  <a:pt x="4410" y="2151"/>
                </a:lnTo>
                <a:lnTo>
                  <a:pt x="4439" y="2103"/>
                </a:lnTo>
                <a:lnTo>
                  <a:pt x="4468" y="2053"/>
                </a:lnTo>
                <a:lnTo>
                  <a:pt x="4494" y="2002"/>
                </a:lnTo>
                <a:lnTo>
                  <a:pt x="4519" y="1950"/>
                </a:lnTo>
                <a:lnTo>
                  <a:pt x="4542" y="1898"/>
                </a:lnTo>
                <a:lnTo>
                  <a:pt x="4562" y="1845"/>
                </a:lnTo>
                <a:lnTo>
                  <a:pt x="4581" y="1791"/>
                </a:lnTo>
                <a:lnTo>
                  <a:pt x="4598" y="1735"/>
                </a:lnTo>
                <a:lnTo>
                  <a:pt x="4613" y="1679"/>
                </a:lnTo>
                <a:lnTo>
                  <a:pt x="4626" y="1622"/>
                </a:lnTo>
                <a:lnTo>
                  <a:pt x="4636" y="1563"/>
                </a:lnTo>
                <a:lnTo>
                  <a:pt x="4646" y="1504"/>
                </a:lnTo>
                <a:lnTo>
                  <a:pt x="4651" y="1444"/>
                </a:lnTo>
                <a:lnTo>
                  <a:pt x="4655" y="1383"/>
                </a:lnTo>
                <a:lnTo>
                  <a:pt x="4656" y="1321"/>
                </a:lnTo>
                <a:lnTo>
                  <a:pt x="4656" y="1287"/>
                </a:lnTo>
                <a:lnTo>
                  <a:pt x="4655" y="1252"/>
                </a:lnTo>
                <a:lnTo>
                  <a:pt x="4653" y="1219"/>
                </a:lnTo>
                <a:lnTo>
                  <a:pt x="4649" y="1185"/>
                </a:lnTo>
                <a:lnTo>
                  <a:pt x="4646" y="1153"/>
                </a:lnTo>
                <a:lnTo>
                  <a:pt x="4641" y="1120"/>
                </a:lnTo>
                <a:lnTo>
                  <a:pt x="4635" y="1087"/>
                </a:lnTo>
                <a:lnTo>
                  <a:pt x="4629" y="1055"/>
                </a:lnTo>
                <a:lnTo>
                  <a:pt x="4623" y="1023"/>
                </a:lnTo>
                <a:lnTo>
                  <a:pt x="4614" y="990"/>
                </a:lnTo>
                <a:lnTo>
                  <a:pt x="4606" y="959"/>
                </a:lnTo>
                <a:lnTo>
                  <a:pt x="4597" y="928"/>
                </a:lnTo>
                <a:lnTo>
                  <a:pt x="4587" y="897"/>
                </a:lnTo>
                <a:lnTo>
                  <a:pt x="4576" y="867"/>
                </a:lnTo>
                <a:lnTo>
                  <a:pt x="4565" y="837"/>
                </a:lnTo>
                <a:lnTo>
                  <a:pt x="4552" y="807"/>
                </a:lnTo>
                <a:lnTo>
                  <a:pt x="4539" y="777"/>
                </a:lnTo>
                <a:lnTo>
                  <a:pt x="4527" y="748"/>
                </a:lnTo>
                <a:lnTo>
                  <a:pt x="4512" y="719"/>
                </a:lnTo>
                <a:lnTo>
                  <a:pt x="4497" y="691"/>
                </a:lnTo>
                <a:lnTo>
                  <a:pt x="4482" y="663"/>
                </a:lnTo>
                <a:lnTo>
                  <a:pt x="4465" y="636"/>
                </a:lnTo>
                <a:lnTo>
                  <a:pt x="4448" y="609"/>
                </a:lnTo>
                <a:lnTo>
                  <a:pt x="4431" y="582"/>
                </a:lnTo>
                <a:lnTo>
                  <a:pt x="4412" y="556"/>
                </a:lnTo>
                <a:lnTo>
                  <a:pt x="4394" y="530"/>
                </a:lnTo>
                <a:lnTo>
                  <a:pt x="4374" y="505"/>
                </a:lnTo>
                <a:lnTo>
                  <a:pt x="4355" y="481"/>
                </a:lnTo>
                <a:lnTo>
                  <a:pt x="4334" y="457"/>
                </a:lnTo>
                <a:lnTo>
                  <a:pt x="4313" y="432"/>
                </a:lnTo>
                <a:lnTo>
                  <a:pt x="4291" y="409"/>
                </a:lnTo>
                <a:lnTo>
                  <a:pt x="4269" y="386"/>
                </a:lnTo>
                <a:lnTo>
                  <a:pt x="4247" y="364"/>
                </a:lnTo>
                <a:lnTo>
                  <a:pt x="4224" y="343"/>
                </a:lnTo>
                <a:lnTo>
                  <a:pt x="4200" y="321"/>
                </a:lnTo>
                <a:lnTo>
                  <a:pt x="4175" y="302"/>
                </a:lnTo>
                <a:lnTo>
                  <a:pt x="4151" y="281"/>
                </a:lnTo>
                <a:lnTo>
                  <a:pt x="4126" y="262"/>
                </a:lnTo>
                <a:lnTo>
                  <a:pt x="4100" y="243"/>
                </a:lnTo>
                <a:lnTo>
                  <a:pt x="4074" y="225"/>
                </a:lnTo>
                <a:lnTo>
                  <a:pt x="4047" y="208"/>
                </a:lnTo>
                <a:lnTo>
                  <a:pt x="4021" y="191"/>
                </a:lnTo>
                <a:lnTo>
                  <a:pt x="3993" y="175"/>
                </a:lnTo>
                <a:lnTo>
                  <a:pt x="3965" y="158"/>
                </a:lnTo>
                <a:lnTo>
                  <a:pt x="3936" y="145"/>
                </a:lnTo>
                <a:lnTo>
                  <a:pt x="3907" y="130"/>
                </a:lnTo>
                <a:lnTo>
                  <a:pt x="3879" y="117"/>
                </a:lnTo>
                <a:lnTo>
                  <a:pt x="3850" y="103"/>
                </a:lnTo>
                <a:lnTo>
                  <a:pt x="3820" y="91"/>
                </a:lnTo>
                <a:lnTo>
                  <a:pt x="3790" y="80"/>
                </a:lnTo>
                <a:lnTo>
                  <a:pt x="3758" y="70"/>
                </a:lnTo>
                <a:lnTo>
                  <a:pt x="3728" y="59"/>
                </a:lnTo>
                <a:lnTo>
                  <a:pt x="3697" y="50"/>
                </a:lnTo>
                <a:lnTo>
                  <a:pt x="3665" y="42"/>
                </a:lnTo>
                <a:lnTo>
                  <a:pt x="3634" y="34"/>
                </a:lnTo>
                <a:lnTo>
                  <a:pt x="3601" y="27"/>
                </a:lnTo>
                <a:lnTo>
                  <a:pt x="3569" y="20"/>
                </a:lnTo>
                <a:lnTo>
                  <a:pt x="3537" y="15"/>
                </a:lnTo>
                <a:lnTo>
                  <a:pt x="3503" y="11"/>
                </a:lnTo>
                <a:lnTo>
                  <a:pt x="3470" y="6"/>
                </a:lnTo>
                <a:lnTo>
                  <a:pt x="3437" y="4"/>
                </a:lnTo>
                <a:lnTo>
                  <a:pt x="3403" y="1"/>
                </a:lnTo>
                <a:lnTo>
                  <a:pt x="3369" y="0"/>
                </a:lnTo>
                <a:lnTo>
                  <a:pt x="3336" y="0"/>
                </a:lnTo>
                <a:close/>
              </a:path>
            </a:pathLst>
          </a:custGeom>
          <a:solidFill>
            <a:srgbClr val="FFFFFE"/>
          </a:solidFill>
          <a:ln>
            <a:solidFill>
              <a:srgbClr val="FFFFFE"/>
            </a:solidFill>
          </a:ln>
        </p:spPr>
        <p:txBody>
          <a:bodyPr lIns="86694" tIns="43347" rIns="86694" bIns="43347"/>
          <a:lstStyle/>
          <a:p>
            <a:endParaRPr lang="zh-CN" altLang="en-US">
              <a:latin typeface="微软雅黑"/>
              <a:ea typeface="微软雅黑"/>
              <a:sym typeface="微软雅黑"/>
            </a:endParaRPr>
          </a:p>
        </p:txBody>
      </p:sp>
      <p:sp>
        <p:nvSpPr>
          <p:cNvPr id="23561" name="KSO_Shape"/>
          <p:cNvSpPr>
            <a:spLocks/>
          </p:cNvSpPr>
          <p:nvPr/>
        </p:nvSpPr>
        <p:spPr bwMode="auto">
          <a:xfrm>
            <a:off x="7053369" y="1687513"/>
            <a:ext cx="944510" cy="1200150"/>
          </a:xfrm>
          <a:custGeom>
            <a:avLst/>
            <a:gdLst>
              <a:gd name="T0" fmla="*/ 2147483647 w 4116"/>
              <a:gd name="T1" fmla="*/ 2147483647 h 5239"/>
              <a:gd name="T2" fmla="*/ 2147483647 w 4116"/>
              <a:gd name="T3" fmla="*/ 2147483647 h 5239"/>
              <a:gd name="T4" fmla="*/ 2147483647 w 4116"/>
              <a:gd name="T5" fmla="*/ 2147483647 h 5239"/>
              <a:gd name="T6" fmla="*/ 2147483647 w 4116"/>
              <a:gd name="T7" fmla="*/ 2147483647 h 5239"/>
              <a:gd name="T8" fmla="*/ 2147483647 w 4116"/>
              <a:gd name="T9" fmla="*/ 2147483647 h 5239"/>
              <a:gd name="T10" fmla="*/ 2147483647 w 4116"/>
              <a:gd name="T11" fmla="*/ 2147483647 h 5239"/>
              <a:gd name="T12" fmla="*/ 2147483647 w 4116"/>
              <a:gd name="T13" fmla="*/ 2147483647 h 5239"/>
              <a:gd name="T14" fmla="*/ 2147483647 w 4116"/>
              <a:gd name="T15" fmla="*/ 2147483647 h 5239"/>
              <a:gd name="T16" fmla="*/ 2147483647 w 4116"/>
              <a:gd name="T17" fmla="*/ 2147483647 h 5239"/>
              <a:gd name="T18" fmla="*/ 2147483647 w 4116"/>
              <a:gd name="T19" fmla="*/ 2147483647 h 5239"/>
              <a:gd name="T20" fmla="*/ 2147483647 w 4116"/>
              <a:gd name="T21" fmla="*/ 2147483647 h 5239"/>
              <a:gd name="T22" fmla="*/ 2147483647 w 4116"/>
              <a:gd name="T23" fmla="*/ 2147483647 h 5239"/>
              <a:gd name="T24" fmla="*/ 2147483647 w 4116"/>
              <a:gd name="T25" fmla="*/ 2147483647 h 5239"/>
              <a:gd name="T26" fmla="*/ 2147483647 w 4116"/>
              <a:gd name="T27" fmla="*/ 2147483647 h 5239"/>
              <a:gd name="T28" fmla="*/ 2147483647 w 4116"/>
              <a:gd name="T29" fmla="*/ 2147483647 h 5239"/>
              <a:gd name="T30" fmla="*/ 2147483647 w 4116"/>
              <a:gd name="T31" fmla="*/ 2147483647 h 5239"/>
              <a:gd name="T32" fmla="*/ 2147483647 w 4116"/>
              <a:gd name="T33" fmla="*/ 2147483647 h 5239"/>
              <a:gd name="T34" fmla="*/ 2147483647 w 4116"/>
              <a:gd name="T35" fmla="*/ 2147483647 h 5239"/>
              <a:gd name="T36" fmla="*/ 2147483647 w 4116"/>
              <a:gd name="T37" fmla="*/ 2147483647 h 5239"/>
              <a:gd name="T38" fmla="*/ 2147483647 w 4116"/>
              <a:gd name="T39" fmla="*/ 2147483647 h 5239"/>
              <a:gd name="T40" fmla="*/ 2147483647 w 4116"/>
              <a:gd name="T41" fmla="*/ 2147483647 h 5239"/>
              <a:gd name="T42" fmla="*/ 2147483647 w 4116"/>
              <a:gd name="T43" fmla="*/ 2147483647 h 5239"/>
              <a:gd name="T44" fmla="*/ 2147483647 w 4116"/>
              <a:gd name="T45" fmla="*/ 2147483647 h 5239"/>
              <a:gd name="T46" fmla="*/ 2147483647 w 4116"/>
              <a:gd name="T47" fmla="*/ 2147483647 h 5239"/>
              <a:gd name="T48" fmla="*/ 2147483647 w 4116"/>
              <a:gd name="T49" fmla="*/ 2147483647 h 5239"/>
              <a:gd name="T50" fmla="*/ 2147483647 w 4116"/>
              <a:gd name="T51" fmla="*/ 2147483647 h 5239"/>
              <a:gd name="T52" fmla="*/ 2147483647 w 4116"/>
              <a:gd name="T53" fmla="*/ 2147483647 h 5239"/>
              <a:gd name="T54" fmla="*/ 2147483647 w 4116"/>
              <a:gd name="T55" fmla="*/ 2147483647 h 5239"/>
              <a:gd name="T56" fmla="*/ 2147483647 w 4116"/>
              <a:gd name="T57" fmla="*/ 2147483647 h 5239"/>
              <a:gd name="T58" fmla="*/ 2147483647 w 4116"/>
              <a:gd name="T59" fmla="*/ 2147483647 h 5239"/>
              <a:gd name="T60" fmla="*/ 2147483647 w 4116"/>
              <a:gd name="T61" fmla="*/ 2147483647 h 5239"/>
              <a:gd name="T62" fmla="*/ 2147483647 w 4116"/>
              <a:gd name="T63" fmla="*/ 2147483647 h 5239"/>
              <a:gd name="T64" fmla="*/ 2147483647 w 4116"/>
              <a:gd name="T65" fmla="*/ 2147483647 h 5239"/>
              <a:gd name="T66" fmla="*/ 2147483647 w 4116"/>
              <a:gd name="T67" fmla="*/ 2147483647 h 5239"/>
              <a:gd name="T68" fmla="*/ 2147483647 w 4116"/>
              <a:gd name="T69" fmla="*/ 2147483647 h 5239"/>
              <a:gd name="T70" fmla="*/ 2147483647 w 4116"/>
              <a:gd name="T71" fmla="*/ 2147483647 h 5239"/>
              <a:gd name="T72" fmla="*/ 2147483647 w 4116"/>
              <a:gd name="T73" fmla="*/ 2147483647 h 5239"/>
              <a:gd name="T74" fmla="*/ 2147483647 w 4116"/>
              <a:gd name="T75" fmla="*/ 2147483647 h 5239"/>
              <a:gd name="T76" fmla="*/ 2147483647 w 4116"/>
              <a:gd name="T77" fmla="*/ 2147483647 h 5239"/>
              <a:gd name="T78" fmla="*/ 2147483647 w 4116"/>
              <a:gd name="T79" fmla="*/ 2147483647 h 5239"/>
              <a:gd name="T80" fmla="*/ 2147483647 w 4116"/>
              <a:gd name="T81" fmla="*/ 2147483647 h 5239"/>
              <a:gd name="T82" fmla="*/ 2147483647 w 4116"/>
              <a:gd name="T83" fmla="*/ 2147483647 h 5239"/>
              <a:gd name="T84" fmla="*/ 2147483647 w 4116"/>
              <a:gd name="T85" fmla="*/ 2147483647 h 5239"/>
              <a:gd name="T86" fmla="*/ 2147483647 w 4116"/>
              <a:gd name="T87" fmla="*/ 2147483647 h 5239"/>
              <a:gd name="T88" fmla="*/ 2147483647 w 4116"/>
              <a:gd name="T89" fmla="*/ 2147483647 h 5239"/>
              <a:gd name="T90" fmla="*/ 2147483647 w 4116"/>
              <a:gd name="T91" fmla="*/ 2147483647 h 5239"/>
              <a:gd name="T92" fmla="*/ 0 w 4116"/>
              <a:gd name="T93" fmla="*/ 2147483647 h 5239"/>
              <a:gd name="T94" fmla="*/ 2147483647 w 4116"/>
              <a:gd name="T95" fmla="*/ 2147483647 h 5239"/>
              <a:gd name="T96" fmla="*/ 2147483647 w 4116"/>
              <a:gd name="T97" fmla="*/ 2147483647 h 5239"/>
              <a:gd name="T98" fmla="*/ 2147483647 w 4116"/>
              <a:gd name="T99" fmla="*/ 2147483647 h 5239"/>
              <a:gd name="T100" fmla="*/ 2147483647 w 4116"/>
              <a:gd name="T101" fmla="*/ 2147483647 h 5239"/>
              <a:gd name="T102" fmla="*/ 2147483647 w 4116"/>
              <a:gd name="T103" fmla="*/ 2147483647 h 5239"/>
              <a:gd name="T104" fmla="*/ 2147483647 w 4116"/>
              <a:gd name="T105" fmla="*/ 2147483647 h 5239"/>
              <a:gd name="T106" fmla="*/ 2147483647 w 4116"/>
              <a:gd name="T107" fmla="*/ 2147483647 h 5239"/>
              <a:gd name="T108" fmla="*/ 2147483647 w 4116"/>
              <a:gd name="T109" fmla="*/ 2147483647 h 5239"/>
              <a:gd name="T110" fmla="*/ 2147483647 w 4116"/>
              <a:gd name="T111" fmla="*/ 2147483647 h 5239"/>
              <a:gd name="T112" fmla="*/ 2147483647 w 4116"/>
              <a:gd name="T113" fmla="*/ 2147483647 h 5239"/>
              <a:gd name="T114" fmla="*/ 2147483647 w 4116"/>
              <a:gd name="T115" fmla="*/ 2147483647 h 5239"/>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4116" h="5239">
                <a:moveTo>
                  <a:pt x="2496" y="2121"/>
                </a:moveTo>
                <a:lnTo>
                  <a:pt x="2496" y="2121"/>
                </a:lnTo>
                <a:lnTo>
                  <a:pt x="2443" y="2107"/>
                </a:lnTo>
                <a:lnTo>
                  <a:pt x="2390" y="2095"/>
                </a:lnTo>
                <a:lnTo>
                  <a:pt x="2336" y="2084"/>
                </a:lnTo>
                <a:lnTo>
                  <a:pt x="2282" y="2075"/>
                </a:lnTo>
                <a:lnTo>
                  <a:pt x="2227" y="2068"/>
                </a:lnTo>
                <a:lnTo>
                  <a:pt x="2171" y="2063"/>
                </a:lnTo>
                <a:lnTo>
                  <a:pt x="2115" y="2060"/>
                </a:lnTo>
                <a:lnTo>
                  <a:pt x="2058" y="2059"/>
                </a:lnTo>
                <a:lnTo>
                  <a:pt x="2002" y="2060"/>
                </a:lnTo>
                <a:lnTo>
                  <a:pt x="1945" y="2063"/>
                </a:lnTo>
                <a:lnTo>
                  <a:pt x="1890" y="2068"/>
                </a:lnTo>
                <a:lnTo>
                  <a:pt x="1835" y="2075"/>
                </a:lnTo>
                <a:lnTo>
                  <a:pt x="1780" y="2084"/>
                </a:lnTo>
                <a:lnTo>
                  <a:pt x="1726" y="2095"/>
                </a:lnTo>
                <a:lnTo>
                  <a:pt x="1673" y="2107"/>
                </a:lnTo>
                <a:lnTo>
                  <a:pt x="1621" y="2121"/>
                </a:lnTo>
                <a:lnTo>
                  <a:pt x="1621" y="761"/>
                </a:lnTo>
                <a:lnTo>
                  <a:pt x="452" y="761"/>
                </a:lnTo>
                <a:lnTo>
                  <a:pt x="452" y="1438"/>
                </a:lnTo>
                <a:lnTo>
                  <a:pt x="1020" y="2446"/>
                </a:lnTo>
                <a:lnTo>
                  <a:pt x="989" y="2473"/>
                </a:lnTo>
                <a:lnTo>
                  <a:pt x="958" y="2502"/>
                </a:lnTo>
                <a:lnTo>
                  <a:pt x="928" y="2532"/>
                </a:lnTo>
                <a:lnTo>
                  <a:pt x="900" y="2561"/>
                </a:lnTo>
                <a:lnTo>
                  <a:pt x="871" y="2593"/>
                </a:lnTo>
                <a:lnTo>
                  <a:pt x="844" y="2624"/>
                </a:lnTo>
                <a:lnTo>
                  <a:pt x="817" y="2656"/>
                </a:lnTo>
                <a:lnTo>
                  <a:pt x="792" y="2689"/>
                </a:lnTo>
                <a:lnTo>
                  <a:pt x="767" y="2723"/>
                </a:lnTo>
                <a:lnTo>
                  <a:pt x="743" y="2758"/>
                </a:lnTo>
                <a:lnTo>
                  <a:pt x="720" y="2792"/>
                </a:lnTo>
                <a:lnTo>
                  <a:pt x="697" y="2828"/>
                </a:lnTo>
                <a:lnTo>
                  <a:pt x="676" y="2864"/>
                </a:lnTo>
                <a:lnTo>
                  <a:pt x="655" y="2901"/>
                </a:lnTo>
                <a:lnTo>
                  <a:pt x="636" y="2938"/>
                </a:lnTo>
                <a:lnTo>
                  <a:pt x="618" y="2977"/>
                </a:lnTo>
                <a:lnTo>
                  <a:pt x="600" y="3015"/>
                </a:lnTo>
                <a:lnTo>
                  <a:pt x="584" y="3054"/>
                </a:lnTo>
                <a:lnTo>
                  <a:pt x="569" y="3094"/>
                </a:lnTo>
                <a:lnTo>
                  <a:pt x="554" y="3134"/>
                </a:lnTo>
                <a:lnTo>
                  <a:pt x="540" y="3174"/>
                </a:lnTo>
                <a:lnTo>
                  <a:pt x="528" y="3216"/>
                </a:lnTo>
                <a:lnTo>
                  <a:pt x="517" y="3257"/>
                </a:lnTo>
                <a:lnTo>
                  <a:pt x="507" y="3300"/>
                </a:lnTo>
                <a:lnTo>
                  <a:pt x="499" y="3341"/>
                </a:lnTo>
                <a:lnTo>
                  <a:pt x="490" y="3384"/>
                </a:lnTo>
                <a:lnTo>
                  <a:pt x="483" y="3428"/>
                </a:lnTo>
                <a:lnTo>
                  <a:pt x="478" y="3472"/>
                </a:lnTo>
                <a:lnTo>
                  <a:pt x="474" y="3515"/>
                </a:lnTo>
                <a:lnTo>
                  <a:pt x="471" y="3559"/>
                </a:lnTo>
                <a:lnTo>
                  <a:pt x="469" y="3604"/>
                </a:lnTo>
                <a:lnTo>
                  <a:pt x="468" y="3649"/>
                </a:lnTo>
                <a:lnTo>
                  <a:pt x="469" y="3691"/>
                </a:lnTo>
                <a:lnTo>
                  <a:pt x="470" y="3731"/>
                </a:lnTo>
                <a:lnTo>
                  <a:pt x="473" y="3771"/>
                </a:lnTo>
                <a:lnTo>
                  <a:pt x="476" y="3812"/>
                </a:lnTo>
                <a:lnTo>
                  <a:pt x="481" y="3852"/>
                </a:lnTo>
                <a:lnTo>
                  <a:pt x="486" y="3891"/>
                </a:lnTo>
                <a:lnTo>
                  <a:pt x="493" y="3931"/>
                </a:lnTo>
                <a:lnTo>
                  <a:pt x="501" y="3970"/>
                </a:lnTo>
                <a:lnTo>
                  <a:pt x="509" y="4008"/>
                </a:lnTo>
                <a:lnTo>
                  <a:pt x="519" y="4046"/>
                </a:lnTo>
                <a:lnTo>
                  <a:pt x="529" y="4085"/>
                </a:lnTo>
                <a:lnTo>
                  <a:pt x="540" y="4122"/>
                </a:lnTo>
                <a:lnTo>
                  <a:pt x="552" y="4159"/>
                </a:lnTo>
                <a:lnTo>
                  <a:pt x="565" y="4196"/>
                </a:lnTo>
                <a:lnTo>
                  <a:pt x="579" y="4233"/>
                </a:lnTo>
                <a:lnTo>
                  <a:pt x="593" y="4268"/>
                </a:lnTo>
                <a:lnTo>
                  <a:pt x="609" y="4304"/>
                </a:lnTo>
                <a:lnTo>
                  <a:pt x="625" y="4339"/>
                </a:lnTo>
                <a:lnTo>
                  <a:pt x="642" y="4373"/>
                </a:lnTo>
                <a:lnTo>
                  <a:pt x="661" y="4407"/>
                </a:lnTo>
                <a:lnTo>
                  <a:pt x="679" y="4440"/>
                </a:lnTo>
                <a:lnTo>
                  <a:pt x="698" y="4474"/>
                </a:lnTo>
                <a:lnTo>
                  <a:pt x="719" y="4507"/>
                </a:lnTo>
                <a:lnTo>
                  <a:pt x="740" y="4538"/>
                </a:lnTo>
                <a:lnTo>
                  <a:pt x="761" y="4570"/>
                </a:lnTo>
                <a:lnTo>
                  <a:pt x="785" y="4600"/>
                </a:lnTo>
                <a:lnTo>
                  <a:pt x="807" y="4631"/>
                </a:lnTo>
                <a:lnTo>
                  <a:pt x="832" y="4660"/>
                </a:lnTo>
                <a:lnTo>
                  <a:pt x="856" y="4690"/>
                </a:lnTo>
                <a:lnTo>
                  <a:pt x="882" y="4718"/>
                </a:lnTo>
                <a:lnTo>
                  <a:pt x="907" y="4746"/>
                </a:lnTo>
                <a:lnTo>
                  <a:pt x="935" y="4773"/>
                </a:lnTo>
                <a:lnTo>
                  <a:pt x="961" y="4800"/>
                </a:lnTo>
                <a:lnTo>
                  <a:pt x="990" y="4826"/>
                </a:lnTo>
                <a:lnTo>
                  <a:pt x="1018" y="4852"/>
                </a:lnTo>
                <a:lnTo>
                  <a:pt x="1047" y="4876"/>
                </a:lnTo>
                <a:lnTo>
                  <a:pt x="1077" y="4900"/>
                </a:lnTo>
                <a:lnTo>
                  <a:pt x="1107" y="4923"/>
                </a:lnTo>
                <a:lnTo>
                  <a:pt x="1138" y="4946"/>
                </a:lnTo>
                <a:lnTo>
                  <a:pt x="1170" y="4968"/>
                </a:lnTo>
                <a:lnTo>
                  <a:pt x="1201" y="4988"/>
                </a:lnTo>
                <a:lnTo>
                  <a:pt x="1234" y="5009"/>
                </a:lnTo>
                <a:lnTo>
                  <a:pt x="1267" y="5028"/>
                </a:lnTo>
                <a:lnTo>
                  <a:pt x="1300" y="5047"/>
                </a:lnTo>
                <a:lnTo>
                  <a:pt x="1335" y="5065"/>
                </a:lnTo>
                <a:lnTo>
                  <a:pt x="1370" y="5082"/>
                </a:lnTo>
                <a:lnTo>
                  <a:pt x="1404" y="5098"/>
                </a:lnTo>
                <a:lnTo>
                  <a:pt x="1440" y="5114"/>
                </a:lnTo>
                <a:lnTo>
                  <a:pt x="1476" y="5129"/>
                </a:lnTo>
                <a:lnTo>
                  <a:pt x="1512" y="5142"/>
                </a:lnTo>
                <a:lnTo>
                  <a:pt x="1549" y="5155"/>
                </a:lnTo>
                <a:lnTo>
                  <a:pt x="1586" y="5168"/>
                </a:lnTo>
                <a:lnTo>
                  <a:pt x="1623" y="5179"/>
                </a:lnTo>
                <a:lnTo>
                  <a:pt x="1661" y="5189"/>
                </a:lnTo>
                <a:lnTo>
                  <a:pt x="1700" y="5198"/>
                </a:lnTo>
                <a:lnTo>
                  <a:pt x="1738" y="5206"/>
                </a:lnTo>
                <a:lnTo>
                  <a:pt x="1777" y="5214"/>
                </a:lnTo>
                <a:lnTo>
                  <a:pt x="1817" y="5221"/>
                </a:lnTo>
                <a:lnTo>
                  <a:pt x="1855" y="5227"/>
                </a:lnTo>
                <a:lnTo>
                  <a:pt x="1896" y="5231"/>
                </a:lnTo>
                <a:lnTo>
                  <a:pt x="1936" y="5235"/>
                </a:lnTo>
                <a:lnTo>
                  <a:pt x="1977" y="5237"/>
                </a:lnTo>
                <a:lnTo>
                  <a:pt x="2017" y="5239"/>
                </a:lnTo>
                <a:lnTo>
                  <a:pt x="2058" y="5239"/>
                </a:lnTo>
                <a:lnTo>
                  <a:pt x="2099" y="5239"/>
                </a:lnTo>
                <a:lnTo>
                  <a:pt x="2141" y="5237"/>
                </a:lnTo>
                <a:lnTo>
                  <a:pt x="2180" y="5235"/>
                </a:lnTo>
                <a:lnTo>
                  <a:pt x="2221" y="5231"/>
                </a:lnTo>
                <a:lnTo>
                  <a:pt x="2261" y="5227"/>
                </a:lnTo>
                <a:lnTo>
                  <a:pt x="2301" y="5221"/>
                </a:lnTo>
                <a:lnTo>
                  <a:pt x="2339" y="5214"/>
                </a:lnTo>
                <a:lnTo>
                  <a:pt x="2379" y="5206"/>
                </a:lnTo>
                <a:lnTo>
                  <a:pt x="2418" y="5198"/>
                </a:lnTo>
                <a:lnTo>
                  <a:pt x="2456" y="5189"/>
                </a:lnTo>
                <a:lnTo>
                  <a:pt x="2494" y="5179"/>
                </a:lnTo>
                <a:lnTo>
                  <a:pt x="2531" y="5168"/>
                </a:lnTo>
                <a:lnTo>
                  <a:pt x="2569" y="5155"/>
                </a:lnTo>
                <a:lnTo>
                  <a:pt x="2605" y="5142"/>
                </a:lnTo>
                <a:lnTo>
                  <a:pt x="2642" y="5129"/>
                </a:lnTo>
                <a:lnTo>
                  <a:pt x="2678" y="5114"/>
                </a:lnTo>
                <a:lnTo>
                  <a:pt x="2713" y="5098"/>
                </a:lnTo>
                <a:lnTo>
                  <a:pt x="2748" y="5082"/>
                </a:lnTo>
                <a:lnTo>
                  <a:pt x="2783" y="5065"/>
                </a:lnTo>
                <a:lnTo>
                  <a:pt x="2816" y="5047"/>
                </a:lnTo>
                <a:lnTo>
                  <a:pt x="2850" y="5028"/>
                </a:lnTo>
                <a:lnTo>
                  <a:pt x="2883" y="5009"/>
                </a:lnTo>
                <a:lnTo>
                  <a:pt x="2915" y="4988"/>
                </a:lnTo>
                <a:lnTo>
                  <a:pt x="2948" y="4968"/>
                </a:lnTo>
                <a:lnTo>
                  <a:pt x="2979" y="4946"/>
                </a:lnTo>
                <a:lnTo>
                  <a:pt x="3010" y="4923"/>
                </a:lnTo>
                <a:lnTo>
                  <a:pt x="3040" y="4900"/>
                </a:lnTo>
                <a:lnTo>
                  <a:pt x="3070" y="4876"/>
                </a:lnTo>
                <a:lnTo>
                  <a:pt x="3099" y="4852"/>
                </a:lnTo>
                <a:lnTo>
                  <a:pt x="3128" y="4826"/>
                </a:lnTo>
                <a:lnTo>
                  <a:pt x="3155" y="4800"/>
                </a:lnTo>
                <a:lnTo>
                  <a:pt x="3183" y="4773"/>
                </a:lnTo>
                <a:lnTo>
                  <a:pt x="3209" y="4746"/>
                </a:lnTo>
                <a:lnTo>
                  <a:pt x="3236" y="4718"/>
                </a:lnTo>
                <a:lnTo>
                  <a:pt x="3260" y="4690"/>
                </a:lnTo>
                <a:lnTo>
                  <a:pt x="3286" y="4660"/>
                </a:lnTo>
                <a:lnTo>
                  <a:pt x="3309" y="4631"/>
                </a:lnTo>
                <a:lnTo>
                  <a:pt x="3333" y="4600"/>
                </a:lnTo>
                <a:lnTo>
                  <a:pt x="3355" y="4570"/>
                </a:lnTo>
                <a:lnTo>
                  <a:pt x="3376" y="4538"/>
                </a:lnTo>
                <a:lnTo>
                  <a:pt x="3398" y="4507"/>
                </a:lnTo>
                <a:lnTo>
                  <a:pt x="3418" y="4474"/>
                </a:lnTo>
                <a:lnTo>
                  <a:pt x="3438" y="4440"/>
                </a:lnTo>
                <a:lnTo>
                  <a:pt x="3457" y="4407"/>
                </a:lnTo>
                <a:lnTo>
                  <a:pt x="3474" y="4373"/>
                </a:lnTo>
                <a:lnTo>
                  <a:pt x="3492" y="4339"/>
                </a:lnTo>
                <a:lnTo>
                  <a:pt x="3508" y="4304"/>
                </a:lnTo>
                <a:lnTo>
                  <a:pt x="3523" y="4268"/>
                </a:lnTo>
                <a:lnTo>
                  <a:pt x="3538" y="4233"/>
                </a:lnTo>
                <a:lnTo>
                  <a:pt x="3552" y="4196"/>
                </a:lnTo>
                <a:lnTo>
                  <a:pt x="3565" y="4159"/>
                </a:lnTo>
                <a:lnTo>
                  <a:pt x="3577" y="4122"/>
                </a:lnTo>
                <a:lnTo>
                  <a:pt x="3588" y="4085"/>
                </a:lnTo>
                <a:lnTo>
                  <a:pt x="3599" y="4046"/>
                </a:lnTo>
                <a:lnTo>
                  <a:pt x="3608" y="4008"/>
                </a:lnTo>
                <a:lnTo>
                  <a:pt x="3616" y="3970"/>
                </a:lnTo>
                <a:lnTo>
                  <a:pt x="3624" y="3931"/>
                </a:lnTo>
                <a:lnTo>
                  <a:pt x="3630" y="3891"/>
                </a:lnTo>
                <a:lnTo>
                  <a:pt x="3635" y="3852"/>
                </a:lnTo>
                <a:lnTo>
                  <a:pt x="3640" y="3812"/>
                </a:lnTo>
                <a:lnTo>
                  <a:pt x="3643" y="3771"/>
                </a:lnTo>
                <a:lnTo>
                  <a:pt x="3646" y="3731"/>
                </a:lnTo>
                <a:lnTo>
                  <a:pt x="3648" y="3691"/>
                </a:lnTo>
                <a:lnTo>
                  <a:pt x="3648" y="3649"/>
                </a:lnTo>
                <a:lnTo>
                  <a:pt x="3647" y="3601"/>
                </a:lnTo>
                <a:lnTo>
                  <a:pt x="3645" y="3552"/>
                </a:lnTo>
                <a:lnTo>
                  <a:pt x="3642" y="3504"/>
                </a:lnTo>
                <a:lnTo>
                  <a:pt x="3637" y="3457"/>
                </a:lnTo>
                <a:lnTo>
                  <a:pt x="3631" y="3411"/>
                </a:lnTo>
                <a:lnTo>
                  <a:pt x="3623" y="3364"/>
                </a:lnTo>
                <a:lnTo>
                  <a:pt x="3614" y="3318"/>
                </a:lnTo>
                <a:lnTo>
                  <a:pt x="3604" y="3272"/>
                </a:lnTo>
                <a:lnTo>
                  <a:pt x="3591" y="3227"/>
                </a:lnTo>
                <a:lnTo>
                  <a:pt x="3579" y="3182"/>
                </a:lnTo>
                <a:lnTo>
                  <a:pt x="3565" y="3139"/>
                </a:lnTo>
                <a:lnTo>
                  <a:pt x="3550" y="3095"/>
                </a:lnTo>
                <a:lnTo>
                  <a:pt x="3532" y="3052"/>
                </a:lnTo>
                <a:lnTo>
                  <a:pt x="3515" y="3010"/>
                </a:lnTo>
                <a:lnTo>
                  <a:pt x="3496" y="2969"/>
                </a:lnTo>
                <a:lnTo>
                  <a:pt x="3475" y="2928"/>
                </a:lnTo>
                <a:lnTo>
                  <a:pt x="3454" y="2887"/>
                </a:lnTo>
                <a:lnTo>
                  <a:pt x="3431" y="2847"/>
                </a:lnTo>
                <a:lnTo>
                  <a:pt x="3408" y="2809"/>
                </a:lnTo>
                <a:lnTo>
                  <a:pt x="3384" y="2771"/>
                </a:lnTo>
                <a:lnTo>
                  <a:pt x="3358" y="2733"/>
                </a:lnTo>
                <a:lnTo>
                  <a:pt x="3332" y="2697"/>
                </a:lnTo>
                <a:lnTo>
                  <a:pt x="3304" y="2661"/>
                </a:lnTo>
                <a:lnTo>
                  <a:pt x="3276" y="2626"/>
                </a:lnTo>
                <a:lnTo>
                  <a:pt x="3246" y="2592"/>
                </a:lnTo>
                <a:lnTo>
                  <a:pt x="3215" y="2559"/>
                </a:lnTo>
                <a:lnTo>
                  <a:pt x="3184" y="2526"/>
                </a:lnTo>
                <a:lnTo>
                  <a:pt x="3151" y="2495"/>
                </a:lnTo>
                <a:lnTo>
                  <a:pt x="3118" y="2464"/>
                </a:lnTo>
                <a:lnTo>
                  <a:pt x="3084" y="2435"/>
                </a:lnTo>
                <a:lnTo>
                  <a:pt x="3049" y="2406"/>
                </a:lnTo>
                <a:lnTo>
                  <a:pt x="3014" y="2378"/>
                </a:lnTo>
                <a:lnTo>
                  <a:pt x="3666" y="1453"/>
                </a:lnTo>
                <a:lnTo>
                  <a:pt x="3666" y="761"/>
                </a:lnTo>
                <a:lnTo>
                  <a:pt x="2496" y="761"/>
                </a:lnTo>
                <a:lnTo>
                  <a:pt x="2496" y="2121"/>
                </a:lnTo>
                <a:close/>
                <a:moveTo>
                  <a:pt x="3080" y="3649"/>
                </a:moveTo>
                <a:lnTo>
                  <a:pt x="3080" y="3649"/>
                </a:lnTo>
                <a:lnTo>
                  <a:pt x="3079" y="3675"/>
                </a:lnTo>
                <a:lnTo>
                  <a:pt x="3078" y="3702"/>
                </a:lnTo>
                <a:lnTo>
                  <a:pt x="3077" y="3727"/>
                </a:lnTo>
                <a:lnTo>
                  <a:pt x="3074" y="3754"/>
                </a:lnTo>
                <a:lnTo>
                  <a:pt x="3072" y="3779"/>
                </a:lnTo>
                <a:lnTo>
                  <a:pt x="3068" y="3805"/>
                </a:lnTo>
                <a:lnTo>
                  <a:pt x="3064" y="3829"/>
                </a:lnTo>
                <a:lnTo>
                  <a:pt x="3059" y="3855"/>
                </a:lnTo>
                <a:lnTo>
                  <a:pt x="3053" y="3879"/>
                </a:lnTo>
                <a:lnTo>
                  <a:pt x="3047" y="3905"/>
                </a:lnTo>
                <a:lnTo>
                  <a:pt x="3041" y="3928"/>
                </a:lnTo>
                <a:lnTo>
                  <a:pt x="3033" y="3952"/>
                </a:lnTo>
                <a:lnTo>
                  <a:pt x="3026" y="3976"/>
                </a:lnTo>
                <a:lnTo>
                  <a:pt x="3018" y="4000"/>
                </a:lnTo>
                <a:lnTo>
                  <a:pt x="3009" y="4023"/>
                </a:lnTo>
                <a:lnTo>
                  <a:pt x="3000" y="4046"/>
                </a:lnTo>
                <a:lnTo>
                  <a:pt x="2979" y="4091"/>
                </a:lnTo>
                <a:lnTo>
                  <a:pt x="2956" y="4136"/>
                </a:lnTo>
                <a:lnTo>
                  <a:pt x="2931" y="4179"/>
                </a:lnTo>
                <a:lnTo>
                  <a:pt x="2905" y="4219"/>
                </a:lnTo>
                <a:lnTo>
                  <a:pt x="2876" y="4260"/>
                </a:lnTo>
                <a:lnTo>
                  <a:pt x="2846" y="4299"/>
                </a:lnTo>
                <a:lnTo>
                  <a:pt x="2814" y="4335"/>
                </a:lnTo>
                <a:lnTo>
                  <a:pt x="2780" y="4371"/>
                </a:lnTo>
                <a:lnTo>
                  <a:pt x="2745" y="4405"/>
                </a:lnTo>
                <a:lnTo>
                  <a:pt x="2707" y="4437"/>
                </a:lnTo>
                <a:lnTo>
                  <a:pt x="2669" y="4467"/>
                </a:lnTo>
                <a:lnTo>
                  <a:pt x="2629" y="4495"/>
                </a:lnTo>
                <a:lnTo>
                  <a:pt x="2588" y="4522"/>
                </a:lnTo>
                <a:lnTo>
                  <a:pt x="2545" y="4547"/>
                </a:lnTo>
                <a:lnTo>
                  <a:pt x="2500" y="4570"/>
                </a:lnTo>
                <a:lnTo>
                  <a:pt x="2456" y="4590"/>
                </a:lnTo>
                <a:lnTo>
                  <a:pt x="2432" y="4599"/>
                </a:lnTo>
                <a:lnTo>
                  <a:pt x="2410" y="4608"/>
                </a:lnTo>
                <a:lnTo>
                  <a:pt x="2385" y="4617"/>
                </a:lnTo>
                <a:lnTo>
                  <a:pt x="2362" y="4625"/>
                </a:lnTo>
                <a:lnTo>
                  <a:pt x="2337" y="4632"/>
                </a:lnTo>
                <a:lnTo>
                  <a:pt x="2313" y="4638"/>
                </a:lnTo>
                <a:lnTo>
                  <a:pt x="2288" y="4644"/>
                </a:lnTo>
                <a:lnTo>
                  <a:pt x="2264" y="4649"/>
                </a:lnTo>
                <a:lnTo>
                  <a:pt x="2239" y="4654"/>
                </a:lnTo>
                <a:lnTo>
                  <a:pt x="2214" y="4658"/>
                </a:lnTo>
                <a:lnTo>
                  <a:pt x="2189" y="4662"/>
                </a:lnTo>
                <a:lnTo>
                  <a:pt x="2163" y="4665"/>
                </a:lnTo>
                <a:lnTo>
                  <a:pt x="2137" y="4668"/>
                </a:lnTo>
                <a:lnTo>
                  <a:pt x="2111" y="4669"/>
                </a:lnTo>
                <a:lnTo>
                  <a:pt x="2085" y="4670"/>
                </a:lnTo>
                <a:lnTo>
                  <a:pt x="2058" y="4671"/>
                </a:lnTo>
                <a:lnTo>
                  <a:pt x="2032" y="4670"/>
                </a:lnTo>
                <a:lnTo>
                  <a:pt x="2006" y="4669"/>
                </a:lnTo>
                <a:lnTo>
                  <a:pt x="1980" y="4668"/>
                </a:lnTo>
                <a:lnTo>
                  <a:pt x="1954" y="4665"/>
                </a:lnTo>
                <a:lnTo>
                  <a:pt x="1929" y="4662"/>
                </a:lnTo>
                <a:lnTo>
                  <a:pt x="1903" y="4658"/>
                </a:lnTo>
                <a:lnTo>
                  <a:pt x="1878" y="4654"/>
                </a:lnTo>
                <a:lnTo>
                  <a:pt x="1852" y="4649"/>
                </a:lnTo>
                <a:lnTo>
                  <a:pt x="1828" y="4644"/>
                </a:lnTo>
                <a:lnTo>
                  <a:pt x="1804" y="4638"/>
                </a:lnTo>
                <a:lnTo>
                  <a:pt x="1779" y="4632"/>
                </a:lnTo>
                <a:lnTo>
                  <a:pt x="1755" y="4625"/>
                </a:lnTo>
                <a:lnTo>
                  <a:pt x="1731" y="4617"/>
                </a:lnTo>
                <a:lnTo>
                  <a:pt x="1708" y="4608"/>
                </a:lnTo>
                <a:lnTo>
                  <a:pt x="1684" y="4599"/>
                </a:lnTo>
                <a:lnTo>
                  <a:pt x="1661" y="4590"/>
                </a:lnTo>
                <a:lnTo>
                  <a:pt x="1616" y="4570"/>
                </a:lnTo>
                <a:lnTo>
                  <a:pt x="1572" y="4547"/>
                </a:lnTo>
                <a:lnTo>
                  <a:pt x="1530" y="4522"/>
                </a:lnTo>
                <a:lnTo>
                  <a:pt x="1488" y="4495"/>
                </a:lnTo>
                <a:lnTo>
                  <a:pt x="1448" y="4467"/>
                </a:lnTo>
                <a:lnTo>
                  <a:pt x="1409" y="4437"/>
                </a:lnTo>
                <a:lnTo>
                  <a:pt x="1373" y="4405"/>
                </a:lnTo>
                <a:lnTo>
                  <a:pt x="1337" y="4371"/>
                </a:lnTo>
                <a:lnTo>
                  <a:pt x="1303" y="4335"/>
                </a:lnTo>
                <a:lnTo>
                  <a:pt x="1271" y="4299"/>
                </a:lnTo>
                <a:lnTo>
                  <a:pt x="1240" y="4260"/>
                </a:lnTo>
                <a:lnTo>
                  <a:pt x="1212" y="4219"/>
                </a:lnTo>
                <a:lnTo>
                  <a:pt x="1185" y="4179"/>
                </a:lnTo>
                <a:lnTo>
                  <a:pt x="1161" y="4136"/>
                </a:lnTo>
                <a:lnTo>
                  <a:pt x="1138" y="4091"/>
                </a:lnTo>
                <a:lnTo>
                  <a:pt x="1118" y="4046"/>
                </a:lnTo>
                <a:lnTo>
                  <a:pt x="1108" y="4023"/>
                </a:lnTo>
                <a:lnTo>
                  <a:pt x="1100" y="4000"/>
                </a:lnTo>
                <a:lnTo>
                  <a:pt x="1091" y="3976"/>
                </a:lnTo>
                <a:lnTo>
                  <a:pt x="1083" y="3952"/>
                </a:lnTo>
                <a:lnTo>
                  <a:pt x="1076" y="3928"/>
                </a:lnTo>
                <a:lnTo>
                  <a:pt x="1069" y="3905"/>
                </a:lnTo>
                <a:lnTo>
                  <a:pt x="1064" y="3879"/>
                </a:lnTo>
                <a:lnTo>
                  <a:pt x="1058" y="3855"/>
                </a:lnTo>
                <a:lnTo>
                  <a:pt x="1053" y="3829"/>
                </a:lnTo>
                <a:lnTo>
                  <a:pt x="1049" y="3805"/>
                </a:lnTo>
                <a:lnTo>
                  <a:pt x="1046" y="3779"/>
                </a:lnTo>
                <a:lnTo>
                  <a:pt x="1043" y="3754"/>
                </a:lnTo>
                <a:lnTo>
                  <a:pt x="1041" y="3727"/>
                </a:lnTo>
                <a:lnTo>
                  <a:pt x="1038" y="3702"/>
                </a:lnTo>
                <a:lnTo>
                  <a:pt x="1037" y="3675"/>
                </a:lnTo>
                <a:lnTo>
                  <a:pt x="1037" y="3649"/>
                </a:lnTo>
                <a:lnTo>
                  <a:pt x="1037" y="3622"/>
                </a:lnTo>
                <a:lnTo>
                  <a:pt x="1038" y="3597"/>
                </a:lnTo>
                <a:lnTo>
                  <a:pt x="1041" y="3571"/>
                </a:lnTo>
                <a:lnTo>
                  <a:pt x="1043" y="3545"/>
                </a:lnTo>
                <a:lnTo>
                  <a:pt x="1046" y="3520"/>
                </a:lnTo>
                <a:lnTo>
                  <a:pt x="1049" y="3494"/>
                </a:lnTo>
                <a:lnTo>
                  <a:pt x="1053" y="3469"/>
                </a:lnTo>
                <a:lnTo>
                  <a:pt x="1058" y="3444"/>
                </a:lnTo>
                <a:lnTo>
                  <a:pt x="1064" y="3419"/>
                </a:lnTo>
                <a:lnTo>
                  <a:pt x="1069" y="3394"/>
                </a:lnTo>
                <a:lnTo>
                  <a:pt x="1076" y="3370"/>
                </a:lnTo>
                <a:lnTo>
                  <a:pt x="1083" y="3346"/>
                </a:lnTo>
                <a:lnTo>
                  <a:pt x="1091" y="3322"/>
                </a:lnTo>
                <a:lnTo>
                  <a:pt x="1100" y="3299"/>
                </a:lnTo>
                <a:lnTo>
                  <a:pt x="1108" y="3275"/>
                </a:lnTo>
                <a:lnTo>
                  <a:pt x="1118" y="3252"/>
                </a:lnTo>
                <a:lnTo>
                  <a:pt x="1138" y="3207"/>
                </a:lnTo>
                <a:lnTo>
                  <a:pt x="1161" y="3163"/>
                </a:lnTo>
                <a:lnTo>
                  <a:pt x="1185" y="3120"/>
                </a:lnTo>
                <a:lnTo>
                  <a:pt x="1212" y="3079"/>
                </a:lnTo>
                <a:lnTo>
                  <a:pt x="1240" y="3039"/>
                </a:lnTo>
                <a:lnTo>
                  <a:pt x="1271" y="3000"/>
                </a:lnTo>
                <a:lnTo>
                  <a:pt x="1303" y="2963"/>
                </a:lnTo>
                <a:lnTo>
                  <a:pt x="1337" y="2928"/>
                </a:lnTo>
                <a:lnTo>
                  <a:pt x="1373" y="2894"/>
                </a:lnTo>
                <a:lnTo>
                  <a:pt x="1409" y="2862"/>
                </a:lnTo>
                <a:lnTo>
                  <a:pt x="1448" y="2831"/>
                </a:lnTo>
                <a:lnTo>
                  <a:pt x="1488" y="2802"/>
                </a:lnTo>
                <a:lnTo>
                  <a:pt x="1530" y="2776"/>
                </a:lnTo>
                <a:lnTo>
                  <a:pt x="1572" y="2752"/>
                </a:lnTo>
                <a:lnTo>
                  <a:pt x="1616" y="2729"/>
                </a:lnTo>
                <a:lnTo>
                  <a:pt x="1661" y="2709"/>
                </a:lnTo>
                <a:lnTo>
                  <a:pt x="1684" y="2700"/>
                </a:lnTo>
                <a:lnTo>
                  <a:pt x="1708" y="2690"/>
                </a:lnTo>
                <a:lnTo>
                  <a:pt x="1731" y="2682"/>
                </a:lnTo>
                <a:lnTo>
                  <a:pt x="1755" y="2674"/>
                </a:lnTo>
                <a:lnTo>
                  <a:pt x="1779" y="2667"/>
                </a:lnTo>
                <a:lnTo>
                  <a:pt x="1804" y="2661"/>
                </a:lnTo>
                <a:lnTo>
                  <a:pt x="1828" y="2655"/>
                </a:lnTo>
                <a:lnTo>
                  <a:pt x="1852" y="2649"/>
                </a:lnTo>
                <a:lnTo>
                  <a:pt x="1878" y="2645"/>
                </a:lnTo>
                <a:lnTo>
                  <a:pt x="1903" y="2640"/>
                </a:lnTo>
                <a:lnTo>
                  <a:pt x="1929" y="2636"/>
                </a:lnTo>
                <a:lnTo>
                  <a:pt x="1954" y="2633"/>
                </a:lnTo>
                <a:lnTo>
                  <a:pt x="1980" y="2631"/>
                </a:lnTo>
                <a:lnTo>
                  <a:pt x="2006" y="2629"/>
                </a:lnTo>
                <a:lnTo>
                  <a:pt x="2032" y="2628"/>
                </a:lnTo>
                <a:lnTo>
                  <a:pt x="2058" y="2628"/>
                </a:lnTo>
                <a:lnTo>
                  <a:pt x="2085" y="2628"/>
                </a:lnTo>
                <a:lnTo>
                  <a:pt x="2111" y="2629"/>
                </a:lnTo>
                <a:lnTo>
                  <a:pt x="2137" y="2631"/>
                </a:lnTo>
                <a:lnTo>
                  <a:pt x="2163" y="2633"/>
                </a:lnTo>
                <a:lnTo>
                  <a:pt x="2189" y="2636"/>
                </a:lnTo>
                <a:lnTo>
                  <a:pt x="2214" y="2640"/>
                </a:lnTo>
                <a:lnTo>
                  <a:pt x="2239" y="2645"/>
                </a:lnTo>
                <a:lnTo>
                  <a:pt x="2264" y="2649"/>
                </a:lnTo>
                <a:lnTo>
                  <a:pt x="2288" y="2655"/>
                </a:lnTo>
                <a:lnTo>
                  <a:pt x="2313" y="2661"/>
                </a:lnTo>
                <a:lnTo>
                  <a:pt x="2337" y="2667"/>
                </a:lnTo>
                <a:lnTo>
                  <a:pt x="2362" y="2674"/>
                </a:lnTo>
                <a:lnTo>
                  <a:pt x="2385" y="2682"/>
                </a:lnTo>
                <a:lnTo>
                  <a:pt x="2410" y="2690"/>
                </a:lnTo>
                <a:lnTo>
                  <a:pt x="2432" y="2700"/>
                </a:lnTo>
                <a:lnTo>
                  <a:pt x="2456" y="2709"/>
                </a:lnTo>
                <a:lnTo>
                  <a:pt x="2500" y="2729"/>
                </a:lnTo>
                <a:lnTo>
                  <a:pt x="2545" y="2752"/>
                </a:lnTo>
                <a:lnTo>
                  <a:pt x="2588" y="2776"/>
                </a:lnTo>
                <a:lnTo>
                  <a:pt x="2629" y="2802"/>
                </a:lnTo>
                <a:lnTo>
                  <a:pt x="2669" y="2831"/>
                </a:lnTo>
                <a:lnTo>
                  <a:pt x="2707" y="2862"/>
                </a:lnTo>
                <a:lnTo>
                  <a:pt x="2745" y="2894"/>
                </a:lnTo>
                <a:lnTo>
                  <a:pt x="2780" y="2928"/>
                </a:lnTo>
                <a:lnTo>
                  <a:pt x="2814" y="2963"/>
                </a:lnTo>
                <a:lnTo>
                  <a:pt x="2846" y="3000"/>
                </a:lnTo>
                <a:lnTo>
                  <a:pt x="2876" y="3039"/>
                </a:lnTo>
                <a:lnTo>
                  <a:pt x="2905" y="3079"/>
                </a:lnTo>
                <a:lnTo>
                  <a:pt x="2931" y="3120"/>
                </a:lnTo>
                <a:lnTo>
                  <a:pt x="2956" y="3163"/>
                </a:lnTo>
                <a:lnTo>
                  <a:pt x="2979" y="3207"/>
                </a:lnTo>
                <a:lnTo>
                  <a:pt x="3000" y="3252"/>
                </a:lnTo>
                <a:lnTo>
                  <a:pt x="3009" y="3275"/>
                </a:lnTo>
                <a:lnTo>
                  <a:pt x="3018" y="3299"/>
                </a:lnTo>
                <a:lnTo>
                  <a:pt x="3026" y="3322"/>
                </a:lnTo>
                <a:lnTo>
                  <a:pt x="3033" y="3346"/>
                </a:lnTo>
                <a:lnTo>
                  <a:pt x="3041" y="3370"/>
                </a:lnTo>
                <a:lnTo>
                  <a:pt x="3047" y="3394"/>
                </a:lnTo>
                <a:lnTo>
                  <a:pt x="3053" y="3419"/>
                </a:lnTo>
                <a:lnTo>
                  <a:pt x="3059" y="3444"/>
                </a:lnTo>
                <a:lnTo>
                  <a:pt x="3064" y="3469"/>
                </a:lnTo>
                <a:lnTo>
                  <a:pt x="3068" y="3494"/>
                </a:lnTo>
                <a:lnTo>
                  <a:pt x="3072" y="3520"/>
                </a:lnTo>
                <a:lnTo>
                  <a:pt x="3074" y="3545"/>
                </a:lnTo>
                <a:lnTo>
                  <a:pt x="3077" y="3571"/>
                </a:lnTo>
                <a:lnTo>
                  <a:pt x="3078" y="3597"/>
                </a:lnTo>
                <a:lnTo>
                  <a:pt x="3079" y="3622"/>
                </a:lnTo>
                <a:lnTo>
                  <a:pt x="3080" y="3649"/>
                </a:lnTo>
                <a:close/>
                <a:moveTo>
                  <a:pt x="0" y="0"/>
                </a:moveTo>
                <a:lnTo>
                  <a:pt x="0" y="462"/>
                </a:lnTo>
                <a:lnTo>
                  <a:pt x="4116" y="462"/>
                </a:lnTo>
                <a:lnTo>
                  <a:pt x="4116" y="0"/>
                </a:lnTo>
                <a:lnTo>
                  <a:pt x="0" y="0"/>
                </a:lnTo>
                <a:close/>
                <a:moveTo>
                  <a:pt x="2024" y="2698"/>
                </a:moveTo>
                <a:lnTo>
                  <a:pt x="1820" y="3321"/>
                </a:lnTo>
                <a:lnTo>
                  <a:pt x="1165" y="3321"/>
                </a:lnTo>
                <a:lnTo>
                  <a:pt x="1159" y="3321"/>
                </a:lnTo>
                <a:lnTo>
                  <a:pt x="1154" y="3323"/>
                </a:lnTo>
                <a:lnTo>
                  <a:pt x="1149" y="3325"/>
                </a:lnTo>
                <a:lnTo>
                  <a:pt x="1143" y="3328"/>
                </a:lnTo>
                <a:lnTo>
                  <a:pt x="1139" y="3331"/>
                </a:lnTo>
                <a:lnTo>
                  <a:pt x="1135" y="3335"/>
                </a:lnTo>
                <a:lnTo>
                  <a:pt x="1133" y="3340"/>
                </a:lnTo>
                <a:lnTo>
                  <a:pt x="1130" y="3345"/>
                </a:lnTo>
                <a:lnTo>
                  <a:pt x="1129" y="3352"/>
                </a:lnTo>
                <a:lnTo>
                  <a:pt x="1129" y="3357"/>
                </a:lnTo>
                <a:lnTo>
                  <a:pt x="1129" y="3363"/>
                </a:lnTo>
                <a:lnTo>
                  <a:pt x="1130" y="3368"/>
                </a:lnTo>
                <a:lnTo>
                  <a:pt x="1132" y="3373"/>
                </a:lnTo>
                <a:lnTo>
                  <a:pt x="1135" y="3378"/>
                </a:lnTo>
                <a:lnTo>
                  <a:pt x="1139" y="3382"/>
                </a:lnTo>
                <a:lnTo>
                  <a:pt x="1143" y="3386"/>
                </a:lnTo>
                <a:lnTo>
                  <a:pt x="1673" y="3772"/>
                </a:lnTo>
                <a:lnTo>
                  <a:pt x="1469" y="4400"/>
                </a:lnTo>
                <a:lnTo>
                  <a:pt x="1468" y="4405"/>
                </a:lnTo>
                <a:lnTo>
                  <a:pt x="1467" y="4411"/>
                </a:lnTo>
                <a:lnTo>
                  <a:pt x="1468" y="4416"/>
                </a:lnTo>
                <a:lnTo>
                  <a:pt x="1469" y="4422"/>
                </a:lnTo>
                <a:lnTo>
                  <a:pt x="1471" y="4427"/>
                </a:lnTo>
                <a:lnTo>
                  <a:pt x="1475" y="4431"/>
                </a:lnTo>
                <a:lnTo>
                  <a:pt x="1479" y="4436"/>
                </a:lnTo>
                <a:lnTo>
                  <a:pt x="1483" y="4439"/>
                </a:lnTo>
                <a:lnTo>
                  <a:pt x="1488" y="4442"/>
                </a:lnTo>
                <a:lnTo>
                  <a:pt x="1493" y="4444"/>
                </a:lnTo>
                <a:lnTo>
                  <a:pt x="1498" y="4446"/>
                </a:lnTo>
                <a:lnTo>
                  <a:pt x="1504" y="4446"/>
                </a:lnTo>
                <a:lnTo>
                  <a:pt x="1509" y="4446"/>
                </a:lnTo>
                <a:lnTo>
                  <a:pt x="1515" y="4444"/>
                </a:lnTo>
                <a:lnTo>
                  <a:pt x="1520" y="4442"/>
                </a:lnTo>
                <a:lnTo>
                  <a:pt x="1525" y="4439"/>
                </a:lnTo>
                <a:lnTo>
                  <a:pt x="2058" y="4052"/>
                </a:lnTo>
                <a:lnTo>
                  <a:pt x="2591" y="4439"/>
                </a:lnTo>
                <a:lnTo>
                  <a:pt x="2596" y="4442"/>
                </a:lnTo>
                <a:lnTo>
                  <a:pt x="2601" y="4444"/>
                </a:lnTo>
                <a:lnTo>
                  <a:pt x="2606" y="4446"/>
                </a:lnTo>
                <a:lnTo>
                  <a:pt x="2612" y="4446"/>
                </a:lnTo>
                <a:lnTo>
                  <a:pt x="2617" y="4446"/>
                </a:lnTo>
                <a:lnTo>
                  <a:pt x="2623" y="4444"/>
                </a:lnTo>
                <a:lnTo>
                  <a:pt x="2628" y="4442"/>
                </a:lnTo>
                <a:lnTo>
                  <a:pt x="2633" y="4439"/>
                </a:lnTo>
                <a:lnTo>
                  <a:pt x="2638" y="4436"/>
                </a:lnTo>
                <a:lnTo>
                  <a:pt x="2641" y="4431"/>
                </a:lnTo>
                <a:lnTo>
                  <a:pt x="2644" y="4427"/>
                </a:lnTo>
                <a:lnTo>
                  <a:pt x="2646" y="4422"/>
                </a:lnTo>
                <a:lnTo>
                  <a:pt x="2648" y="4416"/>
                </a:lnTo>
                <a:lnTo>
                  <a:pt x="2648" y="4411"/>
                </a:lnTo>
                <a:lnTo>
                  <a:pt x="2648" y="4405"/>
                </a:lnTo>
                <a:lnTo>
                  <a:pt x="2646" y="4400"/>
                </a:lnTo>
                <a:lnTo>
                  <a:pt x="2442" y="3772"/>
                </a:lnTo>
                <a:lnTo>
                  <a:pt x="2973" y="3386"/>
                </a:lnTo>
                <a:lnTo>
                  <a:pt x="2977" y="3382"/>
                </a:lnTo>
                <a:lnTo>
                  <a:pt x="2981" y="3378"/>
                </a:lnTo>
                <a:lnTo>
                  <a:pt x="2984" y="3373"/>
                </a:lnTo>
                <a:lnTo>
                  <a:pt x="2986" y="3368"/>
                </a:lnTo>
                <a:lnTo>
                  <a:pt x="2987" y="3363"/>
                </a:lnTo>
                <a:lnTo>
                  <a:pt x="2988" y="3357"/>
                </a:lnTo>
                <a:lnTo>
                  <a:pt x="2987" y="3352"/>
                </a:lnTo>
                <a:lnTo>
                  <a:pt x="2986" y="3345"/>
                </a:lnTo>
                <a:lnTo>
                  <a:pt x="2984" y="3340"/>
                </a:lnTo>
                <a:lnTo>
                  <a:pt x="2981" y="3335"/>
                </a:lnTo>
                <a:lnTo>
                  <a:pt x="2977" y="3331"/>
                </a:lnTo>
                <a:lnTo>
                  <a:pt x="2973" y="3328"/>
                </a:lnTo>
                <a:lnTo>
                  <a:pt x="2968" y="3325"/>
                </a:lnTo>
                <a:lnTo>
                  <a:pt x="2963" y="3323"/>
                </a:lnTo>
                <a:lnTo>
                  <a:pt x="2958" y="3321"/>
                </a:lnTo>
                <a:lnTo>
                  <a:pt x="2952" y="3321"/>
                </a:lnTo>
                <a:lnTo>
                  <a:pt x="2296" y="3321"/>
                </a:lnTo>
                <a:lnTo>
                  <a:pt x="2093" y="2698"/>
                </a:lnTo>
                <a:lnTo>
                  <a:pt x="2091" y="2691"/>
                </a:lnTo>
                <a:lnTo>
                  <a:pt x="2088" y="2687"/>
                </a:lnTo>
                <a:lnTo>
                  <a:pt x="2084" y="2682"/>
                </a:lnTo>
                <a:lnTo>
                  <a:pt x="2080" y="2679"/>
                </a:lnTo>
                <a:lnTo>
                  <a:pt x="2075" y="2676"/>
                </a:lnTo>
                <a:lnTo>
                  <a:pt x="2069" y="2674"/>
                </a:lnTo>
                <a:lnTo>
                  <a:pt x="2064" y="2673"/>
                </a:lnTo>
                <a:lnTo>
                  <a:pt x="2058" y="2672"/>
                </a:lnTo>
                <a:lnTo>
                  <a:pt x="2053" y="2673"/>
                </a:lnTo>
                <a:lnTo>
                  <a:pt x="2047" y="2674"/>
                </a:lnTo>
                <a:lnTo>
                  <a:pt x="2042" y="2676"/>
                </a:lnTo>
                <a:lnTo>
                  <a:pt x="2037" y="2679"/>
                </a:lnTo>
                <a:lnTo>
                  <a:pt x="2033" y="2682"/>
                </a:lnTo>
                <a:lnTo>
                  <a:pt x="2030" y="2687"/>
                </a:lnTo>
                <a:lnTo>
                  <a:pt x="2027" y="2691"/>
                </a:lnTo>
                <a:lnTo>
                  <a:pt x="2024" y="2698"/>
                </a:lnTo>
                <a:close/>
              </a:path>
            </a:pathLst>
          </a:custGeom>
          <a:solidFill>
            <a:srgbClr val="FFFFFE"/>
          </a:solidFill>
          <a:ln>
            <a:solidFill>
              <a:srgbClr val="FFFFFE"/>
            </a:solidFill>
          </a:ln>
        </p:spPr>
        <p:txBody>
          <a:bodyPr lIns="86694" tIns="43347" rIns="86694" bIns="43347"/>
          <a:lstStyle/>
          <a:p>
            <a:endParaRPr lang="zh-CN" altLang="en-US">
              <a:latin typeface="微软雅黑"/>
              <a:ea typeface="微软雅黑"/>
              <a:sym typeface="微软雅黑"/>
            </a:endParaRPr>
          </a:p>
        </p:txBody>
      </p:sp>
      <p:sp>
        <p:nvSpPr>
          <p:cNvPr id="23562" name="KSO_Shape"/>
          <p:cNvSpPr>
            <a:spLocks/>
          </p:cNvSpPr>
          <p:nvPr/>
        </p:nvSpPr>
        <p:spPr bwMode="auto">
          <a:xfrm>
            <a:off x="4130933" y="1619250"/>
            <a:ext cx="1200084" cy="1200150"/>
          </a:xfrm>
          <a:custGeom>
            <a:avLst/>
            <a:gdLst>
              <a:gd name="T0" fmla="*/ 2147483647 w 4408"/>
              <a:gd name="T1" fmla="*/ 2147483647 h 4408"/>
              <a:gd name="T2" fmla="*/ 2147483647 w 4408"/>
              <a:gd name="T3" fmla="*/ 2147483647 h 4408"/>
              <a:gd name="T4" fmla="*/ 2147483647 w 4408"/>
              <a:gd name="T5" fmla="*/ 2147483647 h 4408"/>
              <a:gd name="T6" fmla="*/ 2147483647 w 4408"/>
              <a:gd name="T7" fmla="*/ 2147483647 h 4408"/>
              <a:gd name="T8" fmla="*/ 2147483647 w 4408"/>
              <a:gd name="T9" fmla="*/ 2147483647 h 4408"/>
              <a:gd name="T10" fmla="*/ 2147483647 w 4408"/>
              <a:gd name="T11" fmla="*/ 2147483647 h 4408"/>
              <a:gd name="T12" fmla="*/ 2147483647 w 4408"/>
              <a:gd name="T13" fmla="*/ 2147483647 h 4408"/>
              <a:gd name="T14" fmla="*/ 2147483647 w 4408"/>
              <a:gd name="T15" fmla="*/ 2147483647 h 4408"/>
              <a:gd name="T16" fmla="*/ 2147483647 w 4408"/>
              <a:gd name="T17" fmla="*/ 2147483647 h 4408"/>
              <a:gd name="T18" fmla="*/ 2147483647 w 4408"/>
              <a:gd name="T19" fmla="*/ 2147483647 h 4408"/>
              <a:gd name="T20" fmla="*/ 2147483647 w 4408"/>
              <a:gd name="T21" fmla="*/ 2147483647 h 4408"/>
              <a:gd name="T22" fmla="*/ 2147483647 w 4408"/>
              <a:gd name="T23" fmla="*/ 2147483647 h 4408"/>
              <a:gd name="T24" fmla="*/ 2147483647 w 4408"/>
              <a:gd name="T25" fmla="*/ 2147483647 h 4408"/>
              <a:gd name="T26" fmla="*/ 2147483647 w 4408"/>
              <a:gd name="T27" fmla="*/ 2147483647 h 4408"/>
              <a:gd name="T28" fmla="*/ 2147483647 w 4408"/>
              <a:gd name="T29" fmla="*/ 2147483647 h 4408"/>
              <a:gd name="T30" fmla="*/ 2147483647 w 4408"/>
              <a:gd name="T31" fmla="*/ 2147483647 h 4408"/>
              <a:gd name="T32" fmla="*/ 2147483647 w 4408"/>
              <a:gd name="T33" fmla="*/ 2147483647 h 4408"/>
              <a:gd name="T34" fmla="*/ 2147483647 w 4408"/>
              <a:gd name="T35" fmla="*/ 2147483647 h 4408"/>
              <a:gd name="T36" fmla="*/ 2147483647 w 4408"/>
              <a:gd name="T37" fmla="*/ 2147483647 h 4408"/>
              <a:gd name="T38" fmla="*/ 2147483647 w 4408"/>
              <a:gd name="T39" fmla="*/ 2147483647 h 4408"/>
              <a:gd name="T40" fmla="*/ 2147483647 w 4408"/>
              <a:gd name="T41" fmla="*/ 2147483647 h 4408"/>
              <a:gd name="T42" fmla="*/ 2147483647 w 4408"/>
              <a:gd name="T43" fmla="*/ 2147483647 h 4408"/>
              <a:gd name="T44" fmla="*/ 2147483647 w 4408"/>
              <a:gd name="T45" fmla="*/ 2147483647 h 4408"/>
              <a:gd name="T46" fmla="*/ 2147483647 w 4408"/>
              <a:gd name="T47" fmla="*/ 2147483647 h 4408"/>
              <a:gd name="T48" fmla="*/ 2147483647 w 4408"/>
              <a:gd name="T49" fmla="*/ 2147483647 h 4408"/>
              <a:gd name="T50" fmla="*/ 2147483647 w 4408"/>
              <a:gd name="T51" fmla="*/ 2147483647 h 4408"/>
              <a:gd name="T52" fmla="*/ 2147483647 w 4408"/>
              <a:gd name="T53" fmla="*/ 2147483647 h 4408"/>
              <a:gd name="T54" fmla="*/ 2147483647 w 4408"/>
              <a:gd name="T55" fmla="*/ 2147483647 h 4408"/>
              <a:gd name="T56" fmla="*/ 2147483647 w 4408"/>
              <a:gd name="T57" fmla="*/ 2147483647 h 4408"/>
              <a:gd name="T58" fmla="*/ 2147483647 w 4408"/>
              <a:gd name="T59" fmla="*/ 2147483647 h 4408"/>
              <a:gd name="T60" fmla="*/ 2147483647 w 4408"/>
              <a:gd name="T61" fmla="*/ 2147483647 h 4408"/>
              <a:gd name="T62" fmla="*/ 2147483647 w 4408"/>
              <a:gd name="T63" fmla="*/ 2147483647 h 4408"/>
              <a:gd name="T64" fmla="*/ 2147483647 w 4408"/>
              <a:gd name="T65" fmla="*/ 2147483647 h 4408"/>
              <a:gd name="T66" fmla="*/ 2147483647 w 4408"/>
              <a:gd name="T67" fmla="*/ 2147483647 h 4408"/>
              <a:gd name="T68" fmla="*/ 2147483647 w 4408"/>
              <a:gd name="T69" fmla="*/ 2147483647 h 4408"/>
              <a:gd name="T70" fmla="*/ 2147483647 w 4408"/>
              <a:gd name="T71" fmla="*/ 2147483647 h 4408"/>
              <a:gd name="T72" fmla="*/ 2147483647 w 4408"/>
              <a:gd name="T73" fmla="*/ 2147483647 h 4408"/>
              <a:gd name="T74" fmla="*/ 2147483647 w 4408"/>
              <a:gd name="T75" fmla="*/ 2147483647 h 4408"/>
              <a:gd name="T76" fmla="*/ 2147483647 w 4408"/>
              <a:gd name="T77" fmla="*/ 2147483647 h 4408"/>
              <a:gd name="T78" fmla="*/ 2147483647 w 4408"/>
              <a:gd name="T79" fmla="*/ 2147483647 h 4408"/>
              <a:gd name="T80" fmla="*/ 2147483647 w 4408"/>
              <a:gd name="T81" fmla="*/ 2147483647 h 4408"/>
              <a:gd name="T82" fmla="*/ 2147483647 w 4408"/>
              <a:gd name="T83" fmla="*/ 2147483647 h 4408"/>
              <a:gd name="T84" fmla="*/ 2147483647 w 4408"/>
              <a:gd name="T85" fmla="*/ 2147483647 h 4408"/>
              <a:gd name="T86" fmla="*/ 2147483647 w 4408"/>
              <a:gd name="T87" fmla="*/ 2147483647 h 4408"/>
              <a:gd name="T88" fmla="*/ 2147483647 w 4408"/>
              <a:gd name="T89" fmla="*/ 2147483647 h 4408"/>
              <a:gd name="T90" fmla="*/ 2147483647 w 4408"/>
              <a:gd name="T91" fmla="*/ 2147483647 h 4408"/>
              <a:gd name="T92" fmla="*/ 2147483647 w 4408"/>
              <a:gd name="T93" fmla="*/ 2147483647 h 4408"/>
              <a:gd name="T94" fmla="*/ 2147483647 w 4408"/>
              <a:gd name="T95" fmla="*/ 2147483647 h 4408"/>
              <a:gd name="T96" fmla="*/ 2147483647 w 4408"/>
              <a:gd name="T97" fmla="*/ 2147483647 h 4408"/>
              <a:gd name="T98" fmla="*/ 2147483647 w 4408"/>
              <a:gd name="T99" fmla="*/ 2147483647 h 4408"/>
              <a:gd name="T100" fmla="*/ 2147483647 w 4408"/>
              <a:gd name="T101" fmla="*/ 2147483647 h 4408"/>
              <a:gd name="T102" fmla="*/ 2147483647 w 4408"/>
              <a:gd name="T103" fmla="*/ 2147483647 h 4408"/>
              <a:gd name="T104" fmla="*/ 2147483647 w 4408"/>
              <a:gd name="T105" fmla="*/ 2147483647 h 4408"/>
              <a:gd name="T106" fmla="*/ 2147483647 w 4408"/>
              <a:gd name="T107" fmla="*/ 2147483647 h 4408"/>
              <a:gd name="T108" fmla="*/ 2147483647 w 4408"/>
              <a:gd name="T109" fmla="*/ 2147483647 h 4408"/>
              <a:gd name="T110" fmla="*/ 2147483647 w 4408"/>
              <a:gd name="T111" fmla="*/ 2147483647 h 4408"/>
              <a:gd name="T112" fmla="*/ 2147483647 w 4408"/>
              <a:gd name="T113" fmla="*/ 2147483647 h 4408"/>
              <a:gd name="T114" fmla="*/ 2147483647 w 4408"/>
              <a:gd name="T115" fmla="*/ 2147483647 h 4408"/>
              <a:gd name="T116" fmla="*/ 2147483647 w 4408"/>
              <a:gd name="T117" fmla="*/ 2147483647 h 440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4408" h="4408">
                <a:moveTo>
                  <a:pt x="4239" y="1864"/>
                </a:moveTo>
                <a:lnTo>
                  <a:pt x="4036" y="1864"/>
                </a:lnTo>
                <a:lnTo>
                  <a:pt x="4018" y="1864"/>
                </a:lnTo>
                <a:lnTo>
                  <a:pt x="4001" y="1861"/>
                </a:lnTo>
                <a:lnTo>
                  <a:pt x="3983" y="1857"/>
                </a:lnTo>
                <a:lnTo>
                  <a:pt x="3966" y="1852"/>
                </a:lnTo>
                <a:lnTo>
                  <a:pt x="3949" y="1845"/>
                </a:lnTo>
                <a:lnTo>
                  <a:pt x="3933" y="1837"/>
                </a:lnTo>
                <a:lnTo>
                  <a:pt x="3916" y="1828"/>
                </a:lnTo>
                <a:lnTo>
                  <a:pt x="3901" y="1818"/>
                </a:lnTo>
                <a:lnTo>
                  <a:pt x="3887" y="1806"/>
                </a:lnTo>
                <a:lnTo>
                  <a:pt x="3873" y="1793"/>
                </a:lnTo>
                <a:lnTo>
                  <a:pt x="3861" y="1780"/>
                </a:lnTo>
                <a:lnTo>
                  <a:pt x="3848" y="1766"/>
                </a:lnTo>
                <a:lnTo>
                  <a:pt x="3838" y="1751"/>
                </a:lnTo>
                <a:lnTo>
                  <a:pt x="3829" y="1736"/>
                </a:lnTo>
                <a:lnTo>
                  <a:pt x="3822" y="1719"/>
                </a:lnTo>
                <a:lnTo>
                  <a:pt x="3816" y="1703"/>
                </a:lnTo>
                <a:lnTo>
                  <a:pt x="3699" y="1419"/>
                </a:lnTo>
                <a:lnTo>
                  <a:pt x="3691" y="1403"/>
                </a:lnTo>
                <a:lnTo>
                  <a:pt x="3685" y="1387"/>
                </a:lnTo>
                <a:lnTo>
                  <a:pt x="3680" y="1369"/>
                </a:lnTo>
                <a:lnTo>
                  <a:pt x="3677" y="1351"/>
                </a:lnTo>
                <a:lnTo>
                  <a:pt x="3675" y="1333"/>
                </a:lnTo>
                <a:lnTo>
                  <a:pt x="3675" y="1315"/>
                </a:lnTo>
                <a:lnTo>
                  <a:pt x="3675" y="1296"/>
                </a:lnTo>
                <a:lnTo>
                  <a:pt x="3678" y="1278"/>
                </a:lnTo>
                <a:lnTo>
                  <a:pt x="3681" y="1260"/>
                </a:lnTo>
                <a:lnTo>
                  <a:pt x="3685" y="1242"/>
                </a:lnTo>
                <a:lnTo>
                  <a:pt x="3691" y="1224"/>
                </a:lnTo>
                <a:lnTo>
                  <a:pt x="3698" y="1208"/>
                </a:lnTo>
                <a:lnTo>
                  <a:pt x="3706" y="1192"/>
                </a:lnTo>
                <a:lnTo>
                  <a:pt x="3717" y="1177"/>
                </a:lnTo>
                <a:lnTo>
                  <a:pt x="3727" y="1162"/>
                </a:lnTo>
                <a:lnTo>
                  <a:pt x="3739" y="1149"/>
                </a:lnTo>
                <a:lnTo>
                  <a:pt x="3883" y="1005"/>
                </a:lnTo>
                <a:lnTo>
                  <a:pt x="3895" y="992"/>
                </a:lnTo>
                <a:lnTo>
                  <a:pt x="3904" y="979"/>
                </a:lnTo>
                <a:lnTo>
                  <a:pt x="3913" y="965"/>
                </a:lnTo>
                <a:lnTo>
                  <a:pt x="3920" y="949"/>
                </a:lnTo>
                <a:lnTo>
                  <a:pt x="3926" y="933"/>
                </a:lnTo>
                <a:lnTo>
                  <a:pt x="3930" y="918"/>
                </a:lnTo>
                <a:lnTo>
                  <a:pt x="3932" y="902"/>
                </a:lnTo>
                <a:lnTo>
                  <a:pt x="3933" y="886"/>
                </a:lnTo>
                <a:lnTo>
                  <a:pt x="3932" y="869"/>
                </a:lnTo>
                <a:lnTo>
                  <a:pt x="3930" y="853"/>
                </a:lnTo>
                <a:lnTo>
                  <a:pt x="3926" y="837"/>
                </a:lnTo>
                <a:lnTo>
                  <a:pt x="3920" y="822"/>
                </a:lnTo>
                <a:lnTo>
                  <a:pt x="3913" y="806"/>
                </a:lnTo>
                <a:lnTo>
                  <a:pt x="3904" y="792"/>
                </a:lnTo>
                <a:lnTo>
                  <a:pt x="3895" y="778"/>
                </a:lnTo>
                <a:lnTo>
                  <a:pt x="3883" y="765"/>
                </a:lnTo>
                <a:lnTo>
                  <a:pt x="3643" y="525"/>
                </a:lnTo>
                <a:lnTo>
                  <a:pt x="3630" y="514"/>
                </a:lnTo>
                <a:lnTo>
                  <a:pt x="3616" y="504"/>
                </a:lnTo>
                <a:lnTo>
                  <a:pt x="3602" y="495"/>
                </a:lnTo>
                <a:lnTo>
                  <a:pt x="3587" y="489"/>
                </a:lnTo>
                <a:lnTo>
                  <a:pt x="3572" y="483"/>
                </a:lnTo>
                <a:lnTo>
                  <a:pt x="3555" y="479"/>
                </a:lnTo>
                <a:lnTo>
                  <a:pt x="3539" y="477"/>
                </a:lnTo>
                <a:lnTo>
                  <a:pt x="3523" y="476"/>
                </a:lnTo>
                <a:lnTo>
                  <a:pt x="3507" y="477"/>
                </a:lnTo>
                <a:lnTo>
                  <a:pt x="3490" y="479"/>
                </a:lnTo>
                <a:lnTo>
                  <a:pt x="3474" y="483"/>
                </a:lnTo>
                <a:lnTo>
                  <a:pt x="3459" y="489"/>
                </a:lnTo>
                <a:lnTo>
                  <a:pt x="3444" y="495"/>
                </a:lnTo>
                <a:lnTo>
                  <a:pt x="3430" y="504"/>
                </a:lnTo>
                <a:lnTo>
                  <a:pt x="3415" y="514"/>
                </a:lnTo>
                <a:lnTo>
                  <a:pt x="3403" y="525"/>
                </a:lnTo>
                <a:lnTo>
                  <a:pt x="3259" y="669"/>
                </a:lnTo>
                <a:lnTo>
                  <a:pt x="3246" y="682"/>
                </a:lnTo>
                <a:lnTo>
                  <a:pt x="3232" y="692"/>
                </a:lnTo>
                <a:lnTo>
                  <a:pt x="3217" y="702"/>
                </a:lnTo>
                <a:lnTo>
                  <a:pt x="3200" y="710"/>
                </a:lnTo>
                <a:lnTo>
                  <a:pt x="3183" y="717"/>
                </a:lnTo>
                <a:lnTo>
                  <a:pt x="3166" y="723"/>
                </a:lnTo>
                <a:lnTo>
                  <a:pt x="3149" y="727"/>
                </a:lnTo>
                <a:lnTo>
                  <a:pt x="3130" y="731"/>
                </a:lnTo>
                <a:lnTo>
                  <a:pt x="3112" y="733"/>
                </a:lnTo>
                <a:lnTo>
                  <a:pt x="3093" y="733"/>
                </a:lnTo>
                <a:lnTo>
                  <a:pt x="3075" y="733"/>
                </a:lnTo>
                <a:lnTo>
                  <a:pt x="3056" y="731"/>
                </a:lnTo>
                <a:lnTo>
                  <a:pt x="3039" y="728"/>
                </a:lnTo>
                <a:lnTo>
                  <a:pt x="3022" y="723"/>
                </a:lnTo>
                <a:lnTo>
                  <a:pt x="3005" y="717"/>
                </a:lnTo>
                <a:lnTo>
                  <a:pt x="2989" y="710"/>
                </a:lnTo>
                <a:lnTo>
                  <a:pt x="2705" y="592"/>
                </a:lnTo>
                <a:lnTo>
                  <a:pt x="2689" y="587"/>
                </a:lnTo>
                <a:lnTo>
                  <a:pt x="2673" y="579"/>
                </a:lnTo>
                <a:lnTo>
                  <a:pt x="2658" y="570"/>
                </a:lnTo>
                <a:lnTo>
                  <a:pt x="2642" y="560"/>
                </a:lnTo>
                <a:lnTo>
                  <a:pt x="2628" y="549"/>
                </a:lnTo>
                <a:lnTo>
                  <a:pt x="2615" y="536"/>
                </a:lnTo>
                <a:lnTo>
                  <a:pt x="2603" y="522"/>
                </a:lnTo>
                <a:lnTo>
                  <a:pt x="2591" y="507"/>
                </a:lnTo>
                <a:lnTo>
                  <a:pt x="2581" y="492"/>
                </a:lnTo>
                <a:lnTo>
                  <a:pt x="2571" y="476"/>
                </a:lnTo>
                <a:lnTo>
                  <a:pt x="2563" y="460"/>
                </a:lnTo>
                <a:lnTo>
                  <a:pt x="2556" y="442"/>
                </a:lnTo>
                <a:lnTo>
                  <a:pt x="2551" y="425"/>
                </a:lnTo>
                <a:lnTo>
                  <a:pt x="2547" y="408"/>
                </a:lnTo>
                <a:lnTo>
                  <a:pt x="2544" y="391"/>
                </a:lnTo>
                <a:lnTo>
                  <a:pt x="2543" y="373"/>
                </a:lnTo>
                <a:lnTo>
                  <a:pt x="2543" y="169"/>
                </a:lnTo>
                <a:lnTo>
                  <a:pt x="2543" y="152"/>
                </a:lnTo>
                <a:lnTo>
                  <a:pt x="2540" y="135"/>
                </a:lnTo>
                <a:lnTo>
                  <a:pt x="2536" y="119"/>
                </a:lnTo>
                <a:lnTo>
                  <a:pt x="2530" y="103"/>
                </a:lnTo>
                <a:lnTo>
                  <a:pt x="2523" y="88"/>
                </a:lnTo>
                <a:lnTo>
                  <a:pt x="2515" y="75"/>
                </a:lnTo>
                <a:lnTo>
                  <a:pt x="2505" y="62"/>
                </a:lnTo>
                <a:lnTo>
                  <a:pt x="2493" y="50"/>
                </a:lnTo>
                <a:lnTo>
                  <a:pt x="2481" y="39"/>
                </a:lnTo>
                <a:lnTo>
                  <a:pt x="2469" y="28"/>
                </a:lnTo>
                <a:lnTo>
                  <a:pt x="2455" y="20"/>
                </a:lnTo>
                <a:lnTo>
                  <a:pt x="2440" y="13"/>
                </a:lnTo>
                <a:lnTo>
                  <a:pt x="2424" y="7"/>
                </a:lnTo>
                <a:lnTo>
                  <a:pt x="2408" y="3"/>
                </a:lnTo>
                <a:lnTo>
                  <a:pt x="2391" y="1"/>
                </a:lnTo>
                <a:lnTo>
                  <a:pt x="2374" y="0"/>
                </a:lnTo>
                <a:lnTo>
                  <a:pt x="2035" y="0"/>
                </a:lnTo>
                <a:lnTo>
                  <a:pt x="2018" y="1"/>
                </a:lnTo>
                <a:lnTo>
                  <a:pt x="2001" y="3"/>
                </a:lnTo>
                <a:lnTo>
                  <a:pt x="1985" y="7"/>
                </a:lnTo>
                <a:lnTo>
                  <a:pt x="1969" y="13"/>
                </a:lnTo>
                <a:lnTo>
                  <a:pt x="1955" y="20"/>
                </a:lnTo>
                <a:lnTo>
                  <a:pt x="1941" y="28"/>
                </a:lnTo>
                <a:lnTo>
                  <a:pt x="1927" y="39"/>
                </a:lnTo>
                <a:lnTo>
                  <a:pt x="1915" y="50"/>
                </a:lnTo>
                <a:lnTo>
                  <a:pt x="1904" y="62"/>
                </a:lnTo>
                <a:lnTo>
                  <a:pt x="1894" y="75"/>
                </a:lnTo>
                <a:lnTo>
                  <a:pt x="1886" y="88"/>
                </a:lnTo>
                <a:lnTo>
                  <a:pt x="1879" y="103"/>
                </a:lnTo>
                <a:lnTo>
                  <a:pt x="1873" y="119"/>
                </a:lnTo>
                <a:lnTo>
                  <a:pt x="1869" y="135"/>
                </a:lnTo>
                <a:lnTo>
                  <a:pt x="1867" y="152"/>
                </a:lnTo>
                <a:lnTo>
                  <a:pt x="1866" y="169"/>
                </a:lnTo>
                <a:lnTo>
                  <a:pt x="1866" y="373"/>
                </a:lnTo>
                <a:lnTo>
                  <a:pt x="1864" y="391"/>
                </a:lnTo>
                <a:lnTo>
                  <a:pt x="1861" y="408"/>
                </a:lnTo>
                <a:lnTo>
                  <a:pt x="1858" y="425"/>
                </a:lnTo>
                <a:lnTo>
                  <a:pt x="1852" y="442"/>
                </a:lnTo>
                <a:lnTo>
                  <a:pt x="1845" y="460"/>
                </a:lnTo>
                <a:lnTo>
                  <a:pt x="1837" y="476"/>
                </a:lnTo>
                <a:lnTo>
                  <a:pt x="1828" y="492"/>
                </a:lnTo>
                <a:lnTo>
                  <a:pt x="1818" y="507"/>
                </a:lnTo>
                <a:lnTo>
                  <a:pt x="1807" y="522"/>
                </a:lnTo>
                <a:lnTo>
                  <a:pt x="1793" y="536"/>
                </a:lnTo>
                <a:lnTo>
                  <a:pt x="1780" y="549"/>
                </a:lnTo>
                <a:lnTo>
                  <a:pt x="1766" y="560"/>
                </a:lnTo>
                <a:lnTo>
                  <a:pt x="1751" y="570"/>
                </a:lnTo>
                <a:lnTo>
                  <a:pt x="1736" y="579"/>
                </a:lnTo>
                <a:lnTo>
                  <a:pt x="1719" y="587"/>
                </a:lnTo>
                <a:lnTo>
                  <a:pt x="1703" y="592"/>
                </a:lnTo>
                <a:lnTo>
                  <a:pt x="1419" y="710"/>
                </a:lnTo>
                <a:lnTo>
                  <a:pt x="1404" y="717"/>
                </a:lnTo>
                <a:lnTo>
                  <a:pt x="1387" y="723"/>
                </a:lnTo>
                <a:lnTo>
                  <a:pt x="1370" y="728"/>
                </a:lnTo>
                <a:lnTo>
                  <a:pt x="1352" y="731"/>
                </a:lnTo>
                <a:lnTo>
                  <a:pt x="1334" y="733"/>
                </a:lnTo>
                <a:lnTo>
                  <a:pt x="1316" y="733"/>
                </a:lnTo>
                <a:lnTo>
                  <a:pt x="1297" y="733"/>
                </a:lnTo>
                <a:lnTo>
                  <a:pt x="1278" y="731"/>
                </a:lnTo>
                <a:lnTo>
                  <a:pt x="1261" y="727"/>
                </a:lnTo>
                <a:lnTo>
                  <a:pt x="1243" y="723"/>
                </a:lnTo>
                <a:lnTo>
                  <a:pt x="1225" y="717"/>
                </a:lnTo>
                <a:lnTo>
                  <a:pt x="1208" y="710"/>
                </a:lnTo>
                <a:lnTo>
                  <a:pt x="1193" y="702"/>
                </a:lnTo>
                <a:lnTo>
                  <a:pt x="1178" y="692"/>
                </a:lnTo>
                <a:lnTo>
                  <a:pt x="1164" y="682"/>
                </a:lnTo>
                <a:lnTo>
                  <a:pt x="1150" y="669"/>
                </a:lnTo>
                <a:lnTo>
                  <a:pt x="1005" y="525"/>
                </a:lnTo>
                <a:lnTo>
                  <a:pt x="993" y="514"/>
                </a:lnTo>
                <a:lnTo>
                  <a:pt x="979" y="504"/>
                </a:lnTo>
                <a:lnTo>
                  <a:pt x="965" y="495"/>
                </a:lnTo>
                <a:lnTo>
                  <a:pt x="950" y="489"/>
                </a:lnTo>
                <a:lnTo>
                  <a:pt x="934" y="483"/>
                </a:lnTo>
                <a:lnTo>
                  <a:pt x="918" y="479"/>
                </a:lnTo>
                <a:lnTo>
                  <a:pt x="902" y="477"/>
                </a:lnTo>
                <a:lnTo>
                  <a:pt x="886" y="476"/>
                </a:lnTo>
                <a:lnTo>
                  <a:pt x="869" y="477"/>
                </a:lnTo>
                <a:lnTo>
                  <a:pt x="853" y="479"/>
                </a:lnTo>
                <a:lnTo>
                  <a:pt x="837" y="483"/>
                </a:lnTo>
                <a:lnTo>
                  <a:pt x="822" y="489"/>
                </a:lnTo>
                <a:lnTo>
                  <a:pt x="807" y="495"/>
                </a:lnTo>
                <a:lnTo>
                  <a:pt x="792" y="504"/>
                </a:lnTo>
                <a:lnTo>
                  <a:pt x="779" y="514"/>
                </a:lnTo>
                <a:lnTo>
                  <a:pt x="766" y="525"/>
                </a:lnTo>
                <a:lnTo>
                  <a:pt x="527" y="765"/>
                </a:lnTo>
                <a:lnTo>
                  <a:pt x="514" y="778"/>
                </a:lnTo>
                <a:lnTo>
                  <a:pt x="504" y="792"/>
                </a:lnTo>
                <a:lnTo>
                  <a:pt x="496" y="806"/>
                </a:lnTo>
                <a:lnTo>
                  <a:pt x="489" y="822"/>
                </a:lnTo>
                <a:lnTo>
                  <a:pt x="484" y="837"/>
                </a:lnTo>
                <a:lnTo>
                  <a:pt x="480" y="853"/>
                </a:lnTo>
                <a:lnTo>
                  <a:pt x="477" y="869"/>
                </a:lnTo>
                <a:lnTo>
                  <a:pt x="477" y="886"/>
                </a:lnTo>
                <a:lnTo>
                  <a:pt x="477" y="902"/>
                </a:lnTo>
                <a:lnTo>
                  <a:pt x="480" y="918"/>
                </a:lnTo>
                <a:lnTo>
                  <a:pt x="484" y="933"/>
                </a:lnTo>
                <a:lnTo>
                  <a:pt x="489" y="949"/>
                </a:lnTo>
                <a:lnTo>
                  <a:pt x="496" y="965"/>
                </a:lnTo>
                <a:lnTo>
                  <a:pt x="504" y="979"/>
                </a:lnTo>
                <a:lnTo>
                  <a:pt x="514" y="992"/>
                </a:lnTo>
                <a:lnTo>
                  <a:pt x="527" y="1005"/>
                </a:lnTo>
                <a:lnTo>
                  <a:pt x="670" y="1149"/>
                </a:lnTo>
                <a:lnTo>
                  <a:pt x="682" y="1162"/>
                </a:lnTo>
                <a:lnTo>
                  <a:pt x="693" y="1177"/>
                </a:lnTo>
                <a:lnTo>
                  <a:pt x="702" y="1192"/>
                </a:lnTo>
                <a:lnTo>
                  <a:pt x="710" y="1208"/>
                </a:lnTo>
                <a:lnTo>
                  <a:pt x="717" y="1224"/>
                </a:lnTo>
                <a:lnTo>
                  <a:pt x="723" y="1242"/>
                </a:lnTo>
                <a:lnTo>
                  <a:pt x="728" y="1260"/>
                </a:lnTo>
                <a:lnTo>
                  <a:pt x="732" y="1278"/>
                </a:lnTo>
                <a:lnTo>
                  <a:pt x="734" y="1296"/>
                </a:lnTo>
                <a:lnTo>
                  <a:pt x="735" y="1315"/>
                </a:lnTo>
                <a:lnTo>
                  <a:pt x="734" y="1333"/>
                </a:lnTo>
                <a:lnTo>
                  <a:pt x="732" y="1351"/>
                </a:lnTo>
                <a:lnTo>
                  <a:pt x="728" y="1369"/>
                </a:lnTo>
                <a:lnTo>
                  <a:pt x="723" y="1387"/>
                </a:lnTo>
                <a:lnTo>
                  <a:pt x="717" y="1403"/>
                </a:lnTo>
                <a:lnTo>
                  <a:pt x="710" y="1419"/>
                </a:lnTo>
                <a:lnTo>
                  <a:pt x="594" y="1703"/>
                </a:lnTo>
                <a:lnTo>
                  <a:pt x="587" y="1719"/>
                </a:lnTo>
                <a:lnTo>
                  <a:pt x="579" y="1736"/>
                </a:lnTo>
                <a:lnTo>
                  <a:pt x="570" y="1751"/>
                </a:lnTo>
                <a:lnTo>
                  <a:pt x="560" y="1766"/>
                </a:lnTo>
                <a:lnTo>
                  <a:pt x="549" y="1780"/>
                </a:lnTo>
                <a:lnTo>
                  <a:pt x="536" y="1793"/>
                </a:lnTo>
                <a:lnTo>
                  <a:pt x="523" y="1806"/>
                </a:lnTo>
                <a:lnTo>
                  <a:pt x="508" y="1818"/>
                </a:lnTo>
                <a:lnTo>
                  <a:pt x="493" y="1828"/>
                </a:lnTo>
                <a:lnTo>
                  <a:pt x="477" y="1837"/>
                </a:lnTo>
                <a:lnTo>
                  <a:pt x="460" y="1845"/>
                </a:lnTo>
                <a:lnTo>
                  <a:pt x="443" y="1852"/>
                </a:lnTo>
                <a:lnTo>
                  <a:pt x="426" y="1857"/>
                </a:lnTo>
                <a:lnTo>
                  <a:pt x="409" y="1861"/>
                </a:lnTo>
                <a:lnTo>
                  <a:pt x="391" y="1864"/>
                </a:lnTo>
                <a:lnTo>
                  <a:pt x="373" y="1865"/>
                </a:lnTo>
                <a:lnTo>
                  <a:pt x="170" y="1864"/>
                </a:lnTo>
                <a:lnTo>
                  <a:pt x="152" y="1865"/>
                </a:lnTo>
                <a:lnTo>
                  <a:pt x="136" y="1868"/>
                </a:lnTo>
                <a:lnTo>
                  <a:pt x="120" y="1873"/>
                </a:lnTo>
                <a:lnTo>
                  <a:pt x="104" y="1879"/>
                </a:lnTo>
                <a:lnTo>
                  <a:pt x="89" y="1886"/>
                </a:lnTo>
                <a:lnTo>
                  <a:pt x="75" y="1894"/>
                </a:lnTo>
                <a:lnTo>
                  <a:pt x="62" y="1904"/>
                </a:lnTo>
                <a:lnTo>
                  <a:pt x="50" y="1915"/>
                </a:lnTo>
                <a:lnTo>
                  <a:pt x="39" y="1926"/>
                </a:lnTo>
                <a:lnTo>
                  <a:pt x="30" y="1939"/>
                </a:lnTo>
                <a:lnTo>
                  <a:pt x="20" y="1954"/>
                </a:lnTo>
                <a:lnTo>
                  <a:pt x="13" y="1969"/>
                </a:lnTo>
                <a:lnTo>
                  <a:pt x="8" y="1984"/>
                </a:lnTo>
                <a:lnTo>
                  <a:pt x="3" y="2000"/>
                </a:lnTo>
                <a:lnTo>
                  <a:pt x="1" y="2018"/>
                </a:lnTo>
                <a:lnTo>
                  <a:pt x="0" y="2035"/>
                </a:lnTo>
                <a:lnTo>
                  <a:pt x="0" y="2374"/>
                </a:lnTo>
                <a:lnTo>
                  <a:pt x="1" y="2391"/>
                </a:lnTo>
                <a:lnTo>
                  <a:pt x="3" y="2408"/>
                </a:lnTo>
                <a:lnTo>
                  <a:pt x="8" y="2424"/>
                </a:lnTo>
                <a:lnTo>
                  <a:pt x="13" y="2440"/>
                </a:lnTo>
                <a:lnTo>
                  <a:pt x="20" y="2454"/>
                </a:lnTo>
                <a:lnTo>
                  <a:pt x="30" y="2468"/>
                </a:lnTo>
                <a:lnTo>
                  <a:pt x="39" y="2481"/>
                </a:lnTo>
                <a:lnTo>
                  <a:pt x="50" y="2493"/>
                </a:lnTo>
                <a:lnTo>
                  <a:pt x="62" y="2504"/>
                </a:lnTo>
                <a:lnTo>
                  <a:pt x="75" y="2515"/>
                </a:lnTo>
                <a:lnTo>
                  <a:pt x="89" y="2523"/>
                </a:lnTo>
                <a:lnTo>
                  <a:pt x="104" y="2530"/>
                </a:lnTo>
                <a:lnTo>
                  <a:pt x="120" y="2536"/>
                </a:lnTo>
                <a:lnTo>
                  <a:pt x="136" y="2540"/>
                </a:lnTo>
                <a:lnTo>
                  <a:pt x="152" y="2542"/>
                </a:lnTo>
                <a:lnTo>
                  <a:pt x="170" y="2543"/>
                </a:lnTo>
                <a:lnTo>
                  <a:pt x="373" y="2543"/>
                </a:lnTo>
                <a:lnTo>
                  <a:pt x="391" y="2544"/>
                </a:lnTo>
                <a:lnTo>
                  <a:pt x="408" y="2547"/>
                </a:lnTo>
                <a:lnTo>
                  <a:pt x="426" y="2551"/>
                </a:lnTo>
                <a:lnTo>
                  <a:pt x="443" y="2556"/>
                </a:lnTo>
                <a:lnTo>
                  <a:pt x="460" y="2563"/>
                </a:lnTo>
                <a:lnTo>
                  <a:pt x="477" y="2571"/>
                </a:lnTo>
                <a:lnTo>
                  <a:pt x="492" y="2581"/>
                </a:lnTo>
                <a:lnTo>
                  <a:pt x="507" y="2591"/>
                </a:lnTo>
                <a:lnTo>
                  <a:pt x="523" y="2603"/>
                </a:lnTo>
                <a:lnTo>
                  <a:pt x="536" y="2615"/>
                </a:lnTo>
                <a:lnTo>
                  <a:pt x="549" y="2628"/>
                </a:lnTo>
                <a:lnTo>
                  <a:pt x="560" y="2642"/>
                </a:lnTo>
                <a:lnTo>
                  <a:pt x="570" y="2658"/>
                </a:lnTo>
                <a:lnTo>
                  <a:pt x="579" y="2673"/>
                </a:lnTo>
                <a:lnTo>
                  <a:pt x="586" y="2689"/>
                </a:lnTo>
                <a:lnTo>
                  <a:pt x="593" y="2705"/>
                </a:lnTo>
                <a:lnTo>
                  <a:pt x="710" y="2989"/>
                </a:lnTo>
                <a:lnTo>
                  <a:pt x="717" y="3006"/>
                </a:lnTo>
                <a:lnTo>
                  <a:pt x="723" y="3022"/>
                </a:lnTo>
                <a:lnTo>
                  <a:pt x="728" y="3039"/>
                </a:lnTo>
                <a:lnTo>
                  <a:pt x="732" y="3057"/>
                </a:lnTo>
                <a:lnTo>
                  <a:pt x="734" y="3075"/>
                </a:lnTo>
                <a:lnTo>
                  <a:pt x="735" y="3094"/>
                </a:lnTo>
                <a:lnTo>
                  <a:pt x="734" y="3112"/>
                </a:lnTo>
                <a:lnTo>
                  <a:pt x="732" y="3130"/>
                </a:lnTo>
                <a:lnTo>
                  <a:pt x="727" y="3149"/>
                </a:lnTo>
                <a:lnTo>
                  <a:pt x="723" y="3166"/>
                </a:lnTo>
                <a:lnTo>
                  <a:pt x="717" y="3184"/>
                </a:lnTo>
                <a:lnTo>
                  <a:pt x="710" y="3200"/>
                </a:lnTo>
                <a:lnTo>
                  <a:pt x="702" y="3217"/>
                </a:lnTo>
                <a:lnTo>
                  <a:pt x="693" y="3232"/>
                </a:lnTo>
                <a:lnTo>
                  <a:pt x="682" y="3246"/>
                </a:lnTo>
                <a:lnTo>
                  <a:pt x="670" y="3259"/>
                </a:lnTo>
                <a:lnTo>
                  <a:pt x="526" y="3403"/>
                </a:lnTo>
                <a:lnTo>
                  <a:pt x="514" y="3415"/>
                </a:lnTo>
                <a:lnTo>
                  <a:pt x="504" y="3430"/>
                </a:lnTo>
                <a:lnTo>
                  <a:pt x="496" y="3444"/>
                </a:lnTo>
                <a:lnTo>
                  <a:pt x="489" y="3459"/>
                </a:lnTo>
                <a:lnTo>
                  <a:pt x="483" y="3474"/>
                </a:lnTo>
                <a:lnTo>
                  <a:pt x="480" y="3490"/>
                </a:lnTo>
                <a:lnTo>
                  <a:pt x="477" y="3507"/>
                </a:lnTo>
                <a:lnTo>
                  <a:pt x="477" y="3523"/>
                </a:lnTo>
                <a:lnTo>
                  <a:pt x="477" y="3539"/>
                </a:lnTo>
                <a:lnTo>
                  <a:pt x="480" y="3555"/>
                </a:lnTo>
                <a:lnTo>
                  <a:pt x="483" y="3572"/>
                </a:lnTo>
                <a:lnTo>
                  <a:pt x="489" y="3587"/>
                </a:lnTo>
                <a:lnTo>
                  <a:pt x="496" y="3602"/>
                </a:lnTo>
                <a:lnTo>
                  <a:pt x="504" y="3616"/>
                </a:lnTo>
                <a:lnTo>
                  <a:pt x="514" y="3630"/>
                </a:lnTo>
                <a:lnTo>
                  <a:pt x="526" y="3643"/>
                </a:lnTo>
                <a:lnTo>
                  <a:pt x="766" y="3883"/>
                </a:lnTo>
                <a:lnTo>
                  <a:pt x="779" y="3894"/>
                </a:lnTo>
                <a:lnTo>
                  <a:pt x="792" y="3904"/>
                </a:lnTo>
                <a:lnTo>
                  <a:pt x="807" y="3913"/>
                </a:lnTo>
                <a:lnTo>
                  <a:pt x="822" y="3921"/>
                </a:lnTo>
                <a:lnTo>
                  <a:pt x="837" y="3926"/>
                </a:lnTo>
                <a:lnTo>
                  <a:pt x="853" y="3930"/>
                </a:lnTo>
                <a:lnTo>
                  <a:pt x="869" y="3932"/>
                </a:lnTo>
                <a:lnTo>
                  <a:pt x="886" y="3933"/>
                </a:lnTo>
                <a:lnTo>
                  <a:pt x="902" y="3932"/>
                </a:lnTo>
                <a:lnTo>
                  <a:pt x="918" y="3930"/>
                </a:lnTo>
                <a:lnTo>
                  <a:pt x="934" y="3926"/>
                </a:lnTo>
                <a:lnTo>
                  <a:pt x="950" y="3921"/>
                </a:lnTo>
                <a:lnTo>
                  <a:pt x="965" y="3913"/>
                </a:lnTo>
                <a:lnTo>
                  <a:pt x="979" y="3904"/>
                </a:lnTo>
                <a:lnTo>
                  <a:pt x="993" y="3894"/>
                </a:lnTo>
                <a:lnTo>
                  <a:pt x="1005" y="3883"/>
                </a:lnTo>
                <a:lnTo>
                  <a:pt x="1150" y="3739"/>
                </a:lnTo>
                <a:lnTo>
                  <a:pt x="1163" y="3727"/>
                </a:lnTo>
                <a:lnTo>
                  <a:pt x="1177" y="3717"/>
                </a:lnTo>
                <a:lnTo>
                  <a:pt x="1192" y="3706"/>
                </a:lnTo>
                <a:lnTo>
                  <a:pt x="1208" y="3698"/>
                </a:lnTo>
                <a:lnTo>
                  <a:pt x="1225" y="3691"/>
                </a:lnTo>
                <a:lnTo>
                  <a:pt x="1243" y="3685"/>
                </a:lnTo>
                <a:lnTo>
                  <a:pt x="1260" y="3681"/>
                </a:lnTo>
                <a:lnTo>
                  <a:pt x="1278" y="3678"/>
                </a:lnTo>
                <a:lnTo>
                  <a:pt x="1296" y="3675"/>
                </a:lnTo>
                <a:lnTo>
                  <a:pt x="1315" y="3675"/>
                </a:lnTo>
                <a:lnTo>
                  <a:pt x="1333" y="3675"/>
                </a:lnTo>
                <a:lnTo>
                  <a:pt x="1351" y="3677"/>
                </a:lnTo>
                <a:lnTo>
                  <a:pt x="1370" y="3681"/>
                </a:lnTo>
                <a:lnTo>
                  <a:pt x="1387" y="3685"/>
                </a:lnTo>
                <a:lnTo>
                  <a:pt x="1403" y="3691"/>
                </a:lnTo>
                <a:lnTo>
                  <a:pt x="1419" y="3699"/>
                </a:lnTo>
                <a:lnTo>
                  <a:pt x="1703" y="3816"/>
                </a:lnTo>
                <a:lnTo>
                  <a:pt x="1719" y="3822"/>
                </a:lnTo>
                <a:lnTo>
                  <a:pt x="1736" y="3829"/>
                </a:lnTo>
                <a:lnTo>
                  <a:pt x="1751" y="3838"/>
                </a:lnTo>
                <a:lnTo>
                  <a:pt x="1766" y="3848"/>
                </a:lnTo>
                <a:lnTo>
                  <a:pt x="1780" y="3861"/>
                </a:lnTo>
                <a:lnTo>
                  <a:pt x="1793" y="3873"/>
                </a:lnTo>
                <a:lnTo>
                  <a:pt x="1807" y="3887"/>
                </a:lnTo>
                <a:lnTo>
                  <a:pt x="1818" y="3901"/>
                </a:lnTo>
                <a:lnTo>
                  <a:pt x="1828" y="3916"/>
                </a:lnTo>
                <a:lnTo>
                  <a:pt x="1837" y="3933"/>
                </a:lnTo>
                <a:lnTo>
                  <a:pt x="1845" y="3949"/>
                </a:lnTo>
                <a:lnTo>
                  <a:pt x="1852" y="3966"/>
                </a:lnTo>
                <a:lnTo>
                  <a:pt x="1858" y="3983"/>
                </a:lnTo>
                <a:lnTo>
                  <a:pt x="1861" y="4001"/>
                </a:lnTo>
                <a:lnTo>
                  <a:pt x="1864" y="4019"/>
                </a:lnTo>
                <a:lnTo>
                  <a:pt x="1866" y="4036"/>
                </a:lnTo>
                <a:lnTo>
                  <a:pt x="1866" y="4239"/>
                </a:lnTo>
                <a:lnTo>
                  <a:pt x="1867" y="4256"/>
                </a:lnTo>
                <a:lnTo>
                  <a:pt x="1869" y="4272"/>
                </a:lnTo>
                <a:lnTo>
                  <a:pt x="1873" y="4289"/>
                </a:lnTo>
                <a:lnTo>
                  <a:pt x="1879" y="4305"/>
                </a:lnTo>
                <a:lnTo>
                  <a:pt x="1886" y="4319"/>
                </a:lnTo>
                <a:lnTo>
                  <a:pt x="1894" y="4333"/>
                </a:lnTo>
                <a:lnTo>
                  <a:pt x="1904" y="4347"/>
                </a:lnTo>
                <a:lnTo>
                  <a:pt x="1915" y="4359"/>
                </a:lnTo>
                <a:lnTo>
                  <a:pt x="1927" y="4370"/>
                </a:lnTo>
                <a:lnTo>
                  <a:pt x="1941" y="4379"/>
                </a:lnTo>
                <a:lnTo>
                  <a:pt x="1954" y="4388"/>
                </a:lnTo>
                <a:lnTo>
                  <a:pt x="1969" y="4395"/>
                </a:lnTo>
                <a:lnTo>
                  <a:pt x="1984" y="4400"/>
                </a:lnTo>
                <a:lnTo>
                  <a:pt x="2000" y="4405"/>
                </a:lnTo>
                <a:lnTo>
                  <a:pt x="2018" y="4407"/>
                </a:lnTo>
                <a:lnTo>
                  <a:pt x="2035" y="4408"/>
                </a:lnTo>
                <a:lnTo>
                  <a:pt x="2374" y="4408"/>
                </a:lnTo>
                <a:lnTo>
                  <a:pt x="2391" y="4407"/>
                </a:lnTo>
                <a:lnTo>
                  <a:pt x="2408" y="4405"/>
                </a:lnTo>
                <a:lnTo>
                  <a:pt x="2424" y="4400"/>
                </a:lnTo>
                <a:lnTo>
                  <a:pt x="2440" y="4395"/>
                </a:lnTo>
                <a:lnTo>
                  <a:pt x="2455" y="4388"/>
                </a:lnTo>
                <a:lnTo>
                  <a:pt x="2469" y="4379"/>
                </a:lnTo>
                <a:lnTo>
                  <a:pt x="2481" y="4370"/>
                </a:lnTo>
                <a:lnTo>
                  <a:pt x="2493" y="4359"/>
                </a:lnTo>
                <a:lnTo>
                  <a:pt x="2505" y="4347"/>
                </a:lnTo>
                <a:lnTo>
                  <a:pt x="2515" y="4333"/>
                </a:lnTo>
                <a:lnTo>
                  <a:pt x="2523" y="4319"/>
                </a:lnTo>
                <a:lnTo>
                  <a:pt x="2530" y="4305"/>
                </a:lnTo>
                <a:lnTo>
                  <a:pt x="2536" y="4289"/>
                </a:lnTo>
                <a:lnTo>
                  <a:pt x="2540" y="4272"/>
                </a:lnTo>
                <a:lnTo>
                  <a:pt x="2543" y="4256"/>
                </a:lnTo>
                <a:lnTo>
                  <a:pt x="2543" y="4239"/>
                </a:lnTo>
                <a:lnTo>
                  <a:pt x="2543" y="4036"/>
                </a:lnTo>
                <a:lnTo>
                  <a:pt x="2544" y="4019"/>
                </a:lnTo>
                <a:lnTo>
                  <a:pt x="2547" y="4001"/>
                </a:lnTo>
                <a:lnTo>
                  <a:pt x="2551" y="3983"/>
                </a:lnTo>
                <a:lnTo>
                  <a:pt x="2556" y="3966"/>
                </a:lnTo>
                <a:lnTo>
                  <a:pt x="2563" y="3949"/>
                </a:lnTo>
                <a:lnTo>
                  <a:pt x="2571" y="3933"/>
                </a:lnTo>
                <a:lnTo>
                  <a:pt x="2581" y="3916"/>
                </a:lnTo>
                <a:lnTo>
                  <a:pt x="2591" y="3901"/>
                </a:lnTo>
                <a:lnTo>
                  <a:pt x="2603" y="3887"/>
                </a:lnTo>
                <a:lnTo>
                  <a:pt x="2615" y="3873"/>
                </a:lnTo>
                <a:lnTo>
                  <a:pt x="2628" y="3861"/>
                </a:lnTo>
                <a:lnTo>
                  <a:pt x="2642" y="3848"/>
                </a:lnTo>
                <a:lnTo>
                  <a:pt x="2658" y="3838"/>
                </a:lnTo>
                <a:lnTo>
                  <a:pt x="2673" y="3829"/>
                </a:lnTo>
                <a:lnTo>
                  <a:pt x="2689" y="3822"/>
                </a:lnTo>
                <a:lnTo>
                  <a:pt x="2705" y="3816"/>
                </a:lnTo>
                <a:lnTo>
                  <a:pt x="2989" y="3699"/>
                </a:lnTo>
                <a:lnTo>
                  <a:pt x="3006" y="3691"/>
                </a:lnTo>
                <a:lnTo>
                  <a:pt x="3022" y="3685"/>
                </a:lnTo>
                <a:lnTo>
                  <a:pt x="3039" y="3681"/>
                </a:lnTo>
                <a:lnTo>
                  <a:pt x="3057" y="3677"/>
                </a:lnTo>
                <a:lnTo>
                  <a:pt x="3076" y="3675"/>
                </a:lnTo>
                <a:lnTo>
                  <a:pt x="3094" y="3675"/>
                </a:lnTo>
                <a:lnTo>
                  <a:pt x="3112" y="3675"/>
                </a:lnTo>
                <a:lnTo>
                  <a:pt x="3130" y="3678"/>
                </a:lnTo>
                <a:lnTo>
                  <a:pt x="3149" y="3681"/>
                </a:lnTo>
                <a:lnTo>
                  <a:pt x="3167" y="3685"/>
                </a:lnTo>
                <a:lnTo>
                  <a:pt x="3184" y="3691"/>
                </a:lnTo>
                <a:lnTo>
                  <a:pt x="3201" y="3698"/>
                </a:lnTo>
                <a:lnTo>
                  <a:pt x="3217" y="3706"/>
                </a:lnTo>
                <a:lnTo>
                  <a:pt x="3232" y="3717"/>
                </a:lnTo>
                <a:lnTo>
                  <a:pt x="3246" y="3727"/>
                </a:lnTo>
                <a:lnTo>
                  <a:pt x="3259" y="3739"/>
                </a:lnTo>
                <a:lnTo>
                  <a:pt x="3403" y="3883"/>
                </a:lnTo>
                <a:lnTo>
                  <a:pt x="3415" y="3894"/>
                </a:lnTo>
                <a:lnTo>
                  <a:pt x="3430" y="3904"/>
                </a:lnTo>
                <a:lnTo>
                  <a:pt x="3444" y="3913"/>
                </a:lnTo>
                <a:lnTo>
                  <a:pt x="3459" y="3921"/>
                </a:lnTo>
                <a:lnTo>
                  <a:pt x="3474" y="3926"/>
                </a:lnTo>
                <a:lnTo>
                  <a:pt x="3490" y="3930"/>
                </a:lnTo>
                <a:lnTo>
                  <a:pt x="3507" y="3932"/>
                </a:lnTo>
                <a:lnTo>
                  <a:pt x="3523" y="3933"/>
                </a:lnTo>
                <a:lnTo>
                  <a:pt x="3539" y="3932"/>
                </a:lnTo>
                <a:lnTo>
                  <a:pt x="3555" y="3930"/>
                </a:lnTo>
                <a:lnTo>
                  <a:pt x="3572" y="3926"/>
                </a:lnTo>
                <a:lnTo>
                  <a:pt x="3587" y="3921"/>
                </a:lnTo>
                <a:lnTo>
                  <a:pt x="3602" y="3913"/>
                </a:lnTo>
                <a:lnTo>
                  <a:pt x="3616" y="3904"/>
                </a:lnTo>
                <a:lnTo>
                  <a:pt x="3630" y="3894"/>
                </a:lnTo>
                <a:lnTo>
                  <a:pt x="3643" y="3883"/>
                </a:lnTo>
                <a:lnTo>
                  <a:pt x="3883" y="3643"/>
                </a:lnTo>
                <a:lnTo>
                  <a:pt x="3895" y="3630"/>
                </a:lnTo>
                <a:lnTo>
                  <a:pt x="3904" y="3616"/>
                </a:lnTo>
                <a:lnTo>
                  <a:pt x="3913" y="3602"/>
                </a:lnTo>
                <a:lnTo>
                  <a:pt x="3920" y="3587"/>
                </a:lnTo>
                <a:lnTo>
                  <a:pt x="3926" y="3572"/>
                </a:lnTo>
                <a:lnTo>
                  <a:pt x="3930" y="3555"/>
                </a:lnTo>
                <a:lnTo>
                  <a:pt x="3932" y="3539"/>
                </a:lnTo>
                <a:lnTo>
                  <a:pt x="3933" y="3523"/>
                </a:lnTo>
                <a:lnTo>
                  <a:pt x="3932" y="3507"/>
                </a:lnTo>
                <a:lnTo>
                  <a:pt x="3930" y="3490"/>
                </a:lnTo>
                <a:lnTo>
                  <a:pt x="3926" y="3474"/>
                </a:lnTo>
                <a:lnTo>
                  <a:pt x="3920" y="3459"/>
                </a:lnTo>
                <a:lnTo>
                  <a:pt x="3913" y="3444"/>
                </a:lnTo>
                <a:lnTo>
                  <a:pt x="3904" y="3430"/>
                </a:lnTo>
                <a:lnTo>
                  <a:pt x="3895" y="3415"/>
                </a:lnTo>
                <a:lnTo>
                  <a:pt x="3883" y="3403"/>
                </a:lnTo>
                <a:lnTo>
                  <a:pt x="3739" y="3259"/>
                </a:lnTo>
                <a:lnTo>
                  <a:pt x="3727" y="3246"/>
                </a:lnTo>
                <a:lnTo>
                  <a:pt x="3717" y="3232"/>
                </a:lnTo>
                <a:lnTo>
                  <a:pt x="3706" y="3217"/>
                </a:lnTo>
                <a:lnTo>
                  <a:pt x="3698" y="3200"/>
                </a:lnTo>
                <a:lnTo>
                  <a:pt x="3691" y="3184"/>
                </a:lnTo>
                <a:lnTo>
                  <a:pt x="3685" y="3166"/>
                </a:lnTo>
                <a:lnTo>
                  <a:pt x="3681" y="3149"/>
                </a:lnTo>
                <a:lnTo>
                  <a:pt x="3678" y="3130"/>
                </a:lnTo>
                <a:lnTo>
                  <a:pt x="3675" y="3112"/>
                </a:lnTo>
                <a:lnTo>
                  <a:pt x="3675" y="3094"/>
                </a:lnTo>
                <a:lnTo>
                  <a:pt x="3675" y="3075"/>
                </a:lnTo>
                <a:lnTo>
                  <a:pt x="3677" y="3057"/>
                </a:lnTo>
                <a:lnTo>
                  <a:pt x="3680" y="3039"/>
                </a:lnTo>
                <a:lnTo>
                  <a:pt x="3685" y="3022"/>
                </a:lnTo>
                <a:lnTo>
                  <a:pt x="3691" y="3006"/>
                </a:lnTo>
                <a:lnTo>
                  <a:pt x="3699" y="2989"/>
                </a:lnTo>
                <a:lnTo>
                  <a:pt x="3816" y="2705"/>
                </a:lnTo>
                <a:lnTo>
                  <a:pt x="3822" y="2689"/>
                </a:lnTo>
                <a:lnTo>
                  <a:pt x="3829" y="2673"/>
                </a:lnTo>
                <a:lnTo>
                  <a:pt x="3838" y="2658"/>
                </a:lnTo>
                <a:lnTo>
                  <a:pt x="3848" y="2642"/>
                </a:lnTo>
                <a:lnTo>
                  <a:pt x="3861" y="2628"/>
                </a:lnTo>
                <a:lnTo>
                  <a:pt x="3873" y="2615"/>
                </a:lnTo>
                <a:lnTo>
                  <a:pt x="3887" y="2603"/>
                </a:lnTo>
                <a:lnTo>
                  <a:pt x="3901" y="2591"/>
                </a:lnTo>
                <a:lnTo>
                  <a:pt x="3916" y="2581"/>
                </a:lnTo>
                <a:lnTo>
                  <a:pt x="3933" y="2571"/>
                </a:lnTo>
                <a:lnTo>
                  <a:pt x="3949" y="2563"/>
                </a:lnTo>
                <a:lnTo>
                  <a:pt x="3966" y="2556"/>
                </a:lnTo>
                <a:lnTo>
                  <a:pt x="3983" y="2551"/>
                </a:lnTo>
                <a:lnTo>
                  <a:pt x="4001" y="2547"/>
                </a:lnTo>
                <a:lnTo>
                  <a:pt x="4018" y="2544"/>
                </a:lnTo>
                <a:lnTo>
                  <a:pt x="4036" y="2543"/>
                </a:lnTo>
                <a:lnTo>
                  <a:pt x="4239" y="2543"/>
                </a:lnTo>
                <a:lnTo>
                  <a:pt x="4256" y="2543"/>
                </a:lnTo>
                <a:lnTo>
                  <a:pt x="4273" y="2540"/>
                </a:lnTo>
                <a:lnTo>
                  <a:pt x="4290" y="2536"/>
                </a:lnTo>
                <a:lnTo>
                  <a:pt x="4305" y="2530"/>
                </a:lnTo>
                <a:lnTo>
                  <a:pt x="4320" y="2523"/>
                </a:lnTo>
                <a:lnTo>
                  <a:pt x="4333" y="2515"/>
                </a:lnTo>
                <a:lnTo>
                  <a:pt x="4346" y="2504"/>
                </a:lnTo>
                <a:lnTo>
                  <a:pt x="4359" y="2493"/>
                </a:lnTo>
                <a:lnTo>
                  <a:pt x="4370" y="2481"/>
                </a:lnTo>
                <a:lnTo>
                  <a:pt x="4380" y="2469"/>
                </a:lnTo>
                <a:lnTo>
                  <a:pt x="4388" y="2455"/>
                </a:lnTo>
                <a:lnTo>
                  <a:pt x="4395" y="2440"/>
                </a:lnTo>
                <a:lnTo>
                  <a:pt x="4401" y="2424"/>
                </a:lnTo>
                <a:lnTo>
                  <a:pt x="4405" y="2408"/>
                </a:lnTo>
                <a:lnTo>
                  <a:pt x="4407" y="2391"/>
                </a:lnTo>
                <a:lnTo>
                  <a:pt x="4408" y="2374"/>
                </a:lnTo>
                <a:lnTo>
                  <a:pt x="4408" y="2035"/>
                </a:lnTo>
                <a:lnTo>
                  <a:pt x="4407" y="2018"/>
                </a:lnTo>
                <a:lnTo>
                  <a:pt x="4405" y="2000"/>
                </a:lnTo>
                <a:lnTo>
                  <a:pt x="4401" y="1984"/>
                </a:lnTo>
                <a:lnTo>
                  <a:pt x="4395" y="1969"/>
                </a:lnTo>
                <a:lnTo>
                  <a:pt x="4388" y="1954"/>
                </a:lnTo>
                <a:lnTo>
                  <a:pt x="4380" y="1939"/>
                </a:lnTo>
                <a:lnTo>
                  <a:pt x="4370" y="1926"/>
                </a:lnTo>
                <a:lnTo>
                  <a:pt x="4359" y="1915"/>
                </a:lnTo>
                <a:lnTo>
                  <a:pt x="4346" y="1904"/>
                </a:lnTo>
                <a:lnTo>
                  <a:pt x="4333" y="1894"/>
                </a:lnTo>
                <a:lnTo>
                  <a:pt x="4320" y="1886"/>
                </a:lnTo>
                <a:lnTo>
                  <a:pt x="4305" y="1879"/>
                </a:lnTo>
                <a:lnTo>
                  <a:pt x="4290" y="1873"/>
                </a:lnTo>
                <a:lnTo>
                  <a:pt x="4273" y="1868"/>
                </a:lnTo>
                <a:lnTo>
                  <a:pt x="4256" y="1865"/>
                </a:lnTo>
                <a:lnTo>
                  <a:pt x="4239" y="1864"/>
                </a:lnTo>
                <a:close/>
                <a:moveTo>
                  <a:pt x="3052" y="2204"/>
                </a:moveTo>
                <a:lnTo>
                  <a:pt x="3052" y="2204"/>
                </a:lnTo>
                <a:lnTo>
                  <a:pt x="3051" y="2248"/>
                </a:lnTo>
                <a:lnTo>
                  <a:pt x="3048" y="2290"/>
                </a:lnTo>
                <a:lnTo>
                  <a:pt x="3043" y="2333"/>
                </a:lnTo>
                <a:lnTo>
                  <a:pt x="3035" y="2375"/>
                </a:lnTo>
                <a:lnTo>
                  <a:pt x="3026" y="2415"/>
                </a:lnTo>
                <a:lnTo>
                  <a:pt x="3015" y="2456"/>
                </a:lnTo>
                <a:lnTo>
                  <a:pt x="3002" y="2495"/>
                </a:lnTo>
                <a:lnTo>
                  <a:pt x="2986" y="2534"/>
                </a:lnTo>
                <a:lnTo>
                  <a:pt x="2969" y="2571"/>
                </a:lnTo>
                <a:lnTo>
                  <a:pt x="2950" y="2608"/>
                </a:lnTo>
                <a:lnTo>
                  <a:pt x="2929" y="2643"/>
                </a:lnTo>
                <a:lnTo>
                  <a:pt x="2908" y="2678"/>
                </a:lnTo>
                <a:lnTo>
                  <a:pt x="2884" y="2711"/>
                </a:lnTo>
                <a:lnTo>
                  <a:pt x="2858" y="2743"/>
                </a:lnTo>
                <a:lnTo>
                  <a:pt x="2832" y="2774"/>
                </a:lnTo>
                <a:lnTo>
                  <a:pt x="2805" y="2804"/>
                </a:lnTo>
                <a:lnTo>
                  <a:pt x="2775" y="2831"/>
                </a:lnTo>
                <a:lnTo>
                  <a:pt x="2744" y="2858"/>
                </a:lnTo>
                <a:lnTo>
                  <a:pt x="2712" y="2883"/>
                </a:lnTo>
                <a:lnTo>
                  <a:pt x="2679" y="2907"/>
                </a:lnTo>
                <a:lnTo>
                  <a:pt x="2644" y="2928"/>
                </a:lnTo>
                <a:lnTo>
                  <a:pt x="2609" y="2949"/>
                </a:lnTo>
                <a:lnTo>
                  <a:pt x="2572" y="2968"/>
                </a:lnTo>
                <a:lnTo>
                  <a:pt x="2535" y="2985"/>
                </a:lnTo>
                <a:lnTo>
                  <a:pt x="2496" y="3000"/>
                </a:lnTo>
                <a:lnTo>
                  <a:pt x="2457" y="3014"/>
                </a:lnTo>
                <a:lnTo>
                  <a:pt x="2416" y="3025"/>
                </a:lnTo>
                <a:lnTo>
                  <a:pt x="2376" y="3034"/>
                </a:lnTo>
                <a:lnTo>
                  <a:pt x="2334" y="3042"/>
                </a:lnTo>
                <a:lnTo>
                  <a:pt x="2292" y="3047"/>
                </a:lnTo>
                <a:lnTo>
                  <a:pt x="2249" y="3050"/>
                </a:lnTo>
                <a:lnTo>
                  <a:pt x="2205" y="3051"/>
                </a:lnTo>
                <a:lnTo>
                  <a:pt x="2162" y="3050"/>
                </a:lnTo>
                <a:lnTo>
                  <a:pt x="2118" y="3047"/>
                </a:lnTo>
                <a:lnTo>
                  <a:pt x="2075" y="3042"/>
                </a:lnTo>
                <a:lnTo>
                  <a:pt x="2034" y="3034"/>
                </a:lnTo>
                <a:lnTo>
                  <a:pt x="1993" y="3025"/>
                </a:lnTo>
                <a:lnTo>
                  <a:pt x="1953" y="3014"/>
                </a:lnTo>
                <a:lnTo>
                  <a:pt x="1913" y="3000"/>
                </a:lnTo>
                <a:lnTo>
                  <a:pt x="1875" y="2985"/>
                </a:lnTo>
                <a:lnTo>
                  <a:pt x="1837" y="2968"/>
                </a:lnTo>
                <a:lnTo>
                  <a:pt x="1801" y="2949"/>
                </a:lnTo>
                <a:lnTo>
                  <a:pt x="1765" y="2928"/>
                </a:lnTo>
                <a:lnTo>
                  <a:pt x="1731" y="2907"/>
                </a:lnTo>
                <a:lnTo>
                  <a:pt x="1697" y="2883"/>
                </a:lnTo>
                <a:lnTo>
                  <a:pt x="1666" y="2858"/>
                </a:lnTo>
                <a:lnTo>
                  <a:pt x="1635" y="2831"/>
                </a:lnTo>
                <a:lnTo>
                  <a:pt x="1605" y="2804"/>
                </a:lnTo>
                <a:lnTo>
                  <a:pt x="1577" y="2774"/>
                </a:lnTo>
                <a:lnTo>
                  <a:pt x="1551" y="2743"/>
                </a:lnTo>
                <a:lnTo>
                  <a:pt x="1526" y="2711"/>
                </a:lnTo>
                <a:lnTo>
                  <a:pt x="1501" y="2678"/>
                </a:lnTo>
                <a:lnTo>
                  <a:pt x="1480" y="2643"/>
                </a:lnTo>
                <a:lnTo>
                  <a:pt x="1460" y="2608"/>
                </a:lnTo>
                <a:lnTo>
                  <a:pt x="1441" y="2571"/>
                </a:lnTo>
                <a:lnTo>
                  <a:pt x="1423" y="2534"/>
                </a:lnTo>
                <a:lnTo>
                  <a:pt x="1408" y="2495"/>
                </a:lnTo>
                <a:lnTo>
                  <a:pt x="1395" y="2456"/>
                </a:lnTo>
                <a:lnTo>
                  <a:pt x="1384" y="2415"/>
                </a:lnTo>
                <a:lnTo>
                  <a:pt x="1375" y="2375"/>
                </a:lnTo>
                <a:lnTo>
                  <a:pt x="1366" y="2333"/>
                </a:lnTo>
                <a:lnTo>
                  <a:pt x="1361" y="2290"/>
                </a:lnTo>
                <a:lnTo>
                  <a:pt x="1358" y="2248"/>
                </a:lnTo>
                <a:lnTo>
                  <a:pt x="1357" y="2204"/>
                </a:lnTo>
                <a:lnTo>
                  <a:pt x="1358" y="2161"/>
                </a:lnTo>
                <a:lnTo>
                  <a:pt x="1361" y="2117"/>
                </a:lnTo>
                <a:lnTo>
                  <a:pt x="1366" y="2074"/>
                </a:lnTo>
                <a:lnTo>
                  <a:pt x="1375" y="2033"/>
                </a:lnTo>
                <a:lnTo>
                  <a:pt x="1384" y="1992"/>
                </a:lnTo>
                <a:lnTo>
                  <a:pt x="1395" y="1952"/>
                </a:lnTo>
                <a:lnTo>
                  <a:pt x="1408" y="1912"/>
                </a:lnTo>
                <a:lnTo>
                  <a:pt x="1423" y="1874"/>
                </a:lnTo>
                <a:lnTo>
                  <a:pt x="1441" y="1836"/>
                </a:lnTo>
                <a:lnTo>
                  <a:pt x="1460" y="1799"/>
                </a:lnTo>
                <a:lnTo>
                  <a:pt x="1480" y="1764"/>
                </a:lnTo>
                <a:lnTo>
                  <a:pt x="1501" y="1729"/>
                </a:lnTo>
                <a:lnTo>
                  <a:pt x="1526" y="1697"/>
                </a:lnTo>
                <a:lnTo>
                  <a:pt x="1551" y="1665"/>
                </a:lnTo>
                <a:lnTo>
                  <a:pt x="1577" y="1634"/>
                </a:lnTo>
                <a:lnTo>
                  <a:pt x="1605" y="1605"/>
                </a:lnTo>
                <a:lnTo>
                  <a:pt x="1635" y="1576"/>
                </a:lnTo>
                <a:lnTo>
                  <a:pt x="1666" y="1550"/>
                </a:lnTo>
                <a:lnTo>
                  <a:pt x="1697" y="1525"/>
                </a:lnTo>
                <a:lnTo>
                  <a:pt x="1731" y="1501"/>
                </a:lnTo>
                <a:lnTo>
                  <a:pt x="1765" y="1479"/>
                </a:lnTo>
                <a:lnTo>
                  <a:pt x="1801" y="1459"/>
                </a:lnTo>
                <a:lnTo>
                  <a:pt x="1837" y="1439"/>
                </a:lnTo>
                <a:lnTo>
                  <a:pt x="1875" y="1423"/>
                </a:lnTo>
                <a:lnTo>
                  <a:pt x="1913" y="1408"/>
                </a:lnTo>
                <a:lnTo>
                  <a:pt x="1953" y="1394"/>
                </a:lnTo>
                <a:lnTo>
                  <a:pt x="1993" y="1383"/>
                </a:lnTo>
                <a:lnTo>
                  <a:pt x="2034" y="1373"/>
                </a:lnTo>
                <a:lnTo>
                  <a:pt x="2075" y="1365"/>
                </a:lnTo>
                <a:lnTo>
                  <a:pt x="2118" y="1360"/>
                </a:lnTo>
                <a:lnTo>
                  <a:pt x="2162" y="1357"/>
                </a:lnTo>
                <a:lnTo>
                  <a:pt x="2205" y="1356"/>
                </a:lnTo>
                <a:lnTo>
                  <a:pt x="2249" y="1357"/>
                </a:lnTo>
                <a:lnTo>
                  <a:pt x="2292" y="1360"/>
                </a:lnTo>
                <a:lnTo>
                  <a:pt x="2334" y="1365"/>
                </a:lnTo>
                <a:lnTo>
                  <a:pt x="2376" y="1373"/>
                </a:lnTo>
                <a:lnTo>
                  <a:pt x="2416" y="1383"/>
                </a:lnTo>
                <a:lnTo>
                  <a:pt x="2457" y="1394"/>
                </a:lnTo>
                <a:lnTo>
                  <a:pt x="2496" y="1408"/>
                </a:lnTo>
                <a:lnTo>
                  <a:pt x="2535" y="1423"/>
                </a:lnTo>
                <a:lnTo>
                  <a:pt x="2572" y="1439"/>
                </a:lnTo>
                <a:lnTo>
                  <a:pt x="2609" y="1459"/>
                </a:lnTo>
                <a:lnTo>
                  <a:pt x="2644" y="1479"/>
                </a:lnTo>
                <a:lnTo>
                  <a:pt x="2679" y="1501"/>
                </a:lnTo>
                <a:lnTo>
                  <a:pt x="2712" y="1525"/>
                </a:lnTo>
                <a:lnTo>
                  <a:pt x="2744" y="1550"/>
                </a:lnTo>
                <a:lnTo>
                  <a:pt x="2775" y="1576"/>
                </a:lnTo>
                <a:lnTo>
                  <a:pt x="2805" y="1605"/>
                </a:lnTo>
                <a:lnTo>
                  <a:pt x="2832" y="1634"/>
                </a:lnTo>
                <a:lnTo>
                  <a:pt x="2858" y="1665"/>
                </a:lnTo>
                <a:lnTo>
                  <a:pt x="2884" y="1697"/>
                </a:lnTo>
                <a:lnTo>
                  <a:pt x="2908" y="1729"/>
                </a:lnTo>
                <a:lnTo>
                  <a:pt x="2929" y="1764"/>
                </a:lnTo>
                <a:lnTo>
                  <a:pt x="2950" y="1799"/>
                </a:lnTo>
                <a:lnTo>
                  <a:pt x="2969" y="1836"/>
                </a:lnTo>
                <a:lnTo>
                  <a:pt x="2986" y="1874"/>
                </a:lnTo>
                <a:lnTo>
                  <a:pt x="3002" y="1912"/>
                </a:lnTo>
                <a:lnTo>
                  <a:pt x="3015" y="1952"/>
                </a:lnTo>
                <a:lnTo>
                  <a:pt x="3026" y="1992"/>
                </a:lnTo>
                <a:lnTo>
                  <a:pt x="3035" y="2033"/>
                </a:lnTo>
                <a:lnTo>
                  <a:pt x="3043" y="2074"/>
                </a:lnTo>
                <a:lnTo>
                  <a:pt x="3048" y="2117"/>
                </a:lnTo>
                <a:lnTo>
                  <a:pt x="3051" y="2161"/>
                </a:lnTo>
                <a:lnTo>
                  <a:pt x="3052" y="2204"/>
                </a:lnTo>
                <a:close/>
              </a:path>
            </a:pathLst>
          </a:custGeom>
          <a:solidFill>
            <a:srgbClr val="FFFFFE"/>
          </a:solidFill>
          <a:ln>
            <a:solidFill>
              <a:srgbClr val="FFFFFE"/>
            </a:solidFill>
          </a:ln>
        </p:spPr>
        <p:txBody>
          <a:bodyPr lIns="86694" tIns="43347" rIns="86694" bIns="43347"/>
          <a:lstStyle/>
          <a:p>
            <a:endParaRPr lang="zh-CN" altLang="en-US">
              <a:latin typeface="微软雅黑"/>
              <a:ea typeface="微软雅黑"/>
              <a:sym typeface="微软雅黑"/>
            </a:endParaRPr>
          </a:p>
        </p:txBody>
      </p:sp>
      <p:sp>
        <p:nvSpPr>
          <p:cNvPr id="23563" name="文本框 30"/>
          <p:cNvSpPr txBox="1">
            <a:spLocks noChangeArrowheads="1"/>
          </p:cNvSpPr>
          <p:nvPr/>
        </p:nvSpPr>
        <p:spPr bwMode="auto">
          <a:xfrm>
            <a:off x="1746434" y="4597400"/>
            <a:ext cx="1117647" cy="249123"/>
          </a:xfrm>
          <a:prstGeom prst="rect">
            <a:avLst/>
          </a:prstGeom>
          <a:noFill/>
          <a:ln>
            <a:noFill/>
          </a:ln>
        </p:spPr>
        <p:txBody>
          <a:bodyPr wrap="none" lIns="86694" tIns="43347" rIns="86694" bIns="43347">
            <a:spAutoFit/>
          </a:bodyPr>
          <a:lstStyle>
            <a:lvl1pPr eaLnBrk="0" hangingPunct="0">
              <a:defRPr>
                <a:solidFill>
                  <a:schemeClr val="tx1"/>
                </a:solidFill>
                <a:latin typeface="Calibri" panose="020F0502020204030204" pitchFamily="34" charset="0"/>
                <a:ea typeface="宋体" panose="02010600030101010101" pitchFamily="2" charset="-122"/>
              </a:defRPr>
            </a:lvl1pPr>
            <a:lvl2pPr marL="742950" indent="-285750" eaLnBrk="0" hangingPunct="0">
              <a:defRPr>
                <a:solidFill>
                  <a:schemeClr val="tx1"/>
                </a:solidFill>
                <a:latin typeface="Calibri" panose="020F0502020204030204" pitchFamily="34" charset="0"/>
                <a:ea typeface="宋体" panose="02010600030101010101" pitchFamily="2" charset="-122"/>
              </a:defRPr>
            </a:lvl2pPr>
            <a:lvl3pPr marL="1143000" indent="-228600" eaLnBrk="0" hangingPunct="0">
              <a:defRPr>
                <a:solidFill>
                  <a:schemeClr val="tx1"/>
                </a:solidFill>
                <a:latin typeface="Calibri" panose="020F0502020204030204" pitchFamily="34" charset="0"/>
                <a:ea typeface="宋体" panose="02010600030101010101" pitchFamily="2" charset="-122"/>
              </a:defRPr>
            </a:lvl3pPr>
            <a:lvl4pPr marL="1600200" indent="-228600" eaLnBrk="0" hangingPunct="0">
              <a:defRPr>
                <a:solidFill>
                  <a:schemeClr val="tx1"/>
                </a:solidFill>
                <a:latin typeface="Calibri" panose="020F0502020204030204" pitchFamily="34" charset="0"/>
                <a:ea typeface="宋体" panose="02010600030101010101" pitchFamily="2" charset="-122"/>
              </a:defRPr>
            </a:lvl4pPr>
            <a:lvl5pPr marL="2057400" indent="-228600" eaLnBrk="0" hangingPunc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a:r>
              <a:rPr lang="zh-CN" altLang="en-US" sz="1050" dirty="0">
                <a:latin typeface="微软雅黑"/>
                <a:ea typeface="微软雅黑"/>
                <a:sym typeface="微软雅黑"/>
              </a:rPr>
              <a:t>Please replace the text</a:t>
            </a:r>
          </a:p>
        </p:txBody>
      </p:sp>
      <p:sp>
        <p:nvSpPr>
          <p:cNvPr id="32" name="文本框 31"/>
          <p:cNvSpPr txBox="1"/>
          <p:nvPr/>
        </p:nvSpPr>
        <p:spPr>
          <a:xfrm>
            <a:off x="4172151" y="4597400"/>
            <a:ext cx="1117647" cy="249123"/>
          </a:xfrm>
          <a:prstGeom prst="rect">
            <a:avLst/>
          </a:prstGeom>
          <a:noFill/>
          <a:ln>
            <a:noFill/>
          </a:ln>
        </p:spPr>
        <p:txBody>
          <a:bodyPr wrap="none" lIns="86694" tIns="43347" rIns="86694" bIns="43347">
            <a:spAutoFit/>
          </a:bodyPr>
          <a:lstStyle/>
          <a:p>
            <a:pPr algn="ctr"/>
            <a:r>
              <a:rPr lang="zh-CN" altLang="en-US" sz="1050" dirty="0">
                <a:latin typeface="微软雅黑"/>
                <a:ea typeface="微软雅黑"/>
                <a:sym typeface="微软雅黑"/>
              </a:rPr>
              <a:t>Please replace the text</a:t>
            </a:r>
          </a:p>
        </p:txBody>
      </p:sp>
      <p:sp>
        <p:nvSpPr>
          <p:cNvPr id="23565" name="文本框 32"/>
          <p:cNvSpPr txBox="1">
            <a:spLocks noChangeArrowheads="1"/>
          </p:cNvSpPr>
          <p:nvPr/>
        </p:nvSpPr>
        <p:spPr bwMode="auto">
          <a:xfrm>
            <a:off x="6966800" y="4597400"/>
            <a:ext cx="1117647" cy="249123"/>
          </a:xfrm>
          <a:prstGeom prst="rect">
            <a:avLst/>
          </a:prstGeom>
          <a:noFill/>
          <a:ln>
            <a:noFill/>
          </a:ln>
        </p:spPr>
        <p:txBody>
          <a:bodyPr wrap="none" lIns="86694" tIns="43347" rIns="86694" bIns="43347">
            <a:spAutoFit/>
          </a:bodyPr>
          <a:lstStyle>
            <a:lvl1pPr eaLnBrk="0" hangingPunct="0">
              <a:defRPr>
                <a:solidFill>
                  <a:schemeClr val="tx1"/>
                </a:solidFill>
                <a:latin typeface="Calibri" panose="020F0502020204030204" pitchFamily="34" charset="0"/>
                <a:ea typeface="宋体" panose="02010600030101010101" pitchFamily="2" charset="-122"/>
              </a:defRPr>
            </a:lvl1pPr>
            <a:lvl2pPr marL="742950" indent="-285750" eaLnBrk="0" hangingPunct="0">
              <a:defRPr>
                <a:solidFill>
                  <a:schemeClr val="tx1"/>
                </a:solidFill>
                <a:latin typeface="Calibri" panose="020F0502020204030204" pitchFamily="34" charset="0"/>
                <a:ea typeface="宋体" panose="02010600030101010101" pitchFamily="2" charset="-122"/>
              </a:defRPr>
            </a:lvl2pPr>
            <a:lvl3pPr marL="1143000" indent="-228600" eaLnBrk="0" hangingPunct="0">
              <a:defRPr>
                <a:solidFill>
                  <a:schemeClr val="tx1"/>
                </a:solidFill>
                <a:latin typeface="Calibri" panose="020F0502020204030204" pitchFamily="34" charset="0"/>
                <a:ea typeface="宋体" panose="02010600030101010101" pitchFamily="2" charset="-122"/>
              </a:defRPr>
            </a:lvl3pPr>
            <a:lvl4pPr marL="1600200" indent="-228600" eaLnBrk="0" hangingPunct="0">
              <a:defRPr>
                <a:solidFill>
                  <a:schemeClr val="tx1"/>
                </a:solidFill>
                <a:latin typeface="Calibri" panose="020F0502020204030204" pitchFamily="34" charset="0"/>
                <a:ea typeface="宋体" panose="02010600030101010101" pitchFamily="2" charset="-122"/>
              </a:defRPr>
            </a:lvl4pPr>
            <a:lvl5pPr marL="2057400" indent="-228600" eaLnBrk="0" hangingPunc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a:r>
              <a:rPr lang="zh-CN" altLang="en-US" sz="1050" dirty="0">
                <a:latin typeface="微软雅黑"/>
                <a:ea typeface="微软雅黑"/>
                <a:sym typeface="微软雅黑"/>
              </a:rPr>
              <a:t>Please replace the text</a:t>
            </a:r>
          </a:p>
        </p:txBody>
      </p:sp>
      <p:sp>
        <p:nvSpPr>
          <p:cNvPr id="34" name="文本框 33"/>
          <p:cNvSpPr txBox="1"/>
          <p:nvPr/>
        </p:nvSpPr>
        <p:spPr>
          <a:xfrm>
            <a:off x="9475528" y="4597400"/>
            <a:ext cx="1117647" cy="249123"/>
          </a:xfrm>
          <a:prstGeom prst="rect">
            <a:avLst/>
          </a:prstGeom>
          <a:noFill/>
        </p:spPr>
        <p:txBody>
          <a:bodyPr wrap="none" lIns="86694" tIns="43347" rIns="86694" bIns="43347">
            <a:spAutoFit/>
          </a:bodyPr>
          <a:lstStyle/>
          <a:p>
            <a:pPr algn="ctr"/>
            <a:r>
              <a:rPr lang="zh-CN" altLang="en-US" sz="1050" dirty="0">
                <a:latin typeface="微软雅黑"/>
                <a:ea typeface="微软雅黑"/>
                <a:sym typeface="微软雅黑"/>
              </a:rPr>
              <a:t>Please replace the text</a:t>
            </a:r>
          </a:p>
        </p:txBody>
      </p:sp>
      <p:sp>
        <p:nvSpPr>
          <p:cNvPr id="35" name="TextBox 23"/>
          <p:cNvSpPr txBox="1"/>
          <p:nvPr/>
        </p:nvSpPr>
        <p:spPr>
          <a:xfrm>
            <a:off x="1247006" y="5132386"/>
            <a:ext cx="2116502" cy="619802"/>
          </a:xfrm>
          <a:prstGeom prst="rect">
            <a:avLst/>
          </a:prstGeom>
          <a:noFill/>
        </p:spPr>
        <p:txBody>
          <a:bodyPr wrap="square" lIns="86694" tIns="43347" rIns="86694" bIns="43347" rtlCol="0">
            <a:spAutoFit/>
          </a:bodyPr>
          <a:lstStyle/>
          <a:p>
            <a:pPr algn="just">
              <a:lnSpc>
                <a:spcPct val="150000"/>
              </a:lnSpc>
            </a:pPr>
            <a:r>
              <a:rPr lang="zh-CN" altLang="en-US" sz="800">
                <a:solidFill>
                  <a:schemeClr val="tx1">
                    <a:lumMod val="75000"/>
                    <a:lumOff val="25000"/>
                  </a:schemeClr>
                </a:solidFill>
                <a:latin typeface="微软雅黑"/>
                <a:ea typeface="微软雅黑"/>
                <a:cs typeface="+mn-ea"/>
                <a:sym typeface="微软雅黑"/>
              </a:rPr>
              <a:t>Please replace the text content, click to add the relevant title text, modify the text content, you can also directly copy your content to this.</a:t>
            </a:r>
            <a:endParaRPr lang="en-GB" altLang="zh-CN" sz="800" dirty="0">
              <a:solidFill>
                <a:schemeClr val="tx1">
                  <a:lumMod val="75000"/>
                  <a:lumOff val="25000"/>
                </a:schemeClr>
              </a:solidFill>
              <a:latin typeface="微软雅黑"/>
              <a:ea typeface="微软雅黑"/>
              <a:cs typeface="+mn-ea"/>
              <a:sym typeface="微软雅黑"/>
            </a:endParaRPr>
          </a:p>
        </p:txBody>
      </p:sp>
      <p:sp>
        <p:nvSpPr>
          <p:cNvPr id="37" name="TextBox 23"/>
          <p:cNvSpPr txBox="1"/>
          <p:nvPr/>
        </p:nvSpPr>
        <p:spPr>
          <a:xfrm>
            <a:off x="3672724" y="5132386"/>
            <a:ext cx="2116502" cy="619802"/>
          </a:xfrm>
          <a:prstGeom prst="rect">
            <a:avLst/>
          </a:prstGeom>
          <a:noFill/>
        </p:spPr>
        <p:txBody>
          <a:bodyPr wrap="square" lIns="86694" tIns="43347" rIns="86694" bIns="43347" rtlCol="0">
            <a:spAutoFit/>
          </a:bodyPr>
          <a:lstStyle/>
          <a:p>
            <a:pPr algn="just">
              <a:lnSpc>
                <a:spcPct val="150000"/>
              </a:lnSpc>
            </a:pPr>
            <a:r>
              <a:rPr lang="zh-CN" altLang="en-US" sz="800">
                <a:solidFill>
                  <a:schemeClr val="tx1">
                    <a:lumMod val="75000"/>
                    <a:lumOff val="25000"/>
                  </a:schemeClr>
                </a:solidFill>
                <a:latin typeface="微软雅黑"/>
                <a:ea typeface="微软雅黑"/>
                <a:cs typeface="+mn-ea"/>
                <a:sym typeface="微软雅黑"/>
              </a:rPr>
              <a:t>Please replace the text content, click to add the relevant title text, modify the text content, you can also directly copy your content to this.</a:t>
            </a:r>
            <a:endParaRPr lang="en-GB" altLang="zh-CN" sz="800" dirty="0">
              <a:solidFill>
                <a:schemeClr val="tx1">
                  <a:lumMod val="75000"/>
                  <a:lumOff val="25000"/>
                </a:schemeClr>
              </a:solidFill>
              <a:latin typeface="微软雅黑"/>
              <a:ea typeface="微软雅黑"/>
              <a:cs typeface="+mn-ea"/>
              <a:sym typeface="微软雅黑"/>
            </a:endParaRPr>
          </a:p>
        </p:txBody>
      </p:sp>
      <p:sp>
        <p:nvSpPr>
          <p:cNvPr id="38" name="TextBox 23"/>
          <p:cNvSpPr txBox="1"/>
          <p:nvPr/>
        </p:nvSpPr>
        <p:spPr>
          <a:xfrm>
            <a:off x="6467372" y="5132386"/>
            <a:ext cx="2116502" cy="619802"/>
          </a:xfrm>
          <a:prstGeom prst="rect">
            <a:avLst/>
          </a:prstGeom>
          <a:noFill/>
        </p:spPr>
        <p:txBody>
          <a:bodyPr wrap="square" lIns="86694" tIns="43347" rIns="86694" bIns="43347" rtlCol="0">
            <a:spAutoFit/>
          </a:bodyPr>
          <a:lstStyle/>
          <a:p>
            <a:pPr algn="just">
              <a:lnSpc>
                <a:spcPct val="150000"/>
              </a:lnSpc>
            </a:pPr>
            <a:r>
              <a:rPr lang="zh-CN" altLang="en-US" sz="800">
                <a:solidFill>
                  <a:schemeClr val="tx1">
                    <a:lumMod val="75000"/>
                    <a:lumOff val="25000"/>
                  </a:schemeClr>
                </a:solidFill>
                <a:latin typeface="微软雅黑"/>
                <a:ea typeface="微软雅黑"/>
                <a:cs typeface="+mn-ea"/>
                <a:sym typeface="微软雅黑"/>
              </a:rPr>
              <a:t>Please replace the text content, click to add the relevant title text, modify the text content, you can also directly copy your content to this.</a:t>
            </a:r>
            <a:endParaRPr lang="en-GB" altLang="zh-CN" sz="800" dirty="0">
              <a:solidFill>
                <a:schemeClr val="tx1">
                  <a:lumMod val="75000"/>
                  <a:lumOff val="25000"/>
                </a:schemeClr>
              </a:solidFill>
              <a:latin typeface="微软雅黑"/>
              <a:ea typeface="微软雅黑"/>
              <a:cs typeface="+mn-ea"/>
              <a:sym typeface="微软雅黑"/>
            </a:endParaRPr>
          </a:p>
        </p:txBody>
      </p:sp>
      <p:sp>
        <p:nvSpPr>
          <p:cNvPr id="39" name="TextBox 23"/>
          <p:cNvSpPr txBox="1"/>
          <p:nvPr/>
        </p:nvSpPr>
        <p:spPr>
          <a:xfrm>
            <a:off x="8976100" y="5132386"/>
            <a:ext cx="2116502" cy="619802"/>
          </a:xfrm>
          <a:prstGeom prst="rect">
            <a:avLst/>
          </a:prstGeom>
          <a:noFill/>
        </p:spPr>
        <p:txBody>
          <a:bodyPr wrap="square" lIns="86694" tIns="43347" rIns="86694" bIns="43347" rtlCol="0">
            <a:spAutoFit/>
          </a:bodyPr>
          <a:lstStyle/>
          <a:p>
            <a:pPr algn="just">
              <a:lnSpc>
                <a:spcPct val="150000"/>
              </a:lnSpc>
            </a:pPr>
            <a:r>
              <a:rPr lang="zh-CN" altLang="en-US" sz="800">
                <a:solidFill>
                  <a:schemeClr val="tx1">
                    <a:lumMod val="75000"/>
                    <a:lumOff val="25000"/>
                  </a:schemeClr>
                </a:solidFill>
                <a:latin typeface="微软雅黑"/>
                <a:ea typeface="微软雅黑"/>
                <a:cs typeface="+mn-ea"/>
                <a:sym typeface="微软雅黑"/>
              </a:rPr>
              <a:t>Please replace the text content, click to add the relevant title text, modify the text content, you can also directly copy your content to this.</a:t>
            </a:r>
            <a:endParaRPr lang="en-GB" altLang="zh-CN" sz="800" dirty="0">
              <a:solidFill>
                <a:schemeClr val="tx1">
                  <a:lumMod val="75000"/>
                  <a:lumOff val="25000"/>
                </a:schemeClr>
              </a:solidFill>
              <a:latin typeface="微软雅黑"/>
              <a:ea typeface="微软雅黑"/>
              <a:cs typeface="+mn-ea"/>
              <a:sym typeface="微软雅黑"/>
            </a:endParaRPr>
          </a:p>
        </p:txBody>
      </p:sp>
    </p:spTree>
    <p:extLst>
      <p:ext uri="{BB962C8B-B14F-4D97-AF65-F5344CB8AC3E}">
        <p14:creationId xmlns:p14="http://schemas.microsoft.com/office/powerpoint/2010/main" val="2340774423"/>
      </p:ext>
    </p:extLst>
  </p:cSld>
  <p:clrMapOvr>
    <a:masterClrMapping/>
  </p:clrMapOvr>
  <mc:AlternateContent xmlns:mc="http://schemas.openxmlformats.org/markup-compatibility/2006" xmlns:p14="http://schemas.microsoft.com/office/powerpoint/2010/main">
    <mc:Choice Requires="p14">
      <p:transition spd="slow" p14:dur="1200" advTm="3000">
        <p14:prism/>
      </p:transition>
    </mc:Choice>
    <mc:Fallback xmlns="">
      <p:transition spd="slow" advTm="3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barn(inVertical)">
                                      <p:cBhvr>
                                        <p:cTn id="7" dur="500"/>
                                        <p:tgtEl>
                                          <p:spTgt spid="27"/>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3560"/>
                                        </p:tgtEl>
                                        <p:attrNameLst>
                                          <p:attrName>style.visibility</p:attrName>
                                        </p:attrNameLst>
                                      </p:cBhvr>
                                      <p:to>
                                        <p:strVal val="visible"/>
                                      </p:to>
                                    </p:set>
                                    <p:animEffect transition="in" filter="barn(inVertical)">
                                      <p:cBhvr>
                                        <p:cTn id="10" dur="500"/>
                                        <p:tgtEl>
                                          <p:spTgt spid="23560"/>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23561"/>
                                        </p:tgtEl>
                                        <p:attrNameLst>
                                          <p:attrName>style.visibility</p:attrName>
                                        </p:attrNameLst>
                                      </p:cBhvr>
                                      <p:to>
                                        <p:strVal val="visible"/>
                                      </p:to>
                                    </p:set>
                                    <p:animEffect transition="in" filter="barn(inVertical)">
                                      <p:cBhvr>
                                        <p:cTn id="13" dur="500"/>
                                        <p:tgtEl>
                                          <p:spTgt spid="23561"/>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23562"/>
                                        </p:tgtEl>
                                        <p:attrNameLst>
                                          <p:attrName>style.visibility</p:attrName>
                                        </p:attrNameLst>
                                      </p:cBhvr>
                                      <p:to>
                                        <p:strVal val="visible"/>
                                      </p:to>
                                    </p:set>
                                    <p:animEffect transition="in" filter="barn(inVertical)">
                                      <p:cBhvr>
                                        <p:cTn id="16" dur="500"/>
                                        <p:tgtEl>
                                          <p:spTgt spid="23562"/>
                                        </p:tgtEl>
                                      </p:cBhvr>
                                    </p:animEffect>
                                  </p:childTnLst>
                                </p:cTn>
                              </p:par>
                              <p:par>
                                <p:cTn id="17" presetID="16" presetClass="entr" presetSubtype="21" fill="hold" grpId="0" nodeType="withEffect">
                                  <p:stCondLst>
                                    <p:cond delay="0"/>
                                  </p:stCondLst>
                                  <p:childTnLst>
                                    <p:set>
                                      <p:cBhvr>
                                        <p:cTn id="18" dur="1" fill="hold">
                                          <p:stCondLst>
                                            <p:cond delay="0"/>
                                          </p:stCondLst>
                                        </p:cTn>
                                        <p:tgtEl>
                                          <p:spTgt spid="23563"/>
                                        </p:tgtEl>
                                        <p:attrNameLst>
                                          <p:attrName>style.visibility</p:attrName>
                                        </p:attrNameLst>
                                      </p:cBhvr>
                                      <p:to>
                                        <p:strVal val="visible"/>
                                      </p:to>
                                    </p:set>
                                    <p:animEffect transition="in" filter="barn(inVertical)">
                                      <p:cBhvr>
                                        <p:cTn id="19" dur="500"/>
                                        <p:tgtEl>
                                          <p:spTgt spid="23563"/>
                                        </p:tgtEl>
                                      </p:cBhvr>
                                    </p:animEffect>
                                  </p:childTnLst>
                                </p:cTn>
                              </p:par>
                              <p:par>
                                <p:cTn id="20" presetID="16" presetClass="entr" presetSubtype="21" fill="hold" grpId="0" nodeType="withEffect">
                                  <p:stCondLst>
                                    <p:cond delay="0"/>
                                  </p:stCondLst>
                                  <p:childTnLst>
                                    <p:set>
                                      <p:cBhvr>
                                        <p:cTn id="21" dur="1" fill="hold">
                                          <p:stCondLst>
                                            <p:cond delay="0"/>
                                          </p:stCondLst>
                                        </p:cTn>
                                        <p:tgtEl>
                                          <p:spTgt spid="32"/>
                                        </p:tgtEl>
                                        <p:attrNameLst>
                                          <p:attrName>style.visibility</p:attrName>
                                        </p:attrNameLst>
                                      </p:cBhvr>
                                      <p:to>
                                        <p:strVal val="visible"/>
                                      </p:to>
                                    </p:set>
                                    <p:animEffect transition="in" filter="barn(inVertical)">
                                      <p:cBhvr>
                                        <p:cTn id="22" dur="500"/>
                                        <p:tgtEl>
                                          <p:spTgt spid="32"/>
                                        </p:tgtEl>
                                      </p:cBhvr>
                                    </p:animEffect>
                                  </p:childTnLst>
                                </p:cTn>
                              </p:par>
                              <p:par>
                                <p:cTn id="23" presetID="16" presetClass="entr" presetSubtype="21" fill="hold" grpId="0" nodeType="withEffect">
                                  <p:stCondLst>
                                    <p:cond delay="0"/>
                                  </p:stCondLst>
                                  <p:childTnLst>
                                    <p:set>
                                      <p:cBhvr>
                                        <p:cTn id="24" dur="1" fill="hold">
                                          <p:stCondLst>
                                            <p:cond delay="0"/>
                                          </p:stCondLst>
                                        </p:cTn>
                                        <p:tgtEl>
                                          <p:spTgt spid="23565"/>
                                        </p:tgtEl>
                                        <p:attrNameLst>
                                          <p:attrName>style.visibility</p:attrName>
                                        </p:attrNameLst>
                                      </p:cBhvr>
                                      <p:to>
                                        <p:strVal val="visible"/>
                                      </p:to>
                                    </p:set>
                                    <p:animEffect transition="in" filter="barn(inVertical)">
                                      <p:cBhvr>
                                        <p:cTn id="25" dur="500"/>
                                        <p:tgtEl>
                                          <p:spTgt spid="23565"/>
                                        </p:tgtEl>
                                      </p:cBhvr>
                                    </p:animEffect>
                                  </p:childTnLst>
                                </p:cTn>
                              </p:par>
                              <p:par>
                                <p:cTn id="26" presetID="16" presetClass="entr" presetSubtype="21" fill="hold" grpId="0" nodeType="withEffect">
                                  <p:stCondLst>
                                    <p:cond delay="0"/>
                                  </p:stCondLst>
                                  <p:childTnLst>
                                    <p:set>
                                      <p:cBhvr>
                                        <p:cTn id="27" dur="1" fill="hold">
                                          <p:stCondLst>
                                            <p:cond delay="0"/>
                                          </p:stCondLst>
                                        </p:cTn>
                                        <p:tgtEl>
                                          <p:spTgt spid="34"/>
                                        </p:tgtEl>
                                        <p:attrNameLst>
                                          <p:attrName>style.visibility</p:attrName>
                                        </p:attrNameLst>
                                      </p:cBhvr>
                                      <p:to>
                                        <p:strVal val="visible"/>
                                      </p:to>
                                    </p:set>
                                    <p:animEffect transition="in" filter="barn(inVertical)">
                                      <p:cBhvr>
                                        <p:cTn id="28" dur="500"/>
                                        <p:tgtEl>
                                          <p:spTgt spid="34"/>
                                        </p:tgtEl>
                                      </p:cBhvr>
                                    </p:animEffect>
                                  </p:childTnLst>
                                </p:cTn>
                              </p:par>
                              <p:par>
                                <p:cTn id="29" presetID="16" presetClass="entr" presetSubtype="21" fill="hold" grpId="0" nodeType="withEffect">
                                  <p:stCondLst>
                                    <p:cond delay="0"/>
                                  </p:stCondLst>
                                  <p:childTnLst>
                                    <p:set>
                                      <p:cBhvr>
                                        <p:cTn id="30" dur="1" fill="hold">
                                          <p:stCondLst>
                                            <p:cond delay="0"/>
                                          </p:stCondLst>
                                        </p:cTn>
                                        <p:tgtEl>
                                          <p:spTgt spid="35"/>
                                        </p:tgtEl>
                                        <p:attrNameLst>
                                          <p:attrName>style.visibility</p:attrName>
                                        </p:attrNameLst>
                                      </p:cBhvr>
                                      <p:to>
                                        <p:strVal val="visible"/>
                                      </p:to>
                                    </p:set>
                                    <p:animEffect transition="in" filter="barn(inVertical)">
                                      <p:cBhvr>
                                        <p:cTn id="31" dur="500"/>
                                        <p:tgtEl>
                                          <p:spTgt spid="35"/>
                                        </p:tgtEl>
                                      </p:cBhvr>
                                    </p:animEffect>
                                  </p:childTnLst>
                                </p:cTn>
                              </p:par>
                              <p:par>
                                <p:cTn id="32" presetID="16" presetClass="entr" presetSubtype="21" fill="hold" grpId="0" nodeType="withEffect">
                                  <p:stCondLst>
                                    <p:cond delay="0"/>
                                  </p:stCondLst>
                                  <p:childTnLst>
                                    <p:set>
                                      <p:cBhvr>
                                        <p:cTn id="33" dur="1" fill="hold">
                                          <p:stCondLst>
                                            <p:cond delay="0"/>
                                          </p:stCondLst>
                                        </p:cTn>
                                        <p:tgtEl>
                                          <p:spTgt spid="37"/>
                                        </p:tgtEl>
                                        <p:attrNameLst>
                                          <p:attrName>style.visibility</p:attrName>
                                        </p:attrNameLst>
                                      </p:cBhvr>
                                      <p:to>
                                        <p:strVal val="visible"/>
                                      </p:to>
                                    </p:set>
                                    <p:animEffect transition="in" filter="barn(inVertical)">
                                      <p:cBhvr>
                                        <p:cTn id="34" dur="500"/>
                                        <p:tgtEl>
                                          <p:spTgt spid="37"/>
                                        </p:tgtEl>
                                      </p:cBhvr>
                                    </p:animEffect>
                                  </p:childTnLst>
                                </p:cTn>
                              </p:par>
                              <p:par>
                                <p:cTn id="35" presetID="16" presetClass="entr" presetSubtype="21" fill="hold" grpId="0" nodeType="withEffect">
                                  <p:stCondLst>
                                    <p:cond delay="0"/>
                                  </p:stCondLst>
                                  <p:childTnLst>
                                    <p:set>
                                      <p:cBhvr>
                                        <p:cTn id="36" dur="1" fill="hold">
                                          <p:stCondLst>
                                            <p:cond delay="0"/>
                                          </p:stCondLst>
                                        </p:cTn>
                                        <p:tgtEl>
                                          <p:spTgt spid="38"/>
                                        </p:tgtEl>
                                        <p:attrNameLst>
                                          <p:attrName>style.visibility</p:attrName>
                                        </p:attrNameLst>
                                      </p:cBhvr>
                                      <p:to>
                                        <p:strVal val="visible"/>
                                      </p:to>
                                    </p:set>
                                    <p:animEffect transition="in" filter="barn(inVertical)">
                                      <p:cBhvr>
                                        <p:cTn id="37" dur="500"/>
                                        <p:tgtEl>
                                          <p:spTgt spid="38"/>
                                        </p:tgtEl>
                                      </p:cBhvr>
                                    </p:animEffect>
                                  </p:childTnLst>
                                </p:cTn>
                              </p:par>
                              <p:par>
                                <p:cTn id="38" presetID="16" presetClass="entr" presetSubtype="21" fill="hold" grpId="0" nodeType="withEffect">
                                  <p:stCondLst>
                                    <p:cond delay="0"/>
                                  </p:stCondLst>
                                  <p:childTnLst>
                                    <p:set>
                                      <p:cBhvr>
                                        <p:cTn id="39" dur="1" fill="hold">
                                          <p:stCondLst>
                                            <p:cond delay="0"/>
                                          </p:stCondLst>
                                        </p:cTn>
                                        <p:tgtEl>
                                          <p:spTgt spid="39"/>
                                        </p:tgtEl>
                                        <p:attrNameLst>
                                          <p:attrName>style.visibility</p:attrName>
                                        </p:attrNameLst>
                                      </p:cBhvr>
                                      <p:to>
                                        <p:strVal val="visible"/>
                                      </p:to>
                                    </p:set>
                                    <p:animEffect transition="in" filter="barn(inVertical)">
                                      <p:cBhvr>
                                        <p:cTn id="40" dur="500"/>
                                        <p:tgtEl>
                                          <p:spTgt spid="39"/>
                                        </p:tgtEl>
                                      </p:cBhvr>
                                    </p:animEffect>
                                  </p:childTnLst>
                                </p:cTn>
                              </p:par>
                              <p:par>
                                <p:cTn id="41" presetID="16" presetClass="entr" presetSubtype="21" fill="hold" nodeType="withEffect">
                                  <p:stCondLst>
                                    <p:cond delay="0"/>
                                  </p:stCondLst>
                                  <p:childTnLst>
                                    <p:set>
                                      <p:cBhvr>
                                        <p:cTn id="42" dur="1" fill="hold">
                                          <p:stCondLst>
                                            <p:cond delay="0"/>
                                          </p:stCondLst>
                                        </p:cTn>
                                        <p:tgtEl>
                                          <p:spTgt spid="23583"/>
                                        </p:tgtEl>
                                        <p:attrNameLst>
                                          <p:attrName>style.visibility</p:attrName>
                                        </p:attrNameLst>
                                      </p:cBhvr>
                                      <p:to>
                                        <p:strVal val="visible"/>
                                      </p:to>
                                    </p:set>
                                    <p:animEffect transition="in" filter="barn(inVertical)">
                                      <p:cBhvr>
                                        <p:cTn id="43" dur="500"/>
                                        <p:tgtEl>
                                          <p:spTgt spid="23583"/>
                                        </p:tgtEl>
                                      </p:cBhvr>
                                    </p:animEffect>
                                  </p:childTnLst>
                                </p:cTn>
                              </p:par>
                              <p:par>
                                <p:cTn id="44" presetID="16" presetClass="entr" presetSubtype="21" fill="hold" grpId="0" nodeType="withEffect">
                                  <p:stCondLst>
                                    <p:cond delay="0"/>
                                  </p:stCondLst>
                                  <p:childTnLst>
                                    <p:set>
                                      <p:cBhvr>
                                        <p:cTn id="45" dur="1" fill="hold">
                                          <p:stCondLst>
                                            <p:cond delay="0"/>
                                          </p:stCondLst>
                                        </p:cTn>
                                        <p:tgtEl>
                                          <p:spTgt spid="9"/>
                                        </p:tgtEl>
                                        <p:attrNameLst>
                                          <p:attrName>style.visibility</p:attrName>
                                        </p:attrNameLst>
                                      </p:cBhvr>
                                      <p:to>
                                        <p:strVal val="visible"/>
                                      </p:to>
                                    </p:set>
                                    <p:animEffect transition="in" filter="barn(inVertical)">
                                      <p:cBhvr>
                                        <p:cTn id="46" dur="500"/>
                                        <p:tgtEl>
                                          <p:spTgt spid="9"/>
                                        </p:tgtEl>
                                      </p:cBhvr>
                                    </p:animEffect>
                                  </p:childTnLst>
                                </p:cTn>
                              </p:par>
                              <p:par>
                                <p:cTn id="47" presetID="16" presetClass="entr" presetSubtype="21" fill="hold" nodeType="withEffect">
                                  <p:stCondLst>
                                    <p:cond delay="0"/>
                                  </p:stCondLst>
                                  <p:childTnLst>
                                    <p:set>
                                      <p:cBhvr>
                                        <p:cTn id="48" dur="1" fill="hold">
                                          <p:stCondLst>
                                            <p:cond delay="0"/>
                                          </p:stCondLst>
                                        </p:cTn>
                                        <p:tgtEl>
                                          <p:spTgt spid="23579"/>
                                        </p:tgtEl>
                                        <p:attrNameLst>
                                          <p:attrName>style.visibility</p:attrName>
                                        </p:attrNameLst>
                                      </p:cBhvr>
                                      <p:to>
                                        <p:strVal val="visible"/>
                                      </p:to>
                                    </p:set>
                                    <p:animEffect transition="in" filter="barn(inVertical)">
                                      <p:cBhvr>
                                        <p:cTn id="49" dur="500"/>
                                        <p:tgtEl>
                                          <p:spTgt spid="23579"/>
                                        </p:tgtEl>
                                      </p:cBhvr>
                                    </p:animEffect>
                                  </p:childTnLst>
                                </p:cTn>
                              </p:par>
                              <p:par>
                                <p:cTn id="50" presetID="16" presetClass="entr" presetSubtype="21" fill="hold" grpId="0" nodeType="withEffect">
                                  <p:stCondLst>
                                    <p:cond delay="0"/>
                                  </p:stCondLst>
                                  <p:childTnLst>
                                    <p:set>
                                      <p:cBhvr>
                                        <p:cTn id="51" dur="1" fill="hold">
                                          <p:stCondLst>
                                            <p:cond delay="0"/>
                                          </p:stCondLst>
                                        </p:cTn>
                                        <p:tgtEl>
                                          <p:spTgt spid="10"/>
                                        </p:tgtEl>
                                        <p:attrNameLst>
                                          <p:attrName>style.visibility</p:attrName>
                                        </p:attrNameLst>
                                      </p:cBhvr>
                                      <p:to>
                                        <p:strVal val="visible"/>
                                      </p:to>
                                    </p:set>
                                    <p:animEffect transition="in" filter="barn(inVertical)">
                                      <p:cBhvr>
                                        <p:cTn id="52" dur="500"/>
                                        <p:tgtEl>
                                          <p:spTgt spid="10"/>
                                        </p:tgtEl>
                                      </p:cBhvr>
                                    </p:animEffect>
                                  </p:childTnLst>
                                </p:cTn>
                              </p:par>
                              <p:par>
                                <p:cTn id="53" presetID="16" presetClass="entr" presetSubtype="21" fill="hold" nodeType="withEffect">
                                  <p:stCondLst>
                                    <p:cond delay="0"/>
                                  </p:stCondLst>
                                  <p:childTnLst>
                                    <p:set>
                                      <p:cBhvr>
                                        <p:cTn id="54" dur="1" fill="hold">
                                          <p:stCondLst>
                                            <p:cond delay="0"/>
                                          </p:stCondLst>
                                        </p:cTn>
                                        <p:tgtEl>
                                          <p:spTgt spid="23575"/>
                                        </p:tgtEl>
                                        <p:attrNameLst>
                                          <p:attrName>style.visibility</p:attrName>
                                        </p:attrNameLst>
                                      </p:cBhvr>
                                      <p:to>
                                        <p:strVal val="visible"/>
                                      </p:to>
                                    </p:set>
                                    <p:animEffect transition="in" filter="barn(inVertical)">
                                      <p:cBhvr>
                                        <p:cTn id="55" dur="500"/>
                                        <p:tgtEl>
                                          <p:spTgt spid="23575"/>
                                        </p:tgtEl>
                                      </p:cBhvr>
                                    </p:animEffect>
                                  </p:childTnLst>
                                </p:cTn>
                              </p:par>
                              <p:par>
                                <p:cTn id="56" presetID="16" presetClass="entr" presetSubtype="21" fill="hold" grpId="0" nodeType="withEffect">
                                  <p:stCondLst>
                                    <p:cond delay="0"/>
                                  </p:stCondLst>
                                  <p:childTnLst>
                                    <p:set>
                                      <p:cBhvr>
                                        <p:cTn id="57" dur="1" fill="hold">
                                          <p:stCondLst>
                                            <p:cond delay="0"/>
                                          </p:stCondLst>
                                        </p:cTn>
                                        <p:tgtEl>
                                          <p:spTgt spid="19"/>
                                        </p:tgtEl>
                                        <p:attrNameLst>
                                          <p:attrName>style.visibility</p:attrName>
                                        </p:attrNameLst>
                                      </p:cBhvr>
                                      <p:to>
                                        <p:strVal val="visible"/>
                                      </p:to>
                                    </p:set>
                                    <p:animEffect transition="in" filter="barn(inVertical)">
                                      <p:cBhvr>
                                        <p:cTn id="58" dur="500"/>
                                        <p:tgtEl>
                                          <p:spTgt spid="19"/>
                                        </p:tgtEl>
                                      </p:cBhvr>
                                    </p:animEffect>
                                  </p:childTnLst>
                                </p:cTn>
                              </p:par>
                              <p:par>
                                <p:cTn id="59" presetID="16" presetClass="entr" presetSubtype="21" fill="hold" nodeType="withEffect">
                                  <p:stCondLst>
                                    <p:cond delay="0"/>
                                  </p:stCondLst>
                                  <p:childTnLst>
                                    <p:set>
                                      <p:cBhvr>
                                        <p:cTn id="60" dur="1" fill="hold">
                                          <p:stCondLst>
                                            <p:cond delay="0"/>
                                          </p:stCondLst>
                                        </p:cTn>
                                        <p:tgtEl>
                                          <p:spTgt spid="23571"/>
                                        </p:tgtEl>
                                        <p:attrNameLst>
                                          <p:attrName>style.visibility</p:attrName>
                                        </p:attrNameLst>
                                      </p:cBhvr>
                                      <p:to>
                                        <p:strVal val="visible"/>
                                      </p:to>
                                    </p:set>
                                    <p:animEffect transition="in" filter="barn(inVertical)">
                                      <p:cBhvr>
                                        <p:cTn id="61" dur="500"/>
                                        <p:tgtEl>
                                          <p:spTgt spid="23571"/>
                                        </p:tgtEl>
                                      </p:cBhvr>
                                    </p:animEffect>
                                  </p:childTnLst>
                                </p:cTn>
                              </p:par>
                              <p:par>
                                <p:cTn id="62" presetID="16" presetClass="entr" presetSubtype="21" fill="hold" grpId="0" nodeType="withEffect">
                                  <p:stCondLst>
                                    <p:cond delay="0"/>
                                  </p:stCondLst>
                                  <p:childTnLst>
                                    <p:set>
                                      <p:cBhvr>
                                        <p:cTn id="63" dur="1" fill="hold">
                                          <p:stCondLst>
                                            <p:cond delay="0"/>
                                          </p:stCondLst>
                                        </p:cTn>
                                        <p:tgtEl>
                                          <p:spTgt spid="24"/>
                                        </p:tgtEl>
                                        <p:attrNameLst>
                                          <p:attrName>style.visibility</p:attrName>
                                        </p:attrNameLst>
                                      </p:cBhvr>
                                      <p:to>
                                        <p:strVal val="visible"/>
                                      </p:to>
                                    </p:set>
                                    <p:animEffect transition="in" filter="barn(inVertical)">
                                      <p:cBhvr>
                                        <p:cTn id="64"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9" grpId="0" animBg="1"/>
      <p:bldP spid="24" grpId="0" animBg="1"/>
      <p:bldP spid="27" grpId="0" animBg="1"/>
      <p:bldP spid="23560" grpId="0" animBg="1"/>
      <p:bldP spid="23561" grpId="0" animBg="1"/>
      <p:bldP spid="23562" grpId="0" animBg="1"/>
      <p:bldP spid="23563" grpId="0"/>
      <p:bldP spid="32" grpId="0"/>
      <p:bldP spid="23565" grpId="0"/>
      <p:bldP spid="34" grpId="0"/>
      <p:bldP spid="35" grpId="0"/>
      <p:bldP spid="37" grpId="0"/>
      <p:bldP spid="38" grpId="0"/>
      <p:bldP spid="39"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39"/>
          <p:cNvSpPr txBox="1"/>
          <p:nvPr/>
        </p:nvSpPr>
        <p:spPr>
          <a:xfrm>
            <a:off x="2008798" y="5730303"/>
            <a:ext cx="7823199" cy="579295"/>
          </a:xfrm>
          <a:prstGeom prst="rect">
            <a:avLst/>
          </a:prstGeom>
          <a:noFill/>
        </p:spPr>
        <p:txBody>
          <a:bodyPr wrap="square" lIns="121890" tIns="60945" rIns="121890" bIns="60945" rtlCol="0">
            <a:spAutoFit/>
          </a:bodyPr>
          <a:lstStyle/>
          <a:p>
            <a:pPr algn="ctr">
              <a:lnSpc>
                <a:spcPct val="150000"/>
              </a:lnSpc>
            </a:pPr>
            <a:r>
              <a:rPr lang="zh-CN" altLang="en-US" sz="1050" dirty="0">
                <a:latin typeface="微软雅黑"/>
                <a:ea typeface="微软雅黑"/>
                <a:sym typeface="微软雅黑"/>
              </a:rPr>
              <a:t>Please replace the text content, click to add the relevant title text, modify the text content, you can also directly copy your content to this. Please replace the text content, click to add the relevant title text, modify the text content, you can also directly copy your content to this.</a:t>
            </a:r>
          </a:p>
        </p:txBody>
      </p:sp>
      <p:graphicFrame>
        <p:nvGraphicFramePr>
          <p:cNvPr id="2" name="图表 1"/>
          <p:cNvGraphicFramePr/>
          <p:nvPr>
            <p:extLst>
              <p:ext uri="{D42A27DB-BD31-4B8C-83A1-F6EECF244321}">
                <p14:modId xmlns:p14="http://schemas.microsoft.com/office/powerpoint/2010/main" val="309976765"/>
              </p:ext>
            </p:extLst>
          </p:nvPr>
        </p:nvGraphicFramePr>
        <p:xfrm>
          <a:off x="1011311" y="1248229"/>
          <a:ext cx="10787904" cy="3496732"/>
        </p:xfrm>
        <a:graphic>
          <a:graphicData uri="http://schemas.openxmlformats.org/drawingml/2006/chart">
            <c:chart xmlns:c="http://schemas.openxmlformats.org/drawingml/2006/chart" xmlns:r="http://schemas.openxmlformats.org/officeDocument/2006/relationships" r:id="rId3"/>
          </a:graphicData>
        </a:graphic>
      </p:graphicFrame>
      <p:sp>
        <p:nvSpPr>
          <p:cNvPr id="3" name="矩形 2"/>
          <p:cNvSpPr/>
          <p:nvPr/>
        </p:nvSpPr>
        <p:spPr>
          <a:xfrm>
            <a:off x="1394406" y="5105485"/>
            <a:ext cx="1800493" cy="377411"/>
          </a:xfrm>
          <a:prstGeom prst="rect">
            <a:avLst/>
          </a:prstGeom>
          <a:solidFill>
            <a:srgbClr val="F785A0"/>
          </a:solidFill>
        </p:spPr>
        <p:txBody>
          <a:bodyPr wrap="none">
            <a:spAutoFit/>
          </a:bodyPr>
          <a:lstStyle/>
          <a:p>
            <a:pPr>
              <a:lnSpc>
                <a:spcPct val="150000"/>
              </a:lnSpc>
            </a:pPr>
            <a:r>
              <a:rPr lang="zh-CN" altLang="en-US" sz="1400" dirty="0">
                <a:solidFill>
                  <a:srgbClr val="FFFFFE"/>
                </a:solidFill>
                <a:latin typeface="微软雅黑"/>
                <a:sym typeface="微软雅黑"/>
              </a:rPr>
              <a:t>Click to replace text</a:t>
            </a:r>
          </a:p>
        </p:txBody>
      </p:sp>
      <p:sp>
        <p:nvSpPr>
          <p:cNvPr id="12" name="矩形 11"/>
          <p:cNvSpPr/>
          <p:nvPr/>
        </p:nvSpPr>
        <p:spPr>
          <a:xfrm>
            <a:off x="3818291" y="5105484"/>
            <a:ext cx="1800493" cy="377411"/>
          </a:xfrm>
          <a:prstGeom prst="rect">
            <a:avLst/>
          </a:prstGeom>
          <a:solidFill>
            <a:srgbClr val="F785A0"/>
          </a:solidFill>
        </p:spPr>
        <p:txBody>
          <a:bodyPr wrap="none">
            <a:spAutoFit/>
          </a:bodyPr>
          <a:lstStyle/>
          <a:p>
            <a:pPr>
              <a:lnSpc>
                <a:spcPct val="150000"/>
              </a:lnSpc>
            </a:pPr>
            <a:r>
              <a:rPr lang="zh-CN" altLang="en-US" sz="1400" dirty="0">
                <a:solidFill>
                  <a:srgbClr val="FFFFFE"/>
                </a:solidFill>
                <a:latin typeface="微软雅黑"/>
                <a:sym typeface="微软雅黑"/>
              </a:rPr>
              <a:t>Click to replace text</a:t>
            </a:r>
          </a:p>
        </p:txBody>
      </p:sp>
      <p:sp>
        <p:nvSpPr>
          <p:cNvPr id="13" name="矩形 12"/>
          <p:cNvSpPr/>
          <p:nvPr/>
        </p:nvSpPr>
        <p:spPr>
          <a:xfrm>
            <a:off x="6094228" y="5105484"/>
            <a:ext cx="1800493" cy="377411"/>
          </a:xfrm>
          <a:prstGeom prst="rect">
            <a:avLst/>
          </a:prstGeom>
          <a:solidFill>
            <a:srgbClr val="F785A0"/>
          </a:solidFill>
        </p:spPr>
        <p:txBody>
          <a:bodyPr wrap="none">
            <a:spAutoFit/>
          </a:bodyPr>
          <a:lstStyle/>
          <a:p>
            <a:pPr>
              <a:lnSpc>
                <a:spcPct val="150000"/>
              </a:lnSpc>
            </a:pPr>
            <a:r>
              <a:rPr lang="zh-CN" altLang="en-US" sz="1400" dirty="0">
                <a:solidFill>
                  <a:srgbClr val="FFFFFE"/>
                </a:solidFill>
                <a:latin typeface="微软雅黑"/>
                <a:sym typeface="微软雅黑"/>
              </a:rPr>
              <a:t>Click to replace text</a:t>
            </a:r>
          </a:p>
        </p:txBody>
      </p:sp>
      <p:sp>
        <p:nvSpPr>
          <p:cNvPr id="14" name="矩形 13"/>
          <p:cNvSpPr/>
          <p:nvPr/>
        </p:nvSpPr>
        <p:spPr>
          <a:xfrm>
            <a:off x="8503600" y="5105484"/>
            <a:ext cx="1800493" cy="377411"/>
          </a:xfrm>
          <a:prstGeom prst="rect">
            <a:avLst/>
          </a:prstGeom>
          <a:solidFill>
            <a:srgbClr val="F785A0"/>
          </a:solidFill>
        </p:spPr>
        <p:txBody>
          <a:bodyPr wrap="none">
            <a:spAutoFit/>
          </a:bodyPr>
          <a:lstStyle/>
          <a:p>
            <a:pPr>
              <a:lnSpc>
                <a:spcPct val="150000"/>
              </a:lnSpc>
            </a:pPr>
            <a:r>
              <a:rPr lang="zh-CN" altLang="en-US" sz="1400" dirty="0">
                <a:solidFill>
                  <a:srgbClr val="FFFFFE"/>
                </a:solidFill>
                <a:latin typeface="微软雅黑"/>
                <a:sym typeface="微软雅黑"/>
              </a:rPr>
              <a:t>Click to replace text</a:t>
            </a:r>
          </a:p>
        </p:txBody>
      </p:sp>
    </p:spTree>
    <p:extLst>
      <p:ext uri="{BB962C8B-B14F-4D97-AF65-F5344CB8AC3E}">
        <p14:creationId xmlns:p14="http://schemas.microsoft.com/office/powerpoint/2010/main" val="701053230"/>
      </p:ext>
    </p:extLst>
  </p:cSld>
  <p:clrMapOvr>
    <a:masterClrMapping/>
  </p:clrMapOvr>
  <mc:AlternateContent xmlns:mc="http://schemas.openxmlformats.org/markup-compatibility/2006" xmlns:p14="http://schemas.microsoft.com/office/powerpoint/2010/main">
    <mc:Choice Requires="p14">
      <p:transition spd="slow" p14:dur="1200" advTm="3000">
        <p14:prism/>
      </p:transition>
    </mc:Choice>
    <mc:Fallback xmlns:c="http://schemas.openxmlformats.org/drawingml/2006/chart" xmlns="">
      <p:transition spd="slow" advTm="3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barn(inVertical)">
                                      <p:cBhvr>
                                        <p:cTn id="13" dur="500"/>
                                        <p:tgtEl>
                                          <p:spTgt spid="3"/>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barn(inVertical)">
                                      <p:cBhvr>
                                        <p:cTn id="16" dur="500"/>
                                        <p:tgtEl>
                                          <p:spTgt spid="12"/>
                                        </p:tgtEl>
                                      </p:cBhvr>
                                    </p:animEffect>
                                  </p:childTnLst>
                                </p:cTn>
                              </p:par>
                              <p:par>
                                <p:cTn id="17" presetID="16" presetClass="entr" presetSubtype="21" fill="hold" grpId="0" nodeType="with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barn(inVertical)">
                                      <p:cBhvr>
                                        <p:cTn id="19" dur="500"/>
                                        <p:tgtEl>
                                          <p:spTgt spid="13"/>
                                        </p:tgtEl>
                                      </p:cBhvr>
                                    </p:animEffect>
                                  </p:childTnLst>
                                </p:cTn>
                              </p:par>
                              <p:par>
                                <p:cTn id="20" presetID="16" presetClass="entr" presetSubtype="21" fill="hold" grpId="0" nodeType="with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barn(inVertical)">
                                      <p:cBhvr>
                                        <p:cTn id="2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Graphic spid="2" grpId="0">
        <p:bldAsOne/>
      </p:bldGraphic>
      <p:bldP spid="3" grpId="0" animBg="1"/>
      <p:bldP spid="12" grpId="0" animBg="1"/>
      <p:bldP spid="13" grpId="0" animBg="1"/>
      <p:bldP spid="14"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4317914" y="1656743"/>
            <a:ext cx="3570090" cy="3569545"/>
            <a:chOff x="4317914" y="1656743"/>
            <a:chExt cx="3570090" cy="3569545"/>
          </a:xfrm>
          <a:solidFill>
            <a:srgbClr val="F785A0"/>
          </a:solidFill>
        </p:grpSpPr>
        <p:grpSp>
          <p:nvGrpSpPr>
            <p:cNvPr id="50196" name="Group 33"/>
            <p:cNvGrpSpPr>
              <a:grpSpLocks/>
            </p:cNvGrpSpPr>
            <p:nvPr/>
          </p:nvGrpSpPr>
          <p:grpSpPr bwMode="auto">
            <a:xfrm rot="18900000">
              <a:off x="4317914" y="1656743"/>
              <a:ext cx="3570090" cy="3569545"/>
              <a:chOff x="1911669" y="890908"/>
              <a:chExt cx="4768056" cy="4767263"/>
            </a:xfrm>
            <a:grpFill/>
          </p:grpSpPr>
          <p:sp>
            <p:nvSpPr>
              <p:cNvPr id="34" name="Block Arc 33"/>
              <p:cNvSpPr/>
              <p:nvPr/>
            </p:nvSpPr>
            <p:spPr>
              <a:xfrm>
                <a:off x="1912418" y="890013"/>
                <a:ext cx="4768059" cy="4768254"/>
              </a:xfrm>
              <a:prstGeom prst="blockArc">
                <a:avLst>
                  <a:gd name="adj1" fmla="val 10817486"/>
                  <a:gd name="adj2" fmla="val 16183941"/>
                  <a:gd name="adj3" fmla="val 9951"/>
                </a:avLst>
              </a:prstGeom>
              <a:grpFill/>
              <a:ln w="9525" cap="flat" cmpd="sng" algn="ctr">
                <a:noFill/>
                <a:prstDash val="solid"/>
              </a:ln>
              <a:effectLst/>
            </p:spPr>
            <p:txBody>
              <a:bodyPr lIns="0" tIns="0" rIns="0" bIns="0" anchor="ctr" anchorCtr="1"/>
              <a:lstStyle/>
              <a:p>
                <a:pPr algn="ctr">
                  <a:lnSpc>
                    <a:spcPct val="120000"/>
                  </a:lnSpc>
                  <a:defRPr/>
                </a:pPr>
                <a:endParaRPr lang="en-US" sz="1300" dirty="0">
                  <a:solidFill>
                    <a:schemeClr val="bg1"/>
                  </a:solidFill>
                  <a:latin typeface="微软雅黑"/>
                  <a:ea typeface="微软雅黑"/>
                  <a:cs typeface="+mn-ea"/>
                  <a:sym typeface="微软雅黑"/>
                </a:endParaRPr>
              </a:p>
            </p:txBody>
          </p:sp>
          <p:grpSp>
            <p:nvGrpSpPr>
              <p:cNvPr id="50214" name="Group 31"/>
              <p:cNvGrpSpPr>
                <a:grpSpLocks/>
              </p:cNvGrpSpPr>
              <p:nvPr/>
            </p:nvGrpSpPr>
            <p:grpSpPr bwMode="auto">
              <a:xfrm>
                <a:off x="2834801" y="1789433"/>
                <a:ext cx="2921794" cy="2928938"/>
                <a:chOff x="2429847" y="1482792"/>
                <a:chExt cx="3877375" cy="3886854"/>
              </a:xfrm>
              <a:grpFill/>
            </p:grpSpPr>
            <p:sp>
              <p:nvSpPr>
                <p:cNvPr id="36" name="Block Arc 35"/>
                <p:cNvSpPr/>
                <p:nvPr/>
              </p:nvSpPr>
              <p:spPr>
                <a:xfrm>
                  <a:off x="2426425" y="1456759"/>
                  <a:ext cx="3888198" cy="3891170"/>
                </a:xfrm>
                <a:prstGeom prst="blockArc">
                  <a:avLst>
                    <a:gd name="adj1" fmla="val 10792808"/>
                    <a:gd name="adj2" fmla="val 16214982"/>
                    <a:gd name="adj3" fmla="val 15945"/>
                  </a:avLst>
                </a:prstGeom>
                <a:grpFill/>
                <a:ln w="9525" cap="flat" cmpd="sng" algn="ctr">
                  <a:noFill/>
                  <a:prstDash val="solid"/>
                </a:ln>
                <a:effectLst/>
              </p:spPr>
              <p:txBody>
                <a:bodyPr lIns="0" tIns="0" rIns="0" bIns="0" anchor="ctr" anchorCtr="1"/>
                <a:lstStyle/>
                <a:p>
                  <a:pPr algn="ctr">
                    <a:lnSpc>
                      <a:spcPct val="120000"/>
                    </a:lnSpc>
                    <a:defRPr/>
                  </a:pPr>
                  <a:endParaRPr lang="en-US" sz="1300" dirty="0">
                    <a:solidFill>
                      <a:schemeClr val="bg1"/>
                    </a:solidFill>
                    <a:latin typeface="微软雅黑"/>
                    <a:ea typeface="微软雅黑"/>
                    <a:cs typeface="+mn-ea"/>
                    <a:sym typeface="微软雅黑"/>
                  </a:endParaRPr>
                </a:p>
              </p:txBody>
            </p:sp>
            <p:sp>
              <p:nvSpPr>
                <p:cNvPr id="37" name="Block Arc 36"/>
                <p:cNvSpPr/>
                <p:nvPr/>
              </p:nvSpPr>
              <p:spPr>
                <a:xfrm>
                  <a:off x="3538753" y="2528417"/>
                  <a:ext cx="1780918" cy="1769738"/>
                </a:xfrm>
                <a:prstGeom prst="blockArc">
                  <a:avLst>
                    <a:gd name="adj1" fmla="val 10792808"/>
                    <a:gd name="adj2" fmla="val 16040204"/>
                    <a:gd name="adj3" fmla="val 25863"/>
                  </a:avLst>
                </a:prstGeom>
                <a:grpFill/>
                <a:ln w="9525" cap="flat" cmpd="sng" algn="ctr">
                  <a:noFill/>
                  <a:prstDash val="solid"/>
                </a:ln>
                <a:effectLst/>
              </p:spPr>
              <p:txBody>
                <a:bodyPr lIns="0" tIns="0" rIns="0" bIns="0" anchor="ctr" anchorCtr="1"/>
                <a:lstStyle/>
                <a:p>
                  <a:pPr algn="ctr">
                    <a:lnSpc>
                      <a:spcPct val="120000"/>
                    </a:lnSpc>
                    <a:defRPr/>
                  </a:pPr>
                  <a:endParaRPr lang="en-US" sz="1300" dirty="0">
                    <a:solidFill>
                      <a:schemeClr val="bg1"/>
                    </a:solidFill>
                    <a:latin typeface="微软雅黑"/>
                    <a:ea typeface="微软雅黑"/>
                    <a:cs typeface="+mn-ea"/>
                    <a:sym typeface="微软雅黑"/>
                  </a:endParaRPr>
                </a:p>
              </p:txBody>
            </p:sp>
          </p:grpSp>
        </p:grpSp>
        <p:grpSp>
          <p:nvGrpSpPr>
            <p:cNvPr id="2" name="组合 1"/>
            <p:cNvGrpSpPr/>
            <p:nvPr/>
          </p:nvGrpSpPr>
          <p:grpSpPr>
            <a:xfrm>
              <a:off x="4646798" y="1985753"/>
              <a:ext cx="2888194" cy="2890253"/>
              <a:chOff x="4646798" y="1985753"/>
              <a:chExt cx="2888194" cy="2890253"/>
            </a:xfrm>
            <a:grpFill/>
          </p:grpSpPr>
          <p:sp>
            <p:nvSpPr>
              <p:cNvPr id="9" name="Block Arc 8"/>
              <p:cNvSpPr/>
              <p:nvPr/>
            </p:nvSpPr>
            <p:spPr bwMode="auto">
              <a:xfrm rot="18900000" flipH="1">
                <a:off x="4668124" y="2007393"/>
                <a:ext cx="2866868" cy="2868613"/>
              </a:xfrm>
              <a:prstGeom prst="blockArc">
                <a:avLst>
                  <a:gd name="adj1" fmla="val 10802836"/>
                  <a:gd name="adj2" fmla="val 16193992"/>
                  <a:gd name="adj3" fmla="val 12234"/>
                </a:avLst>
              </a:prstGeom>
              <a:grpFill/>
              <a:ln w="9525" cap="flat" cmpd="sng" algn="ctr">
                <a:noFill/>
                <a:prstDash val="solid"/>
              </a:ln>
              <a:effectLst/>
            </p:spPr>
            <p:txBody>
              <a:bodyPr lIns="0" tIns="0" rIns="0" bIns="0" anchor="ctr" anchorCtr="1"/>
              <a:lstStyle/>
              <a:p>
                <a:pPr algn="ctr">
                  <a:lnSpc>
                    <a:spcPct val="120000"/>
                  </a:lnSpc>
                  <a:defRPr/>
                </a:pPr>
                <a:endParaRPr lang="en-US" sz="1300" dirty="0">
                  <a:solidFill>
                    <a:schemeClr val="bg1"/>
                  </a:solidFill>
                  <a:latin typeface="微软雅黑"/>
                  <a:ea typeface="微软雅黑"/>
                  <a:cs typeface="+mn-ea"/>
                  <a:sym typeface="微软雅黑"/>
                </a:endParaRPr>
              </a:p>
            </p:txBody>
          </p:sp>
          <p:sp>
            <p:nvSpPr>
              <p:cNvPr id="10" name="Block Arc 9"/>
              <p:cNvSpPr/>
              <p:nvPr/>
            </p:nvSpPr>
            <p:spPr bwMode="auto">
              <a:xfrm rot="18900000" flipH="1">
                <a:off x="5311819" y="2660650"/>
                <a:ext cx="1560426" cy="1538286"/>
              </a:xfrm>
              <a:prstGeom prst="blockArc">
                <a:avLst>
                  <a:gd name="adj1" fmla="val 10792808"/>
                  <a:gd name="adj2" fmla="val 16167251"/>
                  <a:gd name="adj3" fmla="val 17804"/>
                </a:avLst>
              </a:prstGeom>
              <a:grpFill/>
              <a:ln w="9525" cap="flat" cmpd="sng" algn="ctr">
                <a:noFill/>
                <a:prstDash val="solid"/>
              </a:ln>
              <a:effectLst/>
            </p:spPr>
            <p:txBody>
              <a:bodyPr lIns="0" tIns="0" rIns="0" bIns="0" anchor="ctr" anchorCtr="1"/>
              <a:lstStyle/>
              <a:p>
                <a:pPr algn="ctr">
                  <a:lnSpc>
                    <a:spcPct val="120000"/>
                  </a:lnSpc>
                  <a:defRPr/>
                </a:pPr>
                <a:endParaRPr lang="en-US" sz="1300" dirty="0">
                  <a:solidFill>
                    <a:schemeClr val="bg1"/>
                  </a:solidFill>
                  <a:latin typeface="微软雅黑"/>
                  <a:ea typeface="微软雅黑"/>
                  <a:cs typeface="+mn-ea"/>
                  <a:sym typeface="微软雅黑"/>
                </a:endParaRPr>
              </a:p>
            </p:txBody>
          </p:sp>
          <p:grpSp>
            <p:nvGrpSpPr>
              <p:cNvPr id="8" name="Group 56"/>
              <p:cNvGrpSpPr>
                <a:grpSpLocks/>
              </p:cNvGrpSpPr>
              <p:nvPr/>
            </p:nvGrpSpPr>
            <p:grpSpPr bwMode="auto">
              <a:xfrm rot="18900000" flipV="1">
                <a:off x="4646798" y="1985753"/>
                <a:ext cx="2868196" cy="2868236"/>
                <a:chOff x="2379982" y="1359220"/>
                <a:chExt cx="3830637" cy="3830639"/>
              </a:xfrm>
              <a:grpFill/>
            </p:grpSpPr>
            <p:sp>
              <p:nvSpPr>
                <p:cNvPr id="29" name="Block Arc 28"/>
                <p:cNvSpPr/>
                <p:nvPr/>
              </p:nvSpPr>
              <p:spPr>
                <a:xfrm>
                  <a:off x="2379903" y="1359220"/>
                  <a:ext cx="3830000" cy="3830639"/>
                </a:xfrm>
                <a:prstGeom prst="blockArc">
                  <a:avLst>
                    <a:gd name="adj1" fmla="val 10802836"/>
                    <a:gd name="adj2" fmla="val 16207129"/>
                    <a:gd name="adj3" fmla="val 11613"/>
                  </a:avLst>
                </a:prstGeom>
                <a:grpFill/>
                <a:ln w="9525" cap="flat" cmpd="sng" algn="ctr">
                  <a:noFill/>
                  <a:prstDash val="solid"/>
                </a:ln>
                <a:effectLst/>
              </p:spPr>
              <p:txBody>
                <a:bodyPr lIns="0" tIns="0" rIns="0" bIns="0" anchor="ctr" anchorCtr="1"/>
                <a:lstStyle/>
                <a:p>
                  <a:pPr algn="ctr">
                    <a:lnSpc>
                      <a:spcPct val="120000"/>
                    </a:lnSpc>
                    <a:defRPr/>
                  </a:pPr>
                  <a:endParaRPr lang="en-US" sz="1300" dirty="0">
                    <a:solidFill>
                      <a:schemeClr val="bg1"/>
                    </a:solidFill>
                    <a:latin typeface="微软雅黑"/>
                    <a:ea typeface="微软雅黑"/>
                    <a:cs typeface="+mn-ea"/>
                    <a:sym typeface="微软雅黑"/>
                  </a:endParaRPr>
                </a:p>
              </p:txBody>
            </p:sp>
            <p:sp>
              <p:nvSpPr>
                <p:cNvPr id="30" name="Block Arc 29"/>
                <p:cNvSpPr/>
                <p:nvPr/>
              </p:nvSpPr>
              <p:spPr bwMode="auto">
                <a:xfrm>
                  <a:off x="3295738" y="2225995"/>
                  <a:ext cx="2041185" cy="2055814"/>
                </a:xfrm>
                <a:prstGeom prst="blockArc">
                  <a:avLst>
                    <a:gd name="adj1" fmla="val 10792808"/>
                    <a:gd name="adj2" fmla="val 16140419"/>
                    <a:gd name="adj3" fmla="val 18385"/>
                  </a:avLst>
                </a:prstGeom>
                <a:grpFill/>
                <a:ln w="9525" cap="flat" cmpd="sng" algn="ctr">
                  <a:noFill/>
                  <a:prstDash val="solid"/>
                </a:ln>
                <a:effectLst/>
              </p:spPr>
              <p:txBody>
                <a:bodyPr lIns="0" tIns="0" rIns="0" bIns="0" anchor="ctr" anchorCtr="1"/>
                <a:lstStyle/>
                <a:p>
                  <a:pPr algn="ctr">
                    <a:lnSpc>
                      <a:spcPct val="120000"/>
                    </a:lnSpc>
                    <a:defRPr/>
                  </a:pPr>
                  <a:endParaRPr lang="en-US" sz="1300" dirty="0">
                    <a:solidFill>
                      <a:schemeClr val="bg1"/>
                    </a:solidFill>
                    <a:latin typeface="微软雅黑"/>
                    <a:ea typeface="微软雅黑"/>
                    <a:cs typeface="+mn-ea"/>
                    <a:sym typeface="微软雅黑"/>
                  </a:endParaRPr>
                </a:p>
              </p:txBody>
            </p:sp>
          </p:grpSp>
        </p:grpSp>
      </p:grpSp>
      <p:grpSp>
        <p:nvGrpSpPr>
          <p:cNvPr id="50201" name="Group 36"/>
          <p:cNvGrpSpPr>
            <a:grpSpLocks/>
          </p:cNvGrpSpPr>
          <p:nvPr/>
        </p:nvGrpSpPr>
        <p:grpSpPr bwMode="auto">
          <a:xfrm rot="18900000" flipV="1">
            <a:off x="4296568" y="1634679"/>
            <a:ext cx="3569497" cy="3569545"/>
            <a:chOff x="1911350" y="2526690"/>
            <a:chExt cx="4767263" cy="4767262"/>
          </a:xfrm>
          <a:solidFill>
            <a:srgbClr val="F785A0"/>
          </a:solidFill>
        </p:grpSpPr>
        <p:sp>
          <p:nvSpPr>
            <p:cNvPr id="25" name="Block Arc 24"/>
            <p:cNvSpPr/>
            <p:nvPr/>
          </p:nvSpPr>
          <p:spPr bwMode="auto">
            <a:xfrm flipH="1">
              <a:off x="1911305" y="2537169"/>
              <a:ext cx="4768058" cy="4772495"/>
            </a:xfrm>
            <a:prstGeom prst="blockArc">
              <a:avLst>
                <a:gd name="adj1" fmla="val 10817486"/>
                <a:gd name="adj2" fmla="val 16183941"/>
                <a:gd name="adj3" fmla="val 9951"/>
              </a:avLst>
            </a:prstGeom>
            <a:grpFill/>
            <a:ln w="9525" cap="flat" cmpd="sng" algn="ctr">
              <a:noFill/>
              <a:prstDash val="solid"/>
            </a:ln>
            <a:effectLst/>
          </p:spPr>
          <p:txBody>
            <a:bodyPr lIns="0" tIns="0" rIns="0" bIns="0" anchor="ctr" anchorCtr="1"/>
            <a:lstStyle/>
            <a:p>
              <a:pPr algn="ctr">
                <a:lnSpc>
                  <a:spcPct val="120000"/>
                </a:lnSpc>
                <a:defRPr/>
              </a:pPr>
              <a:endParaRPr lang="en-US" sz="1300" dirty="0">
                <a:solidFill>
                  <a:schemeClr val="bg1"/>
                </a:solidFill>
                <a:latin typeface="微软雅黑"/>
                <a:ea typeface="微软雅黑"/>
                <a:cs typeface="+mn-ea"/>
                <a:sym typeface="微软雅黑"/>
              </a:endParaRPr>
            </a:p>
          </p:txBody>
        </p:sp>
        <p:grpSp>
          <p:nvGrpSpPr>
            <p:cNvPr id="50207" name="Group 31"/>
            <p:cNvGrpSpPr>
              <a:grpSpLocks/>
            </p:cNvGrpSpPr>
            <p:nvPr/>
          </p:nvGrpSpPr>
          <p:grpSpPr bwMode="auto">
            <a:xfrm flipH="1">
              <a:off x="2833688" y="3449027"/>
              <a:ext cx="2905125" cy="2905125"/>
              <a:chOff x="2451966" y="1514392"/>
              <a:chExt cx="3855254" cy="3855254"/>
            </a:xfrm>
            <a:grpFill/>
          </p:grpSpPr>
          <p:sp>
            <p:nvSpPr>
              <p:cNvPr id="27" name="Block Arc 26"/>
              <p:cNvSpPr/>
              <p:nvPr/>
            </p:nvSpPr>
            <p:spPr>
              <a:xfrm>
                <a:off x="2437265" y="1528695"/>
                <a:ext cx="3868503" cy="3868662"/>
              </a:xfrm>
              <a:prstGeom prst="blockArc">
                <a:avLst>
                  <a:gd name="adj1" fmla="val 10792808"/>
                  <a:gd name="adj2" fmla="val 16118087"/>
                  <a:gd name="adj3" fmla="val 14300"/>
                </a:avLst>
              </a:prstGeom>
              <a:grpFill/>
              <a:ln w="9525" cap="flat" cmpd="sng" algn="ctr">
                <a:noFill/>
                <a:prstDash val="solid"/>
              </a:ln>
              <a:effectLst/>
            </p:spPr>
            <p:txBody>
              <a:bodyPr lIns="0" tIns="0" rIns="0" bIns="0" anchor="ctr" anchorCtr="1"/>
              <a:lstStyle/>
              <a:p>
                <a:pPr algn="ctr">
                  <a:lnSpc>
                    <a:spcPct val="120000"/>
                  </a:lnSpc>
                  <a:defRPr/>
                </a:pPr>
                <a:endParaRPr lang="en-US" sz="1300" dirty="0">
                  <a:solidFill>
                    <a:schemeClr val="bg1"/>
                  </a:solidFill>
                  <a:latin typeface="微软雅黑"/>
                  <a:ea typeface="微软雅黑"/>
                  <a:cs typeface="+mn-ea"/>
                  <a:sym typeface="微软雅黑"/>
                </a:endParaRPr>
              </a:p>
            </p:txBody>
          </p:sp>
          <p:sp>
            <p:nvSpPr>
              <p:cNvPr id="28" name="Block Arc 27"/>
              <p:cNvSpPr/>
              <p:nvPr/>
            </p:nvSpPr>
            <p:spPr>
              <a:xfrm>
                <a:off x="3415083" y="2576751"/>
                <a:ext cx="1885016" cy="1772551"/>
              </a:xfrm>
              <a:prstGeom prst="blockArc">
                <a:avLst>
                  <a:gd name="adj1" fmla="val 10792808"/>
                  <a:gd name="adj2" fmla="val 16132623"/>
                  <a:gd name="adj3" fmla="val 24443"/>
                </a:avLst>
              </a:prstGeom>
              <a:grpFill/>
              <a:ln w="9525" cap="flat" cmpd="sng" algn="ctr">
                <a:noFill/>
                <a:prstDash val="solid"/>
              </a:ln>
              <a:effectLst/>
            </p:spPr>
            <p:txBody>
              <a:bodyPr lIns="0" tIns="0" rIns="0" bIns="0" anchor="ctr" anchorCtr="1"/>
              <a:lstStyle/>
              <a:p>
                <a:pPr algn="ctr">
                  <a:lnSpc>
                    <a:spcPct val="120000"/>
                  </a:lnSpc>
                  <a:defRPr/>
                </a:pPr>
                <a:endParaRPr lang="en-US" sz="1300" dirty="0">
                  <a:solidFill>
                    <a:schemeClr val="bg1"/>
                  </a:solidFill>
                  <a:latin typeface="微软雅黑"/>
                  <a:ea typeface="微软雅黑"/>
                  <a:cs typeface="+mn-ea"/>
                  <a:sym typeface="微软雅黑"/>
                </a:endParaRPr>
              </a:p>
            </p:txBody>
          </p:sp>
        </p:grpSp>
      </p:grpSp>
      <p:grpSp>
        <p:nvGrpSpPr>
          <p:cNvPr id="44" name="Group 15"/>
          <p:cNvGrpSpPr/>
          <p:nvPr/>
        </p:nvGrpSpPr>
        <p:grpSpPr bwMode="auto">
          <a:xfrm>
            <a:off x="8266654" y="4578121"/>
            <a:ext cx="308036" cy="308036"/>
            <a:chOff x="0" y="0"/>
            <a:chExt cx="205" cy="206"/>
          </a:xfrm>
          <a:solidFill>
            <a:srgbClr val="F785A0"/>
          </a:solidFill>
        </p:grpSpPr>
        <p:sp>
          <p:nvSpPr>
            <p:cNvPr id="45" name="Freeform 16"/>
            <p:cNvSpPr>
              <a:spLocks noEditPoints="1"/>
            </p:cNvSpPr>
            <p:nvPr/>
          </p:nvSpPr>
          <p:spPr bwMode="auto">
            <a:xfrm>
              <a:off x="0" y="0"/>
              <a:ext cx="205" cy="206"/>
            </a:xfrm>
            <a:custGeom>
              <a:avLst/>
              <a:gdLst>
                <a:gd name="T0" fmla="*/ 70 w 140"/>
                <a:gd name="T1" fmla="*/ 0 h 140"/>
                <a:gd name="T2" fmla="*/ 0 w 140"/>
                <a:gd name="T3" fmla="*/ 70 h 140"/>
                <a:gd name="T4" fmla="*/ 70 w 140"/>
                <a:gd name="T5" fmla="*/ 140 h 140"/>
                <a:gd name="T6" fmla="*/ 140 w 140"/>
                <a:gd name="T7" fmla="*/ 70 h 140"/>
                <a:gd name="T8" fmla="*/ 70 w 140"/>
                <a:gd name="T9" fmla="*/ 0 h 140"/>
                <a:gd name="T10" fmla="*/ 70 w 140"/>
                <a:gd name="T11" fmla="*/ 128 h 140"/>
                <a:gd name="T12" fmla="*/ 12 w 140"/>
                <a:gd name="T13" fmla="*/ 70 h 140"/>
                <a:gd name="T14" fmla="*/ 70 w 140"/>
                <a:gd name="T15" fmla="*/ 12 h 140"/>
                <a:gd name="T16" fmla="*/ 128 w 140"/>
                <a:gd name="T17" fmla="*/ 70 h 140"/>
                <a:gd name="T18" fmla="*/ 70 w 140"/>
                <a:gd name="T19" fmla="*/ 128 h 14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40"/>
                <a:gd name="T31" fmla="*/ 0 h 140"/>
                <a:gd name="T32" fmla="*/ 140 w 140"/>
                <a:gd name="T33" fmla="*/ 140 h 14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40" h="140">
                  <a:moveTo>
                    <a:pt x="70" y="0"/>
                  </a:moveTo>
                  <a:cubicBezTo>
                    <a:pt x="32" y="0"/>
                    <a:pt x="0" y="32"/>
                    <a:pt x="0" y="70"/>
                  </a:cubicBezTo>
                  <a:cubicBezTo>
                    <a:pt x="0" y="109"/>
                    <a:pt x="32" y="140"/>
                    <a:pt x="70" y="140"/>
                  </a:cubicBezTo>
                  <a:cubicBezTo>
                    <a:pt x="109" y="140"/>
                    <a:pt x="140" y="109"/>
                    <a:pt x="140" y="70"/>
                  </a:cubicBezTo>
                  <a:cubicBezTo>
                    <a:pt x="140" y="32"/>
                    <a:pt x="109" y="0"/>
                    <a:pt x="70" y="0"/>
                  </a:cubicBezTo>
                  <a:close/>
                  <a:moveTo>
                    <a:pt x="70" y="128"/>
                  </a:moveTo>
                  <a:cubicBezTo>
                    <a:pt x="38" y="128"/>
                    <a:pt x="12" y="102"/>
                    <a:pt x="12" y="70"/>
                  </a:cubicBezTo>
                  <a:cubicBezTo>
                    <a:pt x="12" y="38"/>
                    <a:pt x="38" y="12"/>
                    <a:pt x="70" y="12"/>
                  </a:cubicBezTo>
                  <a:cubicBezTo>
                    <a:pt x="102" y="12"/>
                    <a:pt x="128" y="38"/>
                    <a:pt x="128" y="70"/>
                  </a:cubicBezTo>
                  <a:cubicBezTo>
                    <a:pt x="128" y="102"/>
                    <a:pt x="102" y="128"/>
                    <a:pt x="70" y="128"/>
                  </a:cubicBezTo>
                  <a:close/>
                </a:path>
              </a:pathLst>
            </a:custGeom>
            <a:grpFill/>
            <a:ln w="9525">
              <a:noFill/>
              <a:round/>
            </a:ln>
          </p:spPr>
          <p:txBody>
            <a:bodyPr/>
            <a:lstStyle/>
            <a:p>
              <a:endParaRPr lang="zh-CN" altLang="en-US">
                <a:latin typeface="微软雅黑"/>
                <a:ea typeface="微软雅黑"/>
                <a:sym typeface="微软雅黑"/>
              </a:endParaRPr>
            </a:p>
          </p:txBody>
        </p:sp>
        <p:sp>
          <p:nvSpPr>
            <p:cNvPr id="46" name="Freeform 17"/>
            <p:cNvSpPr/>
            <p:nvPr/>
          </p:nvSpPr>
          <p:spPr bwMode="auto">
            <a:xfrm>
              <a:off x="60" y="60"/>
              <a:ext cx="87" cy="86"/>
            </a:xfrm>
            <a:custGeom>
              <a:avLst/>
              <a:gdLst>
                <a:gd name="T0" fmla="*/ 56 w 59"/>
                <a:gd name="T1" fmla="*/ 2 h 58"/>
                <a:gd name="T2" fmla="*/ 48 w 59"/>
                <a:gd name="T3" fmla="*/ 2 h 58"/>
                <a:gd name="T4" fmla="*/ 29 w 59"/>
                <a:gd name="T5" fmla="*/ 21 h 58"/>
                <a:gd name="T6" fmla="*/ 11 w 59"/>
                <a:gd name="T7" fmla="*/ 2 h 58"/>
                <a:gd name="T8" fmla="*/ 2 w 59"/>
                <a:gd name="T9" fmla="*/ 2 h 58"/>
                <a:gd name="T10" fmla="*/ 2 w 59"/>
                <a:gd name="T11" fmla="*/ 11 h 58"/>
                <a:gd name="T12" fmla="*/ 21 w 59"/>
                <a:gd name="T13" fmla="*/ 29 h 58"/>
                <a:gd name="T14" fmla="*/ 2 w 59"/>
                <a:gd name="T15" fmla="*/ 48 h 58"/>
                <a:gd name="T16" fmla="*/ 2 w 59"/>
                <a:gd name="T17" fmla="*/ 56 h 58"/>
                <a:gd name="T18" fmla="*/ 7 w 59"/>
                <a:gd name="T19" fmla="*/ 58 h 58"/>
                <a:gd name="T20" fmla="*/ 11 w 59"/>
                <a:gd name="T21" fmla="*/ 56 h 58"/>
                <a:gd name="T22" fmla="*/ 29 w 59"/>
                <a:gd name="T23" fmla="*/ 38 h 58"/>
                <a:gd name="T24" fmla="*/ 48 w 59"/>
                <a:gd name="T25" fmla="*/ 56 h 58"/>
                <a:gd name="T26" fmla="*/ 52 w 59"/>
                <a:gd name="T27" fmla="*/ 58 h 58"/>
                <a:gd name="T28" fmla="*/ 56 w 59"/>
                <a:gd name="T29" fmla="*/ 56 h 58"/>
                <a:gd name="T30" fmla="*/ 56 w 59"/>
                <a:gd name="T31" fmla="*/ 48 h 58"/>
                <a:gd name="T32" fmla="*/ 38 w 59"/>
                <a:gd name="T33" fmla="*/ 29 h 58"/>
                <a:gd name="T34" fmla="*/ 56 w 59"/>
                <a:gd name="T35" fmla="*/ 11 h 58"/>
                <a:gd name="T36" fmla="*/ 56 w 59"/>
                <a:gd name="T37" fmla="*/ 2 h 5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59"/>
                <a:gd name="T58" fmla="*/ 0 h 58"/>
                <a:gd name="T59" fmla="*/ 59 w 59"/>
                <a:gd name="T60" fmla="*/ 58 h 58"/>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59" h="58">
                  <a:moveTo>
                    <a:pt x="56" y="2"/>
                  </a:moveTo>
                  <a:cubicBezTo>
                    <a:pt x="54" y="0"/>
                    <a:pt x="50" y="0"/>
                    <a:pt x="48" y="2"/>
                  </a:cubicBezTo>
                  <a:cubicBezTo>
                    <a:pt x="29" y="21"/>
                    <a:pt x="29" y="21"/>
                    <a:pt x="29" y="21"/>
                  </a:cubicBezTo>
                  <a:cubicBezTo>
                    <a:pt x="11" y="2"/>
                    <a:pt x="11" y="2"/>
                    <a:pt x="11" y="2"/>
                  </a:cubicBezTo>
                  <a:cubicBezTo>
                    <a:pt x="8" y="0"/>
                    <a:pt x="5" y="0"/>
                    <a:pt x="2" y="2"/>
                  </a:cubicBezTo>
                  <a:cubicBezTo>
                    <a:pt x="0" y="5"/>
                    <a:pt x="0" y="8"/>
                    <a:pt x="2" y="11"/>
                  </a:cubicBezTo>
                  <a:cubicBezTo>
                    <a:pt x="21" y="29"/>
                    <a:pt x="21" y="29"/>
                    <a:pt x="21" y="29"/>
                  </a:cubicBezTo>
                  <a:cubicBezTo>
                    <a:pt x="2" y="48"/>
                    <a:pt x="2" y="48"/>
                    <a:pt x="2" y="48"/>
                  </a:cubicBezTo>
                  <a:cubicBezTo>
                    <a:pt x="0" y="50"/>
                    <a:pt x="0" y="54"/>
                    <a:pt x="2" y="56"/>
                  </a:cubicBezTo>
                  <a:cubicBezTo>
                    <a:pt x="3" y="58"/>
                    <a:pt x="5" y="58"/>
                    <a:pt x="7" y="58"/>
                  </a:cubicBezTo>
                  <a:cubicBezTo>
                    <a:pt x="8" y="58"/>
                    <a:pt x="10" y="58"/>
                    <a:pt x="11" y="56"/>
                  </a:cubicBezTo>
                  <a:cubicBezTo>
                    <a:pt x="29" y="38"/>
                    <a:pt x="29" y="38"/>
                    <a:pt x="29" y="38"/>
                  </a:cubicBezTo>
                  <a:cubicBezTo>
                    <a:pt x="48" y="56"/>
                    <a:pt x="48" y="56"/>
                    <a:pt x="48" y="56"/>
                  </a:cubicBezTo>
                  <a:cubicBezTo>
                    <a:pt x="49" y="58"/>
                    <a:pt x="51" y="58"/>
                    <a:pt x="52" y="58"/>
                  </a:cubicBezTo>
                  <a:cubicBezTo>
                    <a:pt x="54" y="58"/>
                    <a:pt x="55" y="58"/>
                    <a:pt x="56" y="56"/>
                  </a:cubicBezTo>
                  <a:cubicBezTo>
                    <a:pt x="59" y="54"/>
                    <a:pt x="59" y="50"/>
                    <a:pt x="56" y="48"/>
                  </a:cubicBezTo>
                  <a:cubicBezTo>
                    <a:pt x="38" y="29"/>
                    <a:pt x="38" y="29"/>
                    <a:pt x="38" y="29"/>
                  </a:cubicBezTo>
                  <a:cubicBezTo>
                    <a:pt x="56" y="11"/>
                    <a:pt x="56" y="11"/>
                    <a:pt x="56" y="11"/>
                  </a:cubicBezTo>
                  <a:cubicBezTo>
                    <a:pt x="59" y="8"/>
                    <a:pt x="59" y="5"/>
                    <a:pt x="56" y="2"/>
                  </a:cubicBezTo>
                  <a:close/>
                </a:path>
              </a:pathLst>
            </a:custGeom>
            <a:grpFill/>
            <a:ln w="9525">
              <a:noFill/>
              <a:round/>
            </a:ln>
          </p:spPr>
          <p:txBody>
            <a:bodyPr/>
            <a:lstStyle/>
            <a:p>
              <a:endParaRPr lang="zh-CN" altLang="en-US">
                <a:latin typeface="微软雅黑"/>
                <a:ea typeface="微软雅黑"/>
                <a:sym typeface="微软雅黑"/>
              </a:endParaRPr>
            </a:p>
          </p:txBody>
        </p:sp>
        <p:sp>
          <p:nvSpPr>
            <p:cNvPr id="47" name="Freeform 18"/>
            <p:cNvSpPr>
              <a:spLocks noEditPoints="1"/>
            </p:cNvSpPr>
            <p:nvPr/>
          </p:nvSpPr>
          <p:spPr bwMode="auto">
            <a:xfrm>
              <a:off x="0" y="0"/>
              <a:ext cx="205" cy="206"/>
            </a:xfrm>
            <a:custGeom>
              <a:avLst/>
              <a:gdLst>
                <a:gd name="T0" fmla="*/ 70 w 140"/>
                <a:gd name="T1" fmla="*/ 0 h 140"/>
                <a:gd name="T2" fmla="*/ 0 w 140"/>
                <a:gd name="T3" fmla="*/ 70 h 140"/>
                <a:gd name="T4" fmla="*/ 70 w 140"/>
                <a:gd name="T5" fmla="*/ 140 h 140"/>
                <a:gd name="T6" fmla="*/ 140 w 140"/>
                <a:gd name="T7" fmla="*/ 70 h 140"/>
                <a:gd name="T8" fmla="*/ 70 w 140"/>
                <a:gd name="T9" fmla="*/ 0 h 140"/>
                <a:gd name="T10" fmla="*/ 70 w 140"/>
                <a:gd name="T11" fmla="*/ 128 h 140"/>
                <a:gd name="T12" fmla="*/ 12 w 140"/>
                <a:gd name="T13" fmla="*/ 70 h 140"/>
                <a:gd name="T14" fmla="*/ 70 w 140"/>
                <a:gd name="T15" fmla="*/ 12 h 140"/>
                <a:gd name="T16" fmla="*/ 128 w 140"/>
                <a:gd name="T17" fmla="*/ 70 h 140"/>
                <a:gd name="T18" fmla="*/ 70 w 140"/>
                <a:gd name="T19" fmla="*/ 128 h 14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40"/>
                <a:gd name="T31" fmla="*/ 0 h 140"/>
                <a:gd name="T32" fmla="*/ 140 w 140"/>
                <a:gd name="T33" fmla="*/ 140 h 14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40" h="140">
                  <a:moveTo>
                    <a:pt x="70" y="0"/>
                  </a:moveTo>
                  <a:cubicBezTo>
                    <a:pt x="32" y="0"/>
                    <a:pt x="0" y="32"/>
                    <a:pt x="0" y="70"/>
                  </a:cubicBezTo>
                  <a:cubicBezTo>
                    <a:pt x="0" y="109"/>
                    <a:pt x="32" y="140"/>
                    <a:pt x="70" y="140"/>
                  </a:cubicBezTo>
                  <a:cubicBezTo>
                    <a:pt x="109" y="140"/>
                    <a:pt x="140" y="109"/>
                    <a:pt x="140" y="70"/>
                  </a:cubicBezTo>
                  <a:cubicBezTo>
                    <a:pt x="140" y="32"/>
                    <a:pt x="109" y="0"/>
                    <a:pt x="70" y="0"/>
                  </a:cubicBezTo>
                  <a:close/>
                  <a:moveTo>
                    <a:pt x="70" y="128"/>
                  </a:moveTo>
                  <a:cubicBezTo>
                    <a:pt x="38" y="128"/>
                    <a:pt x="12" y="102"/>
                    <a:pt x="12" y="70"/>
                  </a:cubicBezTo>
                  <a:cubicBezTo>
                    <a:pt x="12" y="38"/>
                    <a:pt x="38" y="12"/>
                    <a:pt x="70" y="12"/>
                  </a:cubicBezTo>
                  <a:cubicBezTo>
                    <a:pt x="102" y="12"/>
                    <a:pt x="128" y="38"/>
                    <a:pt x="128" y="70"/>
                  </a:cubicBezTo>
                  <a:cubicBezTo>
                    <a:pt x="128" y="102"/>
                    <a:pt x="102" y="128"/>
                    <a:pt x="70" y="128"/>
                  </a:cubicBezTo>
                  <a:close/>
                </a:path>
              </a:pathLst>
            </a:custGeom>
            <a:grpFill/>
            <a:ln w="9525">
              <a:noFill/>
              <a:round/>
            </a:ln>
          </p:spPr>
          <p:txBody>
            <a:bodyPr/>
            <a:lstStyle/>
            <a:p>
              <a:endParaRPr lang="zh-CN" altLang="en-US">
                <a:latin typeface="微软雅黑"/>
                <a:ea typeface="微软雅黑"/>
                <a:sym typeface="微软雅黑"/>
              </a:endParaRPr>
            </a:p>
          </p:txBody>
        </p:sp>
        <p:sp>
          <p:nvSpPr>
            <p:cNvPr id="48" name="Freeform 19"/>
            <p:cNvSpPr/>
            <p:nvPr/>
          </p:nvSpPr>
          <p:spPr bwMode="auto">
            <a:xfrm>
              <a:off x="60" y="60"/>
              <a:ext cx="87" cy="86"/>
            </a:xfrm>
            <a:custGeom>
              <a:avLst/>
              <a:gdLst>
                <a:gd name="T0" fmla="*/ 56 w 59"/>
                <a:gd name="T1" fmla="*/ 2 h 58"/>
                <a:gd name="T2" fmla="*/ 48 w 59"/>
                <a:gd name="T3" fmla="*/ 2 h 58"/>
                <a:gd name="T4" fmla="*/ 29 w 59"/>
                <a:gd name="T5" fmla="*/ 21 h 58"/>
                <a:gd name="T6" fmla="*/ 11 w 59"/>
                <a:gd name="T7" fmla="*/ 2 h 58"/>
                <a:gd name="T8" fmla="*/ 2 w 59"/>
                <a:gd name="T9" fmla="*/ 2 h 58"/>
                <a:gd name="T10" fmla="*/ 2 w 59"/>
                <a:gd name="T11" fmla="*/ 11 h 58"/>
                <a:gd name="T12" fmla="*/ 21 w 59"/>
                <a:gd name="T13" fmla="*/ 29 h 58"/>
                <a:gd name="T14" fmla="*/ 2 w 59"/>
                <a:gd name="T15" fmla="*/ 48 h 58"/>
                <a:gd name="T16" fmla="*/ 2 w 59"/>
                <a:gd name="T17" fmla="*/ 56 h 58"/>
                <a:gd name="T18" fmla="*/ 7 w 59"/>
                <a:gd name="T19" fmla="*/ 58 h 58"/>
                <a:gd name="T20" fmla="*/ 11 w 59"/>
                <a:gd name="T21" fmla="*/ 56 h 58"/>
                <a:gd name="T22" fmla="*/ 29 w 59"/>
                <a:gd name="T23" fmla="*/ 38 h 58"/>
                <a:gd name="T24" fmla="*/ 48 w 59"/>
                <a:gd name="T25" fmla="*/ 56 h 58"/>
                <a:gd name="T26" fmla="*/ 52 w 59"/>
                <a:gd name="T27" fmla="*/ 58 h 58"/>
                <a:gd name="T28" fmla="*/ 56 w 59"/>
                <a:gd name="T29" fmla="*/ 56 h 58"/>
                <a:gd name="T30" fmla="*/ 56 w 59"/>
                <a:gd name="T31" fmla="*/ 48 h 58"/>
                <a:gd name="T32" fmla="*/ 38 w 59"/>
                <a:gd name="T33" fmla="*/ 29 h 58"/>
                <a:gd name="T34" fmla="*/ 56 w 59"/>
                <a:gd name="T35" fmla="*/ 11 h 58"/>
                <a:gd name="T36" fmla="*/ 56 w 59"/>
                <a:gd name="T37" fmla="*/ 2 h 5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59"/>
                <a:gd name="T58" fmla="*/ 0 h 58"/>
                <a:gd name="T59" fmla="*/ 59 w 59"/>
                <a:gd name="T60" fmla="*/ 58 h 58"/>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59" h="58">
                  <a:moveTo>
                    <a:pt x="56" y="2"/>
                  </a:moveTo>
                  <a:cubicBezTo>
                    <a:pt x="54" y="0"/>
                    <a:pt x="50" y="0"/>
                    <a:pt x="48" y="2"/>
                  </a:cubicBezTo>
                  <a:cubicBezTo>
                    <a:pt x="29" y="21"/>
                    <a:pt x="29" y="21"/>
                    <a:pt x="29" y="21"/>
                  </a:cubicBezTo>
                  <a:cubicBezTo>
                    <a:pt x="11" y="2"/>
                    <a:pt x="11" y="2"/>
                    <a:pt x="11" y="2"/>
                  </a:cubicBezTo>
                  <a:cubicBezTo>
                    <a:pt x="8" y="0"/>
                    <a:pt x="5" y="0"/>
                    <a:pt x="2" y="2"/>
                  </a:cubicBezTo>
                  <a:cubicBezTo>
                    <a:pt x="0" y="5"/>
                    <a:pt x="0" y="8"/>
                    <a:pt x="2" y="11"/>
                  </a:cubicBezTo>
                  <a:cubicBezTo>
                    <a:pt x="21" y="29"/>
                    <a:pt x="21" y="29"/>
                    <a:pt x="21" y="29"/>
                  </a:cubicBezTo>
                  <a:cubicBezTo>
                    <a:pt x="2" y="48"/>
                    <a:pt x="2" y="48"/>
                    <a:pt x="2" y="48"/>
                  </a:cubicBezTo>
                  <a:cubicBezTo>
                    <a:pt x="0" y="50"/>
                    <a:pt x="0" y="54"/>
                    <a:pt x="2" y="56"/>
                  </a:cubicBezTo>
                  <a:cubicBezTo>
                    <a:pt x="3" y="58"/>
                    <a:pt x="5" y="58"/>
                    <a:pt x="7" y="58"/>
                  </a:cubicBezTo>
                  <a:cubicBezTo>
                    <a:pt x="8" y="58"/>
                    <a:pt x="10" y="58"/>
                    <a:pt x="11" y="56"/>
                  </a:cubicBezTo>
                  <a:cubicBezTo>
                    <a:pt x="29" y="38"/>
                    <a:pt x="29" y="38"/>
                    <a:pt x="29" y="38"/>
                  </a:cubicBezTo>
                  <a:cubicBezTo>
                    <a:pt x="48" y="56"/>
                    <a:pt x="48" y="56"/>
                    <a:pt x="48" y="56"/>
                  </a:cubicBezTo>
                  <a:cubicBezTo>
                    <a:pt x="49" y="58"/>
                    <a:pt x="51" y="58"/>
                    <a:pt x="52" y="58"/>
                  </a:cubicBezTo>
                  <a:cubicBezTo>
                    <a:pt x="54" y="58"/>
                    <a:pt x="55" y="58"/>
                    <a:pt x="56" y="56"/>
                  </a:cubicBezTo>
                  <a:cubicBezTo>
                    <a:pt x="59" y="54"/>
                    <a:pt x="59" y="50"/>
                    <a:pt x="56" y="48"/>
                  </a:cubicBezTo>
                  <a:cubicBezTo>
                    <a:pt x="38" y="29"/>
                    <a:pt x="38" y="29"/>
                    <a:pt x="38" y="29"/>
                  </a:cubicBezTo>
                  <a:cubicBezTo>
                    <a:pt x="56" y="11"/>
                    <a:pt x="56" y="11"/>
                    <a:pt x="56" y="11"/>
                  </a:cubicBezTo>
                  <a:cubicBezTo>
                    <a:pt x="59" y="8"/>
                    <a:pt x="59" y="5"/>
                    <a:pt x="56" y="2"/>
                  </a:cubicBezTo>
                  <a:close/>
                </a:path>
              </a:pathLst>
            </a:custGeom>
            <a:grpFill/>
            <a:ln w="9525">
              <a:noFill/>
              <a:round/>
            </a:ln>
          </p:spPr>
          <p:txBody>
            <a:bodyPr/>
            <a:lstStyle/>
            <a:p>
              <a:endParaRPr lang="zh-CN" altLang="en-US">
                <a:latin typeface="微软雅黑"/>
                <a:ea typeface="微软雅黑"/>
                <a:sym typeface="微软雅黑"/>
              </a:endParaRPr>
            </a:p>
          </p:txBody>
        </p:sp>
      </p:grpSp>
      <p:grpSp>
        <p:nvGrpSpPr>
          <p:cNvPr id="49" name="Group 26"/>
          <p:cNvGrpSpPr/>
          <p:nvPr/>
        </p:nvGrpSpPr>
        <p:grpSpPr bwMode="auto">
          <a:xfrm>
            <a:off x="8266654" y="1937492"/>
            <a:ext cx="308036" cy="308036"/>
            <a:chOff x="0" y="0"/>
            <a:chExt cx="205" cy="207"/>
          </a:xfrm>
          <a:solidFill>
            <a:srgbClr val="F785A0"/>
          </a:solidFill>
        </p:grpSpPr>
        <p:sp>
          <p:nvSpPr>
            <p:cNvPr id="50" name="Freeform 27"/>
            <p:cNvSpPr>
              <a:spLocks noEditPoints="1"/>
            </p:cNvSpPr>
            <p:nvPr/>
          </p:nvSpPr>
          <p:spPr bwMode="auto">
            <a:xfrm>
              <a:off x="0" y="0"/>
              <a:ext cx="205" cy="207"/>
            </a:xfrm>
            <a:custGeom>
              <a:avLst/>
              <a:gdLst>
                <a:gd name="T0" fmla="*/ 70 w 140"/>
                <a:gd name="T1" fmla="*/ 140 h 140"/>
                <a:gd name="T2" fmla="*/ 0 w 140"/>
                <a:gd name="T3" fmla="*/ 70 h 140"/>
                <a:gd name="T4" fmla="*/ 70 w 140"/>
                <a:gd name="T5" fmla="*/ 0 h 140"/>
                <a:gd name="T6" fmla="*/ 140 w 140"/>
                <a:gd name="T7" fmla="*/ 70 h 140"/>
                <a:gd name="T8" fmla="*/ 70 w 140"/>
                <a:gd name="T9" fmla="*/ 140 h 140"/>
                <a:gd name="T10" fmla="*/ 70 w 140"/>
                <a:gd name="T11" fmla="*/ 12 h 140"/>
                <a:gd name="T12" fmla="*/ 12 w 140"/>
                <a:gd name="T13" fmla="*/ 70 h 140"/>
                <a:gd name="T14" fmla="*/ 70 w 140"/>
                <a:gd name="T15" fmla="*/ 128 h 140"/>
                <a:gd name="T16" fmla="*/ 128 w 140"/>
                <a:gd name="T17" fmla="*/ 70 h 140"/>
                <a:gd name="T18" fmla="*/ 70 w 140"/>
                <a:gd name="T19" fmla="*/ 12 h 14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40"/>
                <a:gd name="T31" fmla="*/ 0 h 140"/>
                <a:gd name="T32" fmla="*/ 140 w 140"/>
                <a:gd name="T33" fmla="*/ 140 h 14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40" h="140">
                  <a:moveTo>
                    <a:pt x="70" y="140"/>
                  </a:moveTo>
                  <a:cubicBezTo>
                    <a:pt x="32" y="140"/>
                    <a:pt x="0" y="109"/>
                    <a:pt x="0" y="70"/>
                  </a:cubicBezTo>
                  <a:cubicBezTo>
                    <a:pt x="0" y="32"/>
                    <a:pt x="32" y="0"/>
                    <a:pt x="70" y="0"/>
                  </a:cubicBezTo>
                  <a:cubicBezTo>
                    <a:pt x="109" y="0"/>
                    <a:pt x="140" y="32"/>
                    <a:pt x="140" y="70"/>
                  </a:cubicBezTo>
                  <a:cubicBezTo>
                    <a:pt x="140" y="109"/>
                    <a:pt x="109" y="140"/>
                    <a:pt x="70" y="140"/>
                  </a:cubicBezTo>
                  <a:close/>
                  <a:moveTo>
                    <a:pt x="70" y="12"/>
                  </a:moveTo>
                  <a:cubicBezTo>
                    <a:pt x="38" y="12"/>
                    <a:pt x="12" y="38"/>
                    <a:pt x="12" y="70"/>
                  </a:cubicBezTo>
                  <a:cubicBezTo>
                    <a:pt x="12" y="102"/>
                    <a:pt x="38" y="128"/>
                    <a:pt x="70" y="128"/>
                  </a:cubicBezTo>
                  <a:cubicBezTo>
                    <a:pt x="102" y="128"/>
                    <a:pt x="128" y="102"/>
                    <a:pt x="128" y="70"/>
                  </a:cubicBezTo>
                  <a:cubicBezTo>
                    <a:pt x="128" y="38"/>
                    <a:pt x="102" y="12"/>
                    <a:pt x="70" y="12"/>
                  </a:cubicBezTo>
                  <a:close/>
                </a:path>
              </a:pathLst>
            </a:custGeom>
            <a:grpFill/>
            <a:ln w="9525">
              <a:noFill/>
              <a:round/>
            </a:ln>
          </p:spPr>
          <p:txBody>
            <a:bodyPr/>
            <a:lstStyle/>
            <a:p>
              <a:endParaRPr lang="zh-CN" altLang="en-US">
                <a:latin typeface="微软雅黑"/>
                <a:ea typeface="微软雅黑"/>
                <a:sym typeface="微软雅黑"/>
              </a:endParaRPr>
            </a:p>
          </p:txBody>
        </p:sp>
        <p:sp>
          <p:nvSpPr>
            <p:cNvPr id="51" name="Freeform 28"/>
            <p:cNvSpPr/>
            <p:nvPr/>
          </p:nvSpPr>
          <p:spPr bwMode="auto">
            <a:xfrm>
              <a:off x="94" y="40"/>
              <a:ext cx="63" cy="72"/>
            </a:xfrm>
            <a:custGeom>
              <a:avLst/>
              <a:gdLst>
                <a:gd name="T0" fmla="*/ 37 w 43"/>
                <a:gd name="T1" fmla="*/ 49 h 49"/>
                <a:gd name="T2" fmla="*/ 6 w 43"/>
                <a:gd name="T3" fmla="*/ 49 h 49"/>
                <a:gd name="T4" fmla="*/ 0 w 43"/>
                <a:gd name="T5" fmla="*/ 43 h 49"/>
                <a:gd name="T6" fmla="*/ 0 w 43"/>
                <a:gd name="T7" fmla="*/ 6 h 49"/>
                <a:gd name="T8" fmla="*/ 6 w 43"/>
                <a:gd name="T9" fmla="*/ 0 h 49"/>
                <a:gd name="T10" fmla="*/ 12 w 43"/>
                <a:gd name="T11" fmla="*/ 6 h 49"/>
                <a:gd name="T12" fmla="*/ 12 w 43"/>
                <a:gd name="T13" fmla="*/ 37 h 49"/>
                <a:gd name="T14" fmla="*/ 37 w 43"/>
                <a:gd name="T15" fmla="*/ 37 h 49"/>
                <a:gd name="T16" fmla="*/ 43 w 43"/>
                <a:gd name="T17" fmla="*/ 43 h 49"/>
                <a:gd name="T18" fmla="*/ 37 w 43"/>
                <a:gd name="T19" fmla="*/ 49 h 4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3"/>
                <a:gd name="T31" fmla="*/ 0 h 49"/>
                <a:gd name="T32" fmla="*/ 43 w 43"/>
                <a:gd name="T33" fmla="*/ 49 h 4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3" h="49">
                  <a:moveTo>
                    <a:pt x="37" y="49"/>
                  </a:moveTo>
                  <a:cubicBezTo>
                    <a:pt x="6" y="49"/>
                    <a:pt x="6" y="49"/>
                    <a:pt x="6" y="49"/>
                  </a:cubicBezTo>
                  <a:cubicBezTo>
                    <a:pt x="3" y="49"/>
                    <a:pt x="0" y="46"/>
                    <a:pt x="0" y="43"/>
                  </a:cubicBezTo>
                  <a:cubicBezTo>
                    <a:pt x="0" y="6"/>
                    <a:pt x="0" y="6"/>
                    <a:pt x="0" y="6"/>
                  </a:cubicBezTo>
                  <a:cubicBezTo>
                    <a:pt x="0" y="3"/>
                    <a:pt x="3" y="0"/>
                    <a:pt x="6" y="0"/>
                  </a:cubicBezTo>
                  <a:cubicBezTo>
                    <a:pt x="10" y="0"/>
                    <a:pt x="12" y="3"/>
                    <a:pt x="12" y="6"/>
                  </a:cubicBezTo>
                  <a:cubicBezTo>
                    <a:pt x="12" y="37"/>
                    <a:pt x="12" y="37"/>
                    <a:pt x="12" y="37"/>
                  </a:cubicBezTo>
                  <a:cubicBezTo>
                    <a:pt x="37" y="37"/>
                    <a:pt x="37" y="37"/>
                    <a:pt x="37" y="37"/>
                  </a:cubicBezTo>
                  <a:cubicBezTo>
                    <a:pt x="40" y="37"/>
                    <a:pt x="43" y="40"/>
                    <a:pt x="43" y="43"/>
                  </a:cubicBezTo>
                  <a:cubicBezTo>
                    <a:pt x="43" y="46"/>
                    <a:pt x="40" y="49"/>
                    <a:pt x="37" y="49"/>
                  </a:cubicBezTo>
                  <a:close/>
                </a:path>
              </a:pathLst>
            </a:custGeom>
            <a:grpFill/>
            <a:ln w="9525">
              <a:noFill/>
              <a:round/>
            </a:ln>
          </p:spPr>
          <p:txBody>
            <a:bodyPr/>
            <a:lstStyle/>
            <a:p>
              <a:endParaRPr lang="zh-CN" altLang="en-US">
                <a:latin typeface="微软雅黑"/>
                <a:ea typeface="微软雅黑"/>
                <a:sym typeface="微软雅黑"/>
              </a:endParaRPr>
            </a:p>
          </p:txBody>
        </p:sp>
      </p:grpSp>
      <p:sp>
        <p:nvSpPr>
          <p:cNvPr id="52" name="TextBox 170"/>
          <p:cNvSpPr txBox="1"/>
          <p:nvPr/>
        </p:nvSpPr>
        <p:spPr>
          <a:xfrm>
            <a:off x="8600199" y="1959925"/>
            <a:ext cx="2430227" cy="343593"/>
          </a:xfrm>
          <a:prstGeom prst="rect">
            <a:avLst/>
          </a:prstGeom>
          <a:noFill/>
        </p:spPr>
        <p:txBody>
          <a:bodyPr wrap="square" lIns="96431" tIns="48215" rIns="96431" bIns="48215" rtlCol="0">
            <a:spAutoFit/>
          </a:bodyPr>
          <a:lstStyle/>
          <a:p>
            <a:r>
              <a:rPr lang="zh-CN" altLang="en-US" sz="1600" dirty="0">
                <a:solidFill>
                  <a:schemeClr val="tx1">
                    <a:lumMod val="65000"/>
                    <a:lumOff val="35000"/>
                  </a:schemeClr>
                </a:solidFill>
                <a:latin typeface="微软雅黑"/>
                <a:ea typeface="微软雅黑"/>
                <a:sym typeface="微软雅黑"/>
              </a:rPr>
              <a:t>Please replace the text</a:t>
            </a:r>
          </a:p>
        </p:txBody>
      </p:sp>
      <p:sp>
        <p:nvSpPr>
          <p:cNvPr id="54" name="TextBox 171"/>
          <p:cNvSpPr txBox="1"/>
          <p:nvPr/>
        </p:nvSpPr>
        <p:spPr>
          <a:xfrm>
            <a:off x="8600199" y="2288792"/>
            <a:ext cx="2430227" cy="859119"/>
          </a:xfrm>
          <a:prstGeom prst="rect">
            <a:avLst/>
          </a:prstGeom>
          <a:noFill/>
        </p:spPr>
        <p:txBody>
          <a:bodyPr wrap="square" lIns="96431" tIns="48215" rIns="96431" bIns="48215" rtlCol="0">
            <a:spAutoFit/>
          </a:bodyPr>
          <a:lstStyle/>
          <a:p>
            <a:pPr>
              <a:lnSpc>
                <a:spcPct val="150000"/>
              </a:lnSpc>
            </a:pPr>
            <a:r>
              <a:rPr lang="zh-CN" altLang="en-US" sz="1100" dirty="0">
                <a:solidFill>
                  <a:schemeClr val="tx1">
                    <a:lumMod val="65000"/>
                    <a:lumOff val="35000"/>
                  </a:schemeClr>
                </a:solidFill>
                <a:latin typeface="微软雅黑"/>
                <a:ea typeface="微软雅黑"/>
                <a:cs typeface="+mn-ea"/>
                <a:sym typeface="微软雅黑"/>
              </a:rPr>
              <a:t>Click to add the relevant title text, click to add the relevant title text, click to add the relevant title text, click to add the relevant title text</a:t>
            </a:r>
            <a:endParaRPr lang="en-GB" altLang="zh-CN" sz="1100" dirty="0">
              <a:solidFill>
                <a:schemeClr val="tx1">
                  <a:lumMod val="65000"/>
                  <a:lumOff val="35000"/>
                </a:schemeClr>
              </a:solidFill>
              <a:latin typeface="微软雅黑"/>
              <a:ea typeface="微软雅黑"/>
              <a:cs typeface="+mn-ea"/>
              <a:sym typeface="微软雅黑"/>
            </a:endParaRPr>
          </a:p>
        </p:txBody>
      </p:sp>
      <p:sp>
        <p:nvSpPr>
          <p:cNvPr id="55" name="TextBox 170"/>
          <p:cNvSpPr txBox="1"/>
          <p:nvPr/>
        </p:nvSpPr>
        <p:spPr>
          <a:xfrm>
            <a:off x="8600199" y="4569775"/>
            <a:ext cx="2430227" cy="343593"/>
          </a:xfrm>
          <a:prstGeom prst="rect">
            <a:avLst/>
          </a:prstGeom>
          <a:noFill/>
        </p:spPr>
        <p:txBody>
          <a:bodyPr wrap="square" lIns="96431" tIns="48215" rIns="96431" bIns="48215" rtlCol="0">
            <a:spAutoFit/>
          </a:bodyPr>
          <a:lstStyle/>
          <a:p>
            <a:r>
              <a:rPr lang="zh-CN" altLang="en-US" sz="1600" dirty="0">
                <a:solidFill>
                  <a:schemeClr val="tx1">
                    <a:lumMod val="65000"/>
                    <a:lumOff val="35000"/>
                  </a:schemeClr>
                </a:solidFill>
                <a:latin typeface="微软雅黑"/>
                <a:ea typeface="微软雅黑"/>
                <a:sym typeface="微软雅黑"/>
              </a:rPr>
              <a:t>Please replace the text</a:t>
            </a:r>
          </a:p>
        </p:txBody>
      </p:sp>
      <p:sp>
        <p:nvSpPr>
          <p:cNvPr id="56" name="TextBox 171"/>
          <p:cNvSpPr txBox="1"/>
          <p:nvPr/>
        </p:nvSpPr>
        <p:spPr>
          <a:xfrm>
            <a:off x="8600199" y="4898642"/>
            <a:ext cx="2430227" cy="859119"/>
          </a:xfrm>
          <a:prstGeom prst="rect">
            <a:avLst/>
          </a:prstGeom>
          <a:noFill/>
        </p:spPr>
        <p:txBody>
          <a:bodyPr wrap="square" lIns="96431" tIns="48215" rIns="96431" bIns="48215" rtlCol="0">
            <a:spAutoFit/>
          </a:bodyPr>
          <a:lstStyle/>
          <a:p>
            <a:pPr>
              <a:lnSpc>
                <a:spcPct val="150000"/>
              </a:lnSpc>
            </a:pPr>
            <a:r>
              <a:rPr lang="zh-CN" altLang="en-US" sz="1100" dirty="0">
                <a:solidFill>
                  <a:schemeClr val="tx1">
                    <a:lumMod val="65000"/>
                    <a:lumOff val="35000"/>
                  </a:schemeClr>
                </a:solidFill>
                <a:latin typeface="微软雅黑"/>
                <a:ea typeface="微软雅黑"/>
                <a:cs typeface="+mn-ea"/>
                <a:sym typeface="微软雅黑"/>
              </a:rPr>
              <a:t>Click to add the relevant title text, click to add the relevant title text, click to add the relevant title text, click to add the relevant title text</a:t>
            </a:r>
            <a:endParaRPr lang="en-GB" altLang="zh-CN" sz="1100" dirty="0">
              <a:solidFill>
                <a:schemeClr val="tx1">
                  <a:lumMod val="65000"/>
                  <a:lumOff val="35000"/>
                </a:schemeClr>
              </a:solidFill>
              <a:latin typeface="微软雅黑"/>
              <a:ea typeface="微软雅黑"/>
              <a:cs typeface="+mn-ea"/>
              <a:sym typeface="微软雅黑"/>
            </a:endParaRPr>
          </a:p>
        </p:txBody>
      </p:sp>
      <p:grpSp>
        <p:nvGrpSpPr>
          <p:cNvPr id="57" name="Group 20"/>
          <p:cNvGrpSpPr/>
          <p:nvPr/>
        </p:nvGrpSpPr>
        <p:grpSpPr bwMode="auto">
          <a:xfrm>
            <a:off x="3270603" y="1937492"/>
            <a:ext cx="308036" cy="308036"/>
            <a:chOff x="0" y="0"/>
            <a:chExt cx="205" cy="206"/>
          </a:xfrm>
          <a:solidFill>
            <a:srgbClr val="F785A0"/>
          </a:solidFill>
        </p:grpSpPr>
        <p:sp>
          <p:nvSpPr>
            <p:cNvPr id="58" name="Freeform 21"/>
            <p:cNvSpPr>
              <a:spLocks noEditPoints="1"/>
            </p:cNvSpPr>
            <p:nvPr/>
          </p:nvSpPr>
          <p:spPr bwMode="auto">
            <a:xfrm>
              <a:off x="0" y="0"/>
              <a:ext cx="205" cy="206"/>
            </a:xfrm>
            <a:custGeom>
              <a:avLst/>
              <a:gdLst>
                <a:gd name="T0" fmla="*/ 0 w 205"/>
                <a:gd name="T1" fmla="*/ 0 h 206"/>
                <a:gd name="T2" fmla="*/ 0 w 205"/>
                <a:gd name="T3" fmla="*/ 206 h 206"/>
                <a:gd name="T4" fmla="*/ 205 w 205"/>
                <a:gd name="T5" fmla="*/ 206 h 206"/>
                <a:gd name="T6" fmla="*/ 205 w 205"/>
                <a:gd name="T7" fmla="*/ 0 h 206"/>
                <a:gd name="T8" fmla="*/ 0 w 205"/>
                <a:gd name="T9" fmla="*/ 0 h 206"/>
                <a:gd name="T10" fmla="*/ 188 w 205"/>
                <a:gd name="T11" fmla="*/ 188 h 206"/>
                <a:gd name="T12" fmla="*/ 17 w 205"/>
                <a:gd name="T13" fmla="*/ 188 h 206"/>
                <a:gd name="T14" fmla="*/ 17 w 205"/>
                <a:gd name="T15" fmla="*/ 17 h 206"/>
                <a:gd name="T16" fmla="*/ 188 w 205"/>
                <a:gd name="T17" fmla="*/ 17 h 206"/>
                <a:gd name="T18" fmla="*/ 188 w 205"/>
                <a:gd name="T19" fmla="*/ 188 h 20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05"/>
                <a:gd name="T31" fmla="*/ 0 h 206"/>
                <a:gd name="T32" fmla="*/ 205 w 205"/>
                <a:gd name="T33" fmla="*/ 206 h 20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05" h="206">
                  <a:moveTo>
                    <a:pt x="0" y="0"/>
                  </a:moveTo>
                  <a:lnTo>
                    <a:pt x="0" y="206"/>
                  </a:lnTo>
                  <a:lnTo>
                    <a:pt x="205" y="206"/>
                  </a:lnTo>
                  <a:lnTo>
                    <a:pt x="205" y="0"/>
                  </a:lnTo>
                  <a:lnTo>
                    <a:pt x="0" y="0"/>
                  </a:lnTo>
                  <a:close/>
                  <a:moveTo>
                    <a:pt x="188" y="188"/>
                  </a:moveTo>
                  <a:lnTo>
                    <a:pt x="17" y="188"/>
                  </a:lnTo>
                  <a:lnTo>
                    <a:pt x="17" y="17"/>
                  </a:lnTo>
                  <a:lnTo>
                    <a:pt x="188" y="17"/>
                  </a:lnTo>
                  <a:lnTo>
                    <a:pt x="188" y="188"/>
                  </a:lnTo>
                  <a:close/>
                </a:path>
              </a:pathLst>
            </a:custGeom>
            <a:grpFill/>
            <a:ln w="9525">
              <a:noFill/>
              <a:round/>
            </a:ln>
          </p:spPr>
          <p:txBody>
            <a:bodyPr/>
            <a:lstStyle/>
            <a:p>
              <a:endParaRPr lang="zh-CN" altLang="en-US">
                <a:latin typeface="微软雅黑"/>
                <a:ea typeface="微软雅黑"/>
                <a:sym typeface="微软雅黑"/>
              </a:endParaRPr>
            </a:p>
          </p:txBody>
        </p:sp>
        <p:sp>
          <p:nvSpPr>
            <p:cNvPr id="59" name="Freeform 22"/>
            <p:cNvSpPr/>
            <p:nvPr/>
          </p:nvSpPr>
          <p:spPr bwMode="auto">
            <a:xfrm>
              <a:off x="48" y="60"/>
              <a:ext cx="112" cy="90"/>
            </a:xfrm>
            <a:custGeom>
              <a:avLst/>
              <a:gdLst>
                <a:gd name="T0" fmla="*/ 112 w 112"/>
                <a:gd name="T1" fmla="*/ 12 h 90"/>
                <a:gd name="T2" fmla="*/ 99 w 112"/>
                <a:gd name="T3" fmla="*/ 0 h 90"/>
                <a:gd name="T4" fmla="*/ 44 w 112"/>
                <a:gd name="T5" fmla="*/ 66 h 90"/>
                <a:gd name="T6" fmla="*/ 10 w 112"/>
                <a:gd name="T7" fmla="*/ 38 h 90"/>
                <a:gd name="T8" fmla="*/ 0 w 112"/>
                <a:gd name="T9" fmla="*/ 53 h 90"/>
                <a:gd name="T10" fmla="*/ 47 w 112"/>
                <a:gd name="T11" fmla="*/ 90 h 90"/>
                <a:gd name="T12" fmla="*/ 112 w 112"/>
                <a:gd name="T13" fmla="*/ 12 h 90"/>
                <a:gd name="T14" fmla="*/ 0 60000 65536"/>
                <a:gd name="T15" fmla="*/ 0 60000 65536"/>
                <a:gd name="T16" fmla="*/ 0 60000 65536"/>
                <a:gd name="T17" fmla="*/ 0 60000 65536"/>
                <a:gd name="T18" fmla="*/ 0 60000 65536"/>
                <a:gd name="T19" fmla="*/ 0 60000 65536"/>
                <a:gd name="T20" fmla="*/ 0 60000 65536"/>
                <a:gd name="T21" fmla="*/ 0 w 112"/>
                <a:gd name="T22" fmla="*/ 0 h 90"/>
                <a:gd name="T23" fmla="*/ 112 w 112"/>
                <a:gd name="T24" fmla="*/ 90 h 9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12" h="90">
                  <a:moveTo>
                    <a:pt x="112" y="12"/>
                  </a:moveTo>
                  <a:lnTo>
                    <a:pt x="99" y="0"/>
                  </a:lnTo>
                  <a:lnTo>
                    <a:pt x="44" y="66"/>
                  </a:lnTo>
                  <a:lnTo>
                    <a:pt x="10" y="38"/>
                  </a:lnTo>
                  <a:lnTo>
                    <a:pt x="0" y="53"/>
                  </a:lnTo>
                  <a:lnTo>
                    <a:pt x="47" y="90"/>
                  </a:lnTo>
                  <a:lnTo>
                    <a:pt x="112" y="12"/>
                  </a:lnTo>
                  <a:close/>
                </a:path>
              </a:pathLst>
            </a:custGeom>
            <a:grpFill/>
            <a:ln w="9525">
              <a:noFill/>
              <a:round/>
            </a:ln>
          </p:spPr>
          <p:txBody>
            <a:bodyPr/>
            <a:lstStyle/>
            <a:p>
              <a:endParaRPr lang="zh-CN" altLang="en-US">
                <a:latin typeface="微软雅黑"/>
                <a:ea typeface="微软雅黑"/>
                <a:sym typeface="微软雅黑"/>
              </a:endParaRPr>
            </a:p>
          </p:txBody>
        </p:sp>
      </p:grpSp>
      <p:grpSp>
        <p:nvGrpSpPr>
          <p:cNvPr id="60" name="Group 23"/>
          <p:cNvGrpSpPr/>
          <p:nvPr/>
        </p:nvGrpSpPr>
        <p:grpSpPr bwMode="auto">
          <a:xfrm>
            <a:off x="3270603" y="4555799"/>
            <a:ext cx="308036" cy="312500"/>
            <a:chOff x="0" y="0"/>
            <a:chExt cx="205" cy="208"/>
          </a:xfrm>
          <a:solidFill>
            <a:srgbClr val="F785A0"/>
          </a:solidFill>
        </p:grpSpPr>
        <p:sp>
          <p:nvSpPr>
            <p:cNvPr id="61" name="Freeform 24"/>
            <p:cNvSpPr>
              <a:spLocks noEditPoints="1"/>
            </p:cNvSpPr>
            <p:nvPr/>
          </p:nvSpPr>
          <p:spPr bwMode="auto">
            <a:xfrm>
              <a:off x="0" y="0"/>
              <a:ext cx="205" cy="208"/>
            </a:xfrm>
            <a:custGeom>
              <a:avLst/>
              <a:gdLst>
                <a:gd name="T0" fmla="*/ 136 w 140"/>
                <a:gd name="T1" fmla="*/ 55 h 141"/>
                <a:gd name="T2" fmla="*/ 122 w 140"/>
                <a:gd name="T3" fmla="*/ 46 h 141"/>
                <a:gd name="T4" fmla="*/ 127 w 140"/>
                <a:gd name="T5" fmla="*/ 29 h 141"/>
                <a:gd name="T6" fmla="*/ 106 w 140"/>
                <a:gd name="T7" fmla="*/ 14 h 141"/>
                <a:gd name="T8" fmla="*/ 90 w 140"/>
                <a:gd name="T9" fmla="*/ 17 h 141"/>
                <a:gd name="T10" fmla="*/ 81 w 140"/>
                <a:gd name="T11" fmla="*/ 2 h 141"/>
                <a:gd name="T12" fmla="*/ 55 w 140"/>
                <a:gd name="T13" fmla="*/ 6 h 141"/>
                <a:gd name="T14" fmla="*/ 46 w 140"/>
                <a:gd name="T15" fmla="*/ 19 h 141"/>
                <a:gd name="T16" fmla="*/ 29 w 140"/>
                <a:gd name="T17" fmla="*/ 14 h 141"/>
                <a:gd name="T18" fmla="*/ 13 w 140"/>
                <a:gd name="T19" fmla="*/ 36 h 141"/>
                <a:gd name="T20" fmla="*/ 16 w 140"/>
                <a:gd name="T21" fmla="*/ 51 h 141"/>
                <a:gd name="T22" fmla="*/ 1 w 140"/>
                <a:gd name="T23" fmla="*/ 60 h 141"/>
                <a:gd name="T24" fmla="*/ 1 w 140"/>
                <a:gd name="T25" fmla="*/ 81 h 141"/>
                <a:gd name="T26" fmla="*/ 16 w 140"/>
                <a:gd name="T27" fmla="*/ 90 h 141"/>
                <a:gd name="T28" fmla="*/ 13 w 140"/>
                <a:gd name="T29" fmla="*/ 106 h 141"/>
                <a:gd name="T30" fmla="*/ 29 w 140"/>
                <a:gd name="T31" fmla="*/ 127 h 141"/>
                <a:gd name="T32" fmla="*/ 46 w 140"/>
                <a:gd name="T33" fmla="*/ 123 h 141"/>
                <a:gd name="T34" fmla="*/ 55 w 140"/>
                <a:gd name="T35" fmla="*/ 136 h 141"/>
                <a:gd name="T36" fmla="*/ 70 w 140"/>
                <a:gd name="T37" fmla="*/ 141 h 141"/>
                <a:gd name="T38" fmla="*/ 86 w 140"/>
                <a:gd name="T39" fmla="*/ 136 h 141"/>
                <a:gd name="T40" fmla="*/ 95 w 140"/>
                <a:gd name="T41" fmla="*/ 123 h 141"/>
                <a:gd name="T42" fmla="*/ 112 w 140"/>
                <a:gd name="T43" fmla="*/ 127 h 141"/>
                <a:gd name="T44" fmla="*/ 127 w 140"/>
                <a:gd name="T45" fmla="*/ 106 h 141"/>
                <a:gd name="T46" fmla="*/ 125 w 140"/>
                <a:gd name="T47" fmla="*/ 90 h 141"/>
                <a:gd name="T48" fmla="*/ 139 w 140"/>
                <a:gd name="T49" fmla="*/ 81 h 141"/>
                <a:gd name="T50" fmla="*/ 139 w 140"/>
                <a:gd name="T51" fmla="*/ 60 h 141"/>
                <a:gd name="T52" fmla="*/ 118 w 140"/>
                <a:gd name="T53" fmla="*/ 80 h 141"/>
                <a:gd name="T54" fmla="*/ 110 w 140"/>
                <a:gd name="T55" fmla="*/ 92 h 141"/>
                <a:gd name="T56" fmla="*/ 115 w 140"/>
                <a:gd name="T57" fmla="*/ 108 h 141"/>
                <a:gd name="T58" fmla="*/ 98 w 140"/>
                <a:gd name="T59" fmla="*/ 111 h 141"/>
                <a:gd name="T60" fmla="*/ 83 w 140"/>
                <a:gd name="T61" fmla="*/ 114 h 141"/>
                <a:gd name="T62" fmla="*/ 76 w 140"/>
                <a:gd name="T63" fmla="*/ 128 h 141"/>
                <a:gd name="T64" fmla="*/ 61 w 140"/>
                <a:gd name="T65" fmla="*/ 118 h 141"/>
                <a:gd name="T66" fmla="*/ 49 w 140"/>
                <a:gd name="T67" fmla="*/ 111 h 141"/>
                <a:gd name="T68" fmla="*/ 33 w 140"/>
                <a:gd name="T69" fmla="*/ 115 h 141"/>
                <a:gd name="T70" fmla="*/ 31 w 140"/>
                <a:gd name="T71" fmla="*/ 98 h 141"/>
                <a:gd name="T72" fmla="*/ 27 w 140"/>
                <a:gd name="T73" fmla="*/ 84 h 141"/>
                <a:gd name="T74" fmla="*/ 13 w 140"/>
                <a:gd name="T75" fmla="*/ 76 h 141"/>
                <a:gd name="T76" fmla="*/ 13 w 140"/>
                <a:gd name="T77" fmla="*/ 65 h 141"/>
                <a:gd name="T78" fmla="*/ 27 w 140"/>
                <a:gd name="T79" fmla="*/ 58 h 141"/>
                <a:gd name="T80" fmla="*/ 31 w 140"/>
                <a:gd name="T81" fmla="*/ 44 h 141"/>
                <a:gd name="T82" fmla="*/ 33 w 140"/>
                <a:gd name="T83" fmla="*/ 26 h 141"/>
                <a:gd name="T84" fmla="*/ 49 w 140"/>
                <a:gd name="T85" fmla="*/ 31 h 141"/>
                <a:gd name="T86" fmla="*/ 61 w 140"/>
                <a:gd name="T87" fmla="*/ 23 h 141"/>
                <a:gd name="T88" fmla="*/ 76 w 140"/>
                <a:gd name="T89" fmla="*/ 13 h 141"/>
                <a:gd name="T90" fmla="*/ 83 w 140"/>
                <a:gd name="T91" fmla="*/ 27 h 141"/>
                <a:gd name="T92" fmla="*/ 98 w 140"/>
                <a:gd name="T93" fmla="*/ 31 h 141"/>
                <a:gd name="T94" fmla="*/ 115 w 140"/>
                <a:gd name="T95" fmla="*/ 34 h 141"/>
                <a:gd name="T96" fmla="*/ 110 w 140"/>
                <a:gd name="T97" fmla="*/ 49 h 141"/>
                <a:gd name="T98" fmla="*/ 118 w 140"/>
                <a:gd name="T99" fmla="*/ 62 h 141"/>
                <a:gd name="T100" fmla="*/ 128 w 140"/>
                <a:gd name="T101" fmla="*/ 71 h 141"/>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40"/>
                <a:gd name="T154" fmla="*/ 0 h 141"/>
                <a:gd name="T155" fmla="*/ 140 w 140"/>
                <a:gd name="T156" fmla="*/ 141 h 141"/>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40" h="141">
                  <a:moveTo>
                    <a:pt x="139" y="60"/>
                  </a:moveTo>
                  <a:cubicBezTo>
                    <a:pt x="139" y="58"/>
                    <a:pt x="138" y="56"/>
                    <a:pt x="136" y="55"/>
                  </a:cubicBezTo>
                  <a:cubicBezTo>
                    <a:pt x="125" y="51"/>
                    <a:pt x="125" y="51"/>
                    <a:pt x="125" y="51"/>
                  </a:cubicBezTo>
                  <a:cubicBezTo>
                    <a:pt x="124" y="50"/>
                    <a:pt x="123" y="48"/>
                    <a:pt x="122" y="46"/>
                  </a:cubicBezTo>
                  <a:cubicBezTo>
                    <a:pt x="127" y="36"/>
                    <a:pt x="127" y="36"/>
                    <a:pt x="127" y="36"/>
                  </a:cubicBezTo>
                  <a:cubicBezTo>
                    <a:pt x="128" y="34"/>
                    <a:pt x="128" y="31"/>
                    <a:pt x="127" y="29"/>
                  </a:cubicBezTo>
                  <a:cubicBezTo>
                    <a:pt x="123" y="24"/>
                    <a:pt x="117" y="19"/>
                    <a:pt x="112" y="14"/>
                  </a:cubicBezTo>
                  <a:cubicBezTo>
                    <a:pt x="110" y="13"/>
                    <a:pt x="108" y="13"/>
                    <a:pt x="106" y="14"/>
                  </a:cubicBezTo>
                  <a:cubicBezTo>
                    <a:pt x="95" y="19"/>
                    <a:pt x="95" y="19"/>
                    <a:pt x="95" y="19"/>
                  </a:cubicBezTo>
                  <a:cubicBezTo>
                    <a:pt x="93" y="18"/>
                    <a:pt x="91" y="17"/>
                    <a:pt x="90" y="17"/>
                  </a:cubicBezTo>
                  <a:cubicBezTo>
                    <a:pt x="86" y="6"/>
                    <a:pt x="86" y="6"/>
                    <a:pt x="86" y="6"/>
                  </a:cubicBezTo>
                  <a:cubicBezTo>
                    <a:pt x="85" y="4"/>
                    <a:pt x="83" y="2"/>
                    <a:pt x="81" y="2"/>
                  </a:cubicBezTo>
                  <a:cubicBezTo>
                    <a:pt x="73" y="0"/>
                    <a:pt x="67" y="0"/>
                    <a:pt x="60" y="2"/>
                  </a:cubicBezTo>
                  <a:cubicBezTo>
                    <a:pt x="58" y="2"/>
                    <a:pt x="56" y="4"/>
                    <a:pt x="55" y="6"/>
                  </a:cubicBezTo>
                  <a:cubicBezTo>
                    <a:pt x="51" y="17"/>
                    <a:pt x="51" y="17"/>
                    <a:pt x="51" y="17"/>
                  </a:cubicBezTo>
                  <a:cubicBezTo>
                    <a:pt x="49" y="17"/>
                    <a:pt x="47" y="18"/>
                    <a:pt x="46" y="19"/>
                  </a:cubicBezTo>
                  <a:cubicBezTo>
                    <a:pt x="35" y="14"/>
                    <a:pt x="35" y="14"/>
                    <a:pt x="35" y="14"/>
                  </a:cubicBezTo>
                  <a:cubicBezTo>
                    <a:pt x="33" y="13"/>
                    <a:pt x="31" y="13"/>
                    <a:pt x="29" y="14"/>
                  </a:cubicBezTo>
                  <a:cubicBezTo>
                    <a:pt x="23" y="19"/>
                    <a:pt x="18" y="24"/>
                    <a:pt x="14" y="29"/>
                  </a:cubicBezTo>
                  <a:cubicBezTo>
                    <a:pt x="13" y="31"/>
                    <a:pt x="12" y="34"/>
                    <a:pt x="13" y="36"/>
                  </a:cubicBezTo>
                  <a:cubicBezTo>
                    <a:pt x="18" y="46"/>
                    <a:pt x="18" y="46"/>
                    <a:pt x="18" y="46"/>
                  </a:cubicBezTo>
                  <a:cubicBezTo>
                    <a:pt x="18" y="48"/>
                    <a:pt x="17" y="50"/>
                    <a:pt x="16" y="51"/>
                  </a:cubicBezTo>
                  <a:cubicBezTo>
                    <a:pt x="5" y="55"/>
                    <a:pt x="5" y="55"/>
                    <a:pt x="5" y="55"/>
                  </a:cubicBezTo>
                  <a:cubicBezTo>
                    <a:pt x="3" y="56"/>
                    <a:pt x="2" y="58"/>
                    <a:pt x="1" y="60"/>
                  </a:cubicBezTo>
                  <a:cubicBezTo>
                    <a:pt x="1" y="64"/>
                    <a:pt x="0" y="67"/>
                    <a:pt x="0" y="71"/>
                  </a:cubicBezTo>
                  <a:cubicBezTo>
                    <a:pt x="0" y="74"/>
                    <a:pt x="1" y="77"/>
                    <a:pt x="1" y="81"/>
                  </a:cubicBezTo>
                  <a:cubicBezTo>
                    <a:pt x="2" y="84"/>
                    <a:pt x="3" y="85"/>
                    <a:pt x="5" y="86"/>
                  </a:cubicBezTo>
                  <a:cubicBezTo>
                    <a:pt x="16" y="90"/>
                    <a:pt x="16" y="90"/>
                    <a:pt x="16" y="90"/>
                  </a:cubicBezTo>
                  <a:cubicBezTo>
                    <a:pt x="17" y="92"/>
                    <a:pt x="18" y="94"/>
                    <a:pt x="18" y="95"/>
                  </a:cubicBezTo>
                  <a:cubicBezTo>
                    <a:pt x="13" y="106"/>
                    <a:pt x="13" y="106"/>
                    <a:pt x="13" y="106"/>
                  </a:cubicBezTo>
                  <a:cubicBezTo>
                    <a:pt x="12" y="108"/>
                    <a:pt x="13" y="110"/>
                    <a:pt x="14" y="112"/>
                  </a:cubicBezTo>
                  <a:cubicBezTo>
                    <a:pt x="18" y="118"/>
                    <a:pt x="23" y="123"/>
                    <a:pt x="29" y="127"/>
                  </a:cubicBezTo>
                  <a:cubicBezTo>
                    <a:pt x="31" y="128"/>
                    <a:pt x="33" y="129"/>
                    <a:pt x="35" y="128"/>
                  </a:cubicBezTo>
                  <a:cubicBezTo>
                    <a:pt x="46" y="123"/>
                    <a:pt x="46" y="123"/>
                    <a:pt x="46" y="123"/>
                  </a:cubicBezTo>
                  <a:cubicBezTo>
                    <a:pt x="47" y="124"/>
                    <a:pt x="49" y="124"/>
                    <a:pt x="51" y="125"/>
                  </a:cubicBezTo>
                  <a:cubicBezTo>
                    <a:pt x="55" y="136"/>
                    <a:pt x="55" y="136"/>
                    <a:pt x="55" y="136"/>
                  </a:cubicBezTo>
                  <a:cubicBezTo>
                    <a:pt x="56" y="138"/>
                    <a:pt x="58" y="140"/>
                    <a:pt x="60" y="140"/>
                  </a:cubicBezTo>
                  <a:cubicBezTo>
                    <a:pt x="64" y="140"/>
                    <a:pt x="67" y="141"/>
                    <a:pt x="70" y="141"/>
                  </a:cubicBezTo>
                  <a:cubicBezTo>
                    <a:pt x="74" y="141"/>
                    <a:pt x="77" y="140"/>
                    <a:pt x="81" y="140"/>
                  </a:cubicBezTo>
                  <a:cubicBezTo>
                    <a:pt x="83" y="140"/>
                    <a:pt x="85" y="138"/>
                    <a:pt x="86" y="136"/>
                  </a:cubicBezTo>
                  <a:cubicBezTo>
                    <a:pt x="90" y="125"/>
                    <a:pt x="90" y="125"/>
                    <a:pt x="90" y="125"/>
                  </a:cubicBezTo>
                  <a:cubicBezTo>
                    <a:pt x="91" y="124"/>
                    <a:pt x="93" y="124"/>
                    <a:pt x="95" y="123"/>
                  </a:cubicBezTo>
                  <a:cubicBezTo>
                    <a:pt x="106" y="128"/>
                    <a:pt x="106" y="128"/>
                    <a:pt x="106" y="128"/>
                  </a:cubicBezTo>
                  <a:cubicBezTo>
                    <a:pt x="108" y="129"/>
                    <a:pt x="110" y="128"/>
                    <a:pt x="112" y="127"/>
                  </a:cubicBezTo>
                  <a:cubicBezTo>
                    <a:pt x="117" y="123"/>
                    <a:pt x="123" y="118"/>
                    <a:pt x="127" y="112"/>
                  </a:cubicBezTo>
                  <a:cubicBezTo>
                    <a:pt x="128" y="110"/>
                    <a:pt x="128" y="108"/>
                    <a:pt x="127" y="106"/>
                  </a:cubicBezTo>
                  <a:cubicBezTo>
                    <a:pt x="122" y="95"/>
                    <a:pt x="122" y="95"/>
                    <a:pt x="122" y="95"/>
                  </a:cubicBezTo>
                  <a:cubicBezTo>
                    <a:pt x="123" y="94"/>
                    <a:pt x="124" y="92"/>
                    <a:pt x="125" y="90"/>
                  </a:cubicBezTo>
                  <a:cubicBezTo>
                    <a:pt x="136" y="86"/>
                    <a:pt x="136" y="86"/>
                    <a:pt x="136" y="86"/>
                  </a:cubicBezTo>
                  <a:cubicBezTo>
                    <a:pt x="138" y="85"/>
                    <a:pt x="139" y="84"/>
                    <a:pt x="139" y="81"/>
                  </a:cubicBezTo>
                  <a:cubicBezTo>
                    <a:pt x="140" y="77"/>
                    <a:pt x="140" y="74"/>
                    <a:pt x="140" y="71"/>
                  </a:cubicBezTo>
                  <a:cubicBezTo>
                    <a:pt x="140" y="67"/>
                    <a:pt x="140" y="64"/>
                    <a:pt x="139" y="60"/>
                  </a:cubicBezTo>
                  <a:close/>
                  <a:moveTo>
                    <a:pt x="128" y="76"/>
                  </a:moveTo>
                  <a:cubicBezTo>
                    <a:pt x="118" y="80"/>
                    <a:pt x="118" y="80"/>
                    <a:pt x="118" y="80"/>
                  </a:cubicBezTo>
                  <a:cubicBezTo>
                    <a:pt x="116" y="80"/>
                    <a:pt x="115" y="82"/>
                    <a:pt x="114" y="84"/>
                  </a:cubicBezTo>
                  <a:cubicBezTo>
                    <a:pt x="113" y="87"/>
                    <a:pt x="112" y="90"/>
                    <a:pt x="110" y="92"/>
                  </a:cubicBezTo>
                  <a:cubicBezTo>
                    <a:pt x="109" y="94"/>
                    <a:pt x="109" y="96"/>
                    <a:pt x="110" y="98"/>
                  </a:cubicBezTo>
                  <a:cubicBezTo>
                    <a:pt x="115" y="108"/>
                    <a:pt x="115" y="108"/>
                    <a:pt x="115" y="108"/>
                  </a:cubicBezTo>
                  <a:cubicBezTo>
                    <a:pt x="113" y="111"/>
                    <a:pt x="110" y="113"/>
                    <a:pt x="107" y="115"/>
                  </a:cubicBezTo>
                  <a:cubicBezTo>
                    <a:pt x="98" y="111"/>
                    <a:pt x="98" y="111"/>
                    <a:pt x="98" y="111"/>
                  </a:cubicBezTo>
                  <a:cubicBezTo>
                    <a:pt x="96" y="110"/>
                    <a:pt x="94" y="110"/>
                    <a:pt x="92" y="111"/>
                  </a:cubicBezTo>
                  <a:cubicBezTo>
                    <a:pt x="89" y="112"/>
                    <a:pt x="86" y="113"/>
                    <a:pt x="83" y="114"/>
                  </a:cubicBezTo>
                  <a:cubicBezTo>
                    <a:pt x="81" y="115"/>
                    <a:pt x="80" y="116"/>
                    <a:pt x="79" y="118"/>
                  </a:cubicBezTo>
                  <a:cubicBezTo>
                    <a:pt x="76" y="128"/>
                    <a:pt x="76" y="128"/>
                    <a:pt x="76" y="128"/>
                  </a:cubicBezTo>
                  <a:cubicBezTo>
                    <a:pt x="72" y="129"/>
                    <a:pt x="69" y="129"/>
                    <a:pt x="65" y="128"/>
                  </a:cubicBezTo>
                  <a:cubicBezTo>
                    <a:pt x="61" y="118"/>
                    <a:pt x="61" y="118"/>
                    <a:pt x="61" y="118"/>
                  </a:cubicBezTo>
                  <a:cubicBezTo>
                    <a:pt x="61" y="116"/>
                    <a:pt x="59" y="115"/>
                    <a:pt x="57" y="114"/>
                  </a:cubicBezTo>
                  <a:cubicBezTo>
                    <a:pt x="54" y="113"/>
                    <a:pt x="51" y="112"/>
                    <a:pt x="49" y="111"/>
                  </a:cubicBezTo>
                  <a:cubicBezTo>
                    <a:pt x="47" y="110"/>
                    <a:pt x="45" y="110"/>
                    <a:pt x="43" y="111"/>
                  </a:cubicBezTo>
                  <a:cubicBezTo>
                    <a:pt x="33" y="115"/>
                    <a:pt x="33" y="115"/>
                    <a:pt x="33" y="115"/>
                  </a:cubicBezTo>
                  <a:cubicBezTo>
                    <a:pt x="31" y="113"/>
                    <a:pt x="28" y="111"/>
                    <a:pt x="26" y="108"/>
                  </a:cubicBezTo>
                  <a:cubicBezTo>
                    <a:pt x="31" y="98"/>
                    <a:pt x="31" y="98"/>
                    <a:pt x="31" y="98"/>
                  </a:cubicBezTo>
                  <a:cubicBezTo>
                    <a:pt x="31" y="96"/>
                    <a:pt x="31" y="94"/>
                    <a:pt x="30" y="92"/>
                  </a:cubicBezTo>
                  <a:cubicBezTo>
                    <a:pt x="29" y="90"/>
                    <a:pt x="28" y="87"/>
                    <a:pt x="27" y="84"/>
                  </a:cubicBezTo>
                  <a:cubicBezTo>
                    <a:pt x="26" y="82"/>
                    <a:pt x="25" y="80"/>
                    <a:pt x="23" y="80"/>
                  </a:cubicBezTo>
                  <a:cubicBezTo>
                    <a:pt x="13" y="76"/>
                    <a:pt x="13" y="76"/>
                    <a:pt x="13" y="76"/>
                  </a:cubicBezTo>
                  <a:cubicBezTo>
                    <a:pt x="12" y="74"/>
                    <a:pt x="12" y="72"/>
                    <a:pt x="12" y="71"/>
                  </a:cubicBezTo>
                  <a:cubicBezTo>
                    <a:pt x="12" y="69"/>
                    <a:pt x="12" y="67"/>
                    <a:pt x="13" y="65"/>
                  </a:cubicBezTo>
                  <a:cubicBezTo>
                    <a:pt x="23" y="62"/>
                    <a:pt x="23" y="62"/>
                    <a:pt x="23" y="62"/>
                  </a:cubicBezTo>
                  <a:cubicBezTo>
                    <a:pt x="25" y="61"/>
                    <a:pt x="26" y="60"/>
                    <a:pt x="27" y="58"/>
                  </a:cubicBezTo>
                  <a:cubicBezTo>
                    <a:pt x="28" y="55"/>
                    <a:pt x="29" y="52"/>
                    <a:pt x="30" y="49"/>
                  </a:cubicBezTo>
                  <a:cubicBezTo>
                    <a:pt x="31" y="47"/>
                    <a:pt x="31" y="45"/>
                    <a:pt x="31" y="44"/>
                  </a:cubicBezTo>
                  <a:cubicBezTo>
                    <a:pt x="26" y="34"/>
                    <a:pt x="26" y="34"/>
                    <a:pt x="26" y="34"/>
                  </a:cubicBezTo>
                  <a:cubicBezTo>
                    <a:pt x="28" y="31"/>
                    <a:pt x="31" y="28"/>
                    <a:pt x="33" y="26"/>
                  </a:cubicBezTo>
                  <a:cubicBezTo>
                    <a:pt x="43" y="31"/>
                    <a:pt x="43" y="31"/>
                    <a:pt x="43" y="31"/>
                  </a:cubicBezTo>
                  <a:cubicBezTo>
                    <a:pt x="45" y="32"/>
                    <a:pt x="47" y="32"/>
                    <a:pt x="49" y="31"/>
                  </a:cubicBezTo>
                  <a:cubicBezTo>
                    <a:pt x="51" y="29"/>
                    <a:pt x="54" y="28"/>
                    <a:pt x="57" y="27"/>
                  </a:cubicBezTo>
                  <a:cubicBezTo>
                    <a:pt x="59" y="27"/>
                    <a:pt x="61" y="25"/>
                    <a:pt x="61" y="23"/>
                  </a:cubicBezTo>
                  <a:cubicBezTo>
                    <a:pt x="65" y="13"/>
                    <a:pt x="65" y="13"/>
                    <a:pt x="65" y="13"/>
                  </a:cubicBezTo>
                  <a:cubicBezTo>
                    <a:pt x="69" y="13"/>
                    <a:pt x="72" y="13"/>
                    <a:pt x="76" y="13"/>
                  </a:cubicBezTo>
                  <a:cubicBezTo>
                    <a:pt x="79" y="23"/>
                    <a:pt x="79" y="23"/>
                    <a:pt x="79" y="23"/>
                  </a:cubicBezTo>
                  <a:cubicBezTo>
                    <a:pt x="80" y="25"/>
                    <a:pt x="81" y="27"/>
                    <a:pt x="83" y="27"/>
                  </a:cubicBezTo>
                  <a:cubicBezTo>
                    <a:pt x="86" y="28"/>
                    <a:pt x="89" y="29"/>
                    <a:pt x="92" y="31"/>
                  </a:cubicBezTo>
                  <a:cubicBezTo>
                    <a:pt x="94" y="32"/>
                    <a:pt x="96" y="32"/>
                    <a:pt x="98" y="31"/>
                  </a:cubicBezTo>
                  <a:cubicBezTo>
                    <a:pt x="107" y="26"/>
                    <a:pt x="107" y="26"/>
                    <a:pt x="107" y="26"/>
                  </a:cubicBezTo>
                  <a:cubicBezTo>
                    <a:pt x="110" y="28"/>
                    <a:pt x="113" y="31"/>
                    <a:pt x="115" y="34"/>
                  </a:cubicBezTo>
                  <a:cubicBezTo>
                    <a:pt x="110" y="44"/>
                    <a:pt x="110" y="44"/>
                    <a:pt x="110" y="44"/>
                  </a:cubicBezTo>
                  <a:cubicBezTo>
                    <a:pt x="109" y="45"/>
                    <a:pt x="109" y="47"/>
                    <a:pt x="110" y="49"/>
                  </a:cubicBezTo>
                  <a:cubicBezTo>
                    <a:pt x="112" y="52"/>
                    <a:pt x="113" y="55"/>
                    <a:pt x="114" y="58"/>
                  </a:cubicBezTo>
                  <a:cubicBezTo>
                    <a:pt x="115" y="60"/>
                    <a:pt x="116" y="61"/>
                    <a:pt x="118" y="62"/>
                  </a:cubicBezTo>
                  <a:cubicBezTo>
                    <a:pt x="128" y="65"/>
                    <a:pt x="128" y="65"/>
                    <a:pt x="128" y="65"/>
                  </a:cubicBezTo>
                  <a:cubicBezTo>
                    <a:pt x="128" y="67"/>
                    <a:pt x="128" y="69"/>
                    <a:pt x="128" y="71"/>
                  </a:cubicBezTo>
                  <a:cubicBezTo>
                    <a:pt x="128" y="72"/>
                    <a:pt x="128" y="74"/>
                    <a:pt x="128" y="76"/>
                  </a:cubicBezTo>
                  <a:close/>
                </a:path>
              </a:pathLst>
            </a:custGeom>
            <a:grpFill/>
            <a:ln w="9525">
              <a:noFill/>
              <a:round/>
            </a:ln>
          </p:spPr>
          <p:txBody>
            <a:bodyPr/>
            <a:lstStyle/>
            <a:p>
              <a:endParaRPr lang="zh-CN" altLang="en-US">
                <a:latin typeface="微软雅黑"/>
                <a:ea typeface="微软雅黑"/>
                <a:sym typeface="微软雅黑"/>
              </a:endParaRPr>
            </a:p>
          </p:txBody>
        </p:sp>
        <p:sp>
          <p:nvSpPr>
            <p:cNvPr id="63" name="Freeform 25"/>
            <p:cNvSpPr>
              <a:spLocks noEditPoints="1"/>
            </p:cNvSpPr>
            <p:nvPr/>
          </p:nvSpPr>
          <p:spPr bwMode="auto">
            <a:xfrm>
              <a:off x="63" y="62"/>
              <a:ext cx="81" cy="81"/>
            </a:xfrm>
            <a:custGeom>
              <a:avLst/>
              <a:gdLst>
                <a:gd name="T0" fmla="*/ 27 w 55"/>
                <a:gd name="T1" fmla="*/ 0 h 55"/>
                <a:gd name="T2" fmla="*/ 0 w 55"/>
                <a:gd name="T3" fmla="*/ 27 h 55"/>
                <a:gd name="T4" fmla="*/ 27 w 55"/>
                <a:gd name="T5" fmla="*/ 55 h 55"/>
                <a:gd name="T6" fmla="*/ 55 w 55"/>
                <a:gd name="T7" fmla="*/ 27 h 55"/>
                <a:gd name="T8" fmla="*/ 27 w 55"/>
                <a:gd name="T9" fmla="*/ 0 h 55"/>
                <a:gd name="T10" fmla="*/ 27 w 55"/>
                <a:gd name="T11" fmla="*/ 43 h 55"/>
                <a:gd name="T12" fmla="*/ 12 w 55"/>
                <a:gd name="T13" fmla="*/ 27 h 55"/>
                <a:gd name="T14" fmla="*/ 27 w 55"/>
                <a:gd name="T15" fmla="*/ 12 h 55"/>
                <a:gd name="T16" fmla="*/ 43 w 55"/>
                <a:gd name="T17" fmla="*/ 27 h 55"/>
                <a:gd name="T18" fmla="*/ 27 w 55"/>
                <a:gd name="T19" fmla="*/ 43 h 5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5"/>
                <a:gd name="T31" fmla="*/ 0 h 55"/>
                <a:gd name="T32" fmla="*/ 55 w 55"/>
                <a:gd name="T33" fmla="*/ 55 h 5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5" h="55">
                  <a:moveTo>
                    <a:pt x="27" y="0"/>
                  </a:moveTo>
                  <a:cubicBezTo>
                    <a:pt x="12" y="0"/>
                    <a:pt x="0" y="12"/>
                    <a:pt x="0" y="27"/>
                  </a:cubicBezTo>
                  <a:cubicBezTo>
                    <a:pt x="0" y="43"/>
                    <a:pt x="12" y="55"/>
                    <a:pt x="27" y="55"/>
                  </a:cubicBezTo>
                  <a:cubicBezTo>
                    <a:pt x="43" y="55"/>
                    <a:pt x="55" y="43"/>
                    <a:pt x="55" y="27"/>
                  </a:cubicBezTo>
                  <a:cubicBezTo>
                    <a:pt x="55" y="12"/>
                    <a:pt x="43" y="0"/>
                    <a:pt x="27" y="0"/>
                  </a:cubicBezTo>
                  <a:close/>
                  <a:moveTo>
                    <a:pt x="27" y="43"/>
                  </a:moveTo>
                  <a:cubicBezTo>
                    <a:pt x="19" y="43"/>
                    <a:pt x="12" y="36"/>
                    <a:pt x="12" y="27"/>
                  </a:cubicBezTo>
                  <a:cubicBezTo>
                    <a:pt x="12" y="19"/>
                    <a:pt x="19" y="12"/>
                    <a:pt x="27" y="12"/>
                  </a:cubicBezTo>
                  <a:cubicBezTo>
                    <a:pt x="36" y="12"/>
                    <a:pt x="43" y="19"/>
                    <a:pt x="43" y="27"/>
                  </a:cubicBezTo>
                  <a:cubicBezTo>
                    <a:pt x="43" y="36"/>
                    <a:pt x="36" y="43"/>
                    <a:pt x="27" y="43"/>
                  </a:cubicBezTo>
                  <a:close/>
                </a:path>
              </a:pathLst>
            </a:custGeom>
            <a:grpFill/>
            <a:ln w="9525">
              <a:noFill/>
              <a:round/>
            </a:ln>
          </p:spPr>
          <p:txBody>
            <a:bodyPr/>
            <a:lstStyle/>
            <a:p>
              <a:endParaRPr lang="zh-CN" altLang="en-US">
                <a:latin typeface="微软雅黑"/>
                <a:ea typeface="微软雅黑"/>
                <a:sym typeface="微软雅黑"/>
              </a:endParaRPr>
            </a:p>
          </p:txBody>
        </p:sp>
      </p:grpSp>
      <p:sp>
        <p:nvSpPr>
          <p:cNvPr id="64" name="TextBox 170"/>
          <p:cNvSpPr txBox="1"/>
          <p:nvPr/>
        </p:nvSpPr>
        <p:spPr>
          <a:xfrm>
            <a:off x="746609" y="1959925"/>
            <a:ext cx="2430227" cy="343593"/>
          </a:xfrm>
          <a:prstGeom prst="rect">
            <a:avLst/>
          </a:prstGeom>
          <a:noFill/>
        </p:spPr>
        <p:txBody>
          <a:bodyPr wrap="square" lIns="96431" tIns="48215" rIns="96431" bIns="48215" rtlCol="0">
            <a:spAutoFit/>
          </a:bodyPr>
          <a:lstStyle/>
          <a:p>
            <a:pPr algn="r"/>
            <a:r>
              <a:rPr lang="zh-CN" altLang="en-US" sz="1600" dirty="0">
                <a:solidFill>
                  <a:schemeClr val="tx1">
                    <a:lumMod val="65000"/>
                    <a:lumOff val="35000"/>
                  </a:schemeClr>
                </a:solidFill>
                <a:latin typeface="微软雅黑"/>
                <a:ea typeface="微软雅黑"/>
                <a:sym typeface="微软雅黑"/>
              </a:rPr>
              <a:t>Please replace the text</a:t>
            </a:r>
          </a:p>
        </p:txBody>
      </p:sp>
      <p:sp>
        <p:nvSpPr>
          <p:cNvPr id="65" name="TextBox 171"/>
          <p:cNvSpPr txBox="1"/>
          <p:nvPr/>
        </p:nvSpPr>
        <p:spPr>
          <a:xfrm>
            <a:off x="746609" y="2288792"/>
            <a:ext cx="2430227" cy="859119"/>
          </a:xfrm>
          <a:prstGeom prst="rect">
            <a:avLst/>
          </a:prstGeom>
          <a:noFill/>
        </p:spPr>
        <p:txBody>
          <a:bodyPr wrap="square" lIns="96431" tIns="48215" rIns="96431" bIns="48215" rtlCol="0">
            <a:spAutoFit/>
          </a:bodyPr>
          <a:lstStyle/>
          <a:p>
            <a:pPr algn="r">
              <a:lnSpc>
                <a:spcPct val="150000"/>
              </a:lnSpc>
            </a:pPr>
            <a:r>
              <a:rPr lang="zh-CN" altLang="en-US" sz="1100" dirty="0">
                <a:solidFill>
                  <a:schemeClr val="tx1">
                    <a:lumMod val="65000"/>
                    <a:lumOff val="35000"/>
                  </a:schemeClr>
                </a:solidFill>
                <a:latin typeface="微软雅黑"/>
                <a:ea typeface="微软雅黑"/>
                <a:cs typeface="+mn-ea"/>
                <a:sym typeface="微软雅黑"/>
              </a:rPr>
              <a:t>Click to add the relevant title text, click to add the relevant title text, click to add the relevant title text, click to add the relevant title text</a:t>
            </a:r>
            <a:endParaRPr lang="en-GB" altLang="zh-CN" sz="1100" dirty="0">
              <a:solidFill>
                <a:schemeClr val="tx1">
                  <a:lumMod val="65000"/>
                  <a:lumOff val="35000"/>
                </a:schemeClr>
              </a:solidFill>
              <a:latin typeface="微软雅黑"/>
              <a:ea typeface="微软雅黑"/>
              <a:cs typeface="+mn-ea"/>
              <a:sym typeface="微软雅黑"/>
            </a:endParaRPr>
          </a:p>
        </p:txBody>
      </p:sp>
      <p:sp>
        <p:nvSpPr>
          <p:cNvPr id="66" name="TextBox 170"/>
          <p:cNvSpPr txBox="1"/>
          <p:nvPr/>
        </p:nvSpPr>
        <p:spPr>
          <a:xfrm>
            <a:off x="746609" y="4569775"/>
            <a:ext cx="2430227" cy="343593"/>
          </a:xfrm>
          <a:prstGeom prst="rect">
            <a:avLst/>
          </a:prstGeom>
          <a:noFill/>
        </p:spPr>
        <p:txBody>
          <a:bodyPr wrap="square" lIns="96431" tIns="48215" rIns="96431" bIns="48215" rtlCol="0">
            <a:spAutoFit/>
          </a:bodyPr>
          <a:lstStyle/>
          <a:p>
            <a:pPr algn="r"/>
            <a:r>
              <a:rPr lang="zh-CN" altLang="en-US" sz="1600" dirty="0">
                <a:solidFill>
                  <a:schemeClr val="tx1">
                    <a:lumMod val="65000"/>
                    <a:lumOff val="35000"/>
                  </a:schemeClr>
                </a:solidFill>
                <a:latin typeface="微软雅黑"/>
                <a:ea typeface="微软雅黑"/>
                <a:sym typeface="微软雅黑"/>
              </a:rPr>
              <a:t>Please replace the text</a:t>
            </a:r>
          </a:p>
        </p:txBody>
      </p:sp>
      <p:sp>
        <p:nvSpPr>
          <p:cNvPr id="67" name="TextBox 171"/>
          <p:cNvSpPr txBox="1"/>
          <p:nvPr/>
        </p:nvSpPr>
        <p:spPr>
          <a:xfrm>
            <a:off x="746609" y="4898642"/>
            <a:ext cx="2430227" cy="859119"/>
          </a:xfrm>
          <a:prstGeom prst="rect">
            <a:avLst/>
          </a:prstGeom>
          <a:noFill/>
        </p:spPr>
        <p:txBody>
          <a:bodyPr wrap="square" lIns="96431" tIns="48215" rIns="96431" bIns="48215" rtlCol="0">
            <a:spAutoFit/>
          </a:bodyPr>
          <a:lstStyle/>
          <a:p>
            <a:pPr algn="r">
              <a:lnSpc>
                <a:spcPct val="150000"/>
              </a:lnSpc>
            </a:pPr>
            <a:r>
              <a:rPr lang="zh-CN" altLang="en-US" sz="1100" dirty="0">
                <a:solidFill>
                  <a:schemeClr val="tx1">
                    <a:lumMod val="65000"/>
                    <a:lumOff val="35000"/>
                  </a:schemeClr>
                </a:solidFill>
                <a:latin typeface="微软雅黑"/>
                <a:ea typeface="微软雅黑"/>
                <a:cs typeface="+mn-ea"/>
                <a:sym typeface="微软雅黑"/>
              </a:rPr>
              <a:t>Click to add the relevant title text, click to add the relevant title text, click to add the relevant title text, click to add the relevant title text</a:t>
            </a:r>
            <a:endParaRPr lang="en-GB" altLang="zh-CN" sz="1100" dirty="0">
              <a:solidFill>
                <a:schemeClr val="tx1">
                  <a:lumMod val="65000"/>
                  <a:lumOff val="35000"/>
                </a:schemeClr>
              </a:solidFill>
              <a:latin typeface="微软雅黑"/>
              <a:ea typeface="微软雅黑"/>
              <a:cs typeface="+mn-ea"/>
              <a:sym typeface="微软雅黑"/>
            </a:endParaRPr>
          </a:p>
        </p:txBody>
      </p:sp>
    </p:spTree>
    <p:extLst>
      <p:ext uri="{BB962C8B-B14F-4D97-AF65-F5344CB8AC3E}">
        <p14:creationId xmlns:p14="http://schemas.microsoft.com/office/powerpoint/2010/main" val="3695147503"/>
      </p:ext>
    </p:extLst>
  </p:cSld>
  <p:clrMapOvr>
    <a:masterClrMapping/>
  </p:clrMapOvr>
  <mc:AlternateContent xmlns:mc="http://schemas.openxmlformats.org/markup-compatibility/2006" xmlns:p14="http://schemas.microsoft.com/office/powerpoint/2010/main">
    <mc:Choice Requires="p14">
      <p:transition spd="slow" p14:dur="1200" advTm="3000">
        <p14:prism/>
      </p:transition>
    </mc:Choice>
    <mc:Fallback xmlns="">
      <p:transition spd="slow" advTm="3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0201"/>
                                        </p:tgtEl>
                                        <p:attrNameLst>
                                          <p:attrName>style.visibility</p:attrName>
                                        </p:attrNameLst>
                                      </p:cBhvr>
                                      <p:to>
                                        <p:strVal val="visible"/>
                                      </p:to>
                                    </p:set>
                                    <p:anim calcmode="lin" valueType="num">
                                      <p:cBhvr additive="base">
                                        <p:cTn id="11" dur="500" fill="hold"/>
                                        <p:tgtEl>
                                          <p:spTgt spid="50201"/>
                                        </p:tgtEl>
                                        <p:attrNameLst>
                                          <p:attrName>ppt_x</p:attrName>
                                        </p:attrNameLst>
                                      </p:cBhvr>
                                      <p:tavLst>
                                        <p:tav tm="0">
                                          <p:val>
                                            <p:strVal val="#ppt_x"/>
                                          </p:val>
                                        </p:tav>
                                        <p:tav tm="100000">
                                          <p:val>
                                            <p:strVal val="#ppt_x"/>
                                          </p:val>
                                        </p:tav>
                                      </p:tavLst>
                                    </p:anim>
                                    <p:anim calcmode="lin" valueType="num">
                                      <p:cBhvr additive="base">
                                        <p:cTn id="12" dur="500" fill="hold"/>
                                        <p:tgtEl>
                                          <p:spTgt spid="50201"/>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4"/>
                                        </p:tgtEl>
                                        <p:attrNameLst>
                                          <p:attrName>style.visibility</p:attrName>
                                        </p:attrNameLst>
                                      </p:cBhvr>
                                      <p:to>
                                        <p:strVal val="visible"/>
                                      </p:to>
                                    </p:set>
                                    <p:anim calcmode="lin" valueType="num">
                                      <p:cBhvr additive="base">
                                        <p:cTn id="15" dur="500" fill="hold"/>
                                        <p:tgtEl>
                                          <p:spTgt spid="44"/>
                                        </p:tgtEl>
                                        <p:attrNameLst>
                                          <p:attrName>ppt_x</p:attrName>
                                        </p:attrNameLst>
                                      </p:cBhvr>
                                      <p:tavLst>
                                        <p:tav tm="0">
                                          <p:val>
                                            <p:strVal val="#ppt_x"/>
                                          </p:val>
                                        </p:tav>
                                        <p:tav tm="100000">
                                          <p:val>
                                            <p:strVal val="#ppt_x"/>
                                          </p:val>
                                        </p:tav>
                                      </p:tavLst>
                                    </p:anim>
                                    <p:anim calcmode="lin" valueType="num">
                                      <p:cBhvr additive="base">
                                        <p:cTn id="16" dur="500" fill="hold"/>
                                        <p:tgtEl>
                                          <p:spTgt spid="44"/>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9"/>
                                        </p:tgtEl>
                                        <p:attrNameLst>
                                          <p:attrName>style.visibility</p:attrName>
                                        </p:attrNameLst>
                                      </p:cBhvr>
                                      <p:to>
                                        <p:strVal val="visible"/>
                                      </p:to>
                                    </p:set>
                                    <p:anim calcmode="lin" valueType="num">
                                      <p:cBhvr additive="base">
                                        <p:cTn id="19" dur="500" fill="hold"/>
                                        <p:tgtEl>
                                          <p:spTgt spid="49"/>
                                        </p:tgtEl>
                                        <p:attrNameLst>
                                          <p:attrName>ppt_x</p:attrName>
                                        </p:attrNameLst>
                                      </p:cBhvr>
                                      <p:tavLst>
                                        <p:tav tm="0">
                                          <p:val>
                                            <p:strVal val="#ppt_x"/>
                                          </p:val>
                                        </p:tav>
                                        <p:tav tm="100000">
                                          <p:val>
                                            <p:strVal val="#ppt_x"/>
                                          </p:val>
                                        </p:tav>
                                      </p:tavLst>
                                    </p:anim>
                                    <p:anim calcmode="lin" valueType="num">
                                      <p:cBhvr additive="base">
                                        <p:cTn id="20" dur="500" fill="hold"/>
                                        <p:tgtEl>
                                          <p:spTgt spid="49"/>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52"/>
                                        </p:tgtEl>
                                        <p:attrNameLst>
                                          <p:attrName>style.visibility</p:attrName>
                                        </p:attrNameLst>
                                      </p:cBhvr>
                                      <p:to>
                                        <p:strVal val="visible"/>
                                      </p:to>
                                    </p:set>
                                    <p:anim calcmode="lin" valueType="num">
                                      <p:cBhvr additive="base">
                                        <p:cTn id="23" dur="500" fill="hold"/>
                                        <p:tgtEl>
                                          <p:spTgt spid="52"/>
                                        </p:tgtEl>
                                        <p:attrNameLst>
                                          <p:attrName>ppt_x</p:attrName>
                                        </p:attrNameLst>
                                      </p:cBhvr>
                                      <p:tavLst>
                                        <p:tav tm="0">
                                          <p:val>
                                            <p:strVal val="#ppt_x"/>
                                          </p:val>
                                        </p:tav>
                                        <p:tav tm="100000">
                                          <p:val>
                                            <p:strVal val="#ppt_x"/>
                                          </p:val>
                                        </p:tav>
                                      </p:tavLst>
                                    </p:anim>
                                    <p:anim calcmode="lin" valueType="num">
                                      <p:cBhvr additive="base">
                                        <p:cTn id="24" dur="500" fill="hold"/>
                                        <p:tgtEl>
                                          <p:spTgt spid="52"/>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54"/>
                                        </p:tgtEl>
                                        <p:attrNameLst>
                                          <p:attrName>style.visibility</p:attrName>
                                        </p:attrNameLst>
                                      </p:cBhvr>
                                      <p:to>
                                        <p:strVal val="visible"/>
                                      </p:to>
                                    </p:set>
                                    <p:anim calcmode="lin" valueType="num">
                                      <p:cBhvr additive="base">
                                        <p:cTn id="27" dur="500" fill="hold"/>
                                        <p:tgtEl>
                                          <p:spTgt spid="54"/>
                                        </p:tgtEl>
                                        <p:attrNameLst>
                                          <p:attrName>ppt_x</p:attrName>
                                        </p:attrNameLst>
                                      </p:cBhvr>
                                      <p:tavLst>
                                        <p:tav tm="0">
                                          <p:val>
                                            <p:strVal val="#ppt_x"/>
                                          </p:val>
                                        </p:tav>
                                        <p:tav tm="100000">
                                          <p:val>
                                            <p:strVal val="#ppt_x"/>
                                          </p:val>
                                        </p:tav>
                                      </p:tavLst>
                                    </p:anim>
                                    <p:anim calcmode="lin" valueType="num">
                                      <p:cBhvr additive="base">
                                        <p:cTn id="28" dur="500" fill="hold"/>
                                        <p:tgtEl>
                                          <p:spTgt spid="54"/>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55"/>
                                        </p:tgtEl>
                                        <p:attrNameLst>
                                          <p:attrName>style.visibility</p:attrName>
                                        </p:attrNameLst>
                                      </p:cBhvr>
                                      <p:to>
                                        <p:strVal val="visible"/>
                                      </p:to>
                                    </p:set>
                                    <p:anim calcmode="lin" valueType="num">
                                      <p:cBhvr additive="base">
                                        <p:cTn id="31" dur="500" fill="hold"/>
                                        <p:tgtEl>
                                          <p:spTgt spid="55"/>
                                        </p:tgtEl>
                                        <p:attrNameLst>
                                          <p:attrName>ppt_x</p:attrName>
                                        </p:attrNameLst>
                                      </p:cBhvr>
                                      <p:tavLst>
                                        <p:tav tm="0">
                                          <p:val>
                                            <p:strVal val="#ppt_x"/>
                                          </p:val>
                                        </p:tav>
                                        <p:tav tm="100000">
                                          <p:val>
                                            <p:strVal val="#ppt_x"/>
                                          </p:val>
                                        </p:tav>
                                      </p:tavLst>
                                    </p:anim>
                                    <p:anim calcmode="lin" valueType="num">
                                      <p:cBhvr additive="base">
                                        <p:cTn id="32" dur="500" fill="hold"/>
                                        <p:tgtEl>
                                          <p:spTgt spid="55"/>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56"/>
                                        </p:tgtEl>
                                        <p:attrNameLst>
                                          <p:attrName>style.visibility</p:attrName>
                                        </p:attrNameLst>
                                      </p:cBhvr>
                                      <p:to>
                                        <p:strVal val="visible"/>
                                      </p:to>
                                    </p:set>
                                    <p:anim calcmode="lin" valueType="num">
                                      <p:cBhvr additive="base">
                                        <p:cTn id="35" dur="500" fill="hold"/>
                                        <p:tgtEl>
                                          <p:spTgt spid="56"/>
                                        </p:tgtEl>
                                        <p:attrNameLst>
                                          <p:attrName>ppt_x</p:attrName>
                                        </p:attrNameLst>
                                      </p:cBhvr>
                                      <p:tavLst>
                                        <p:tav tm="0">
                                          <p:val>
                                            <p:strVal val="#ppt_x"/>
                                          </p:val>
                                        </p:tav>
                                        <p:tav tm="100000">
                                          <p:val>
                                            <p:strVal val="#ppt_x"/>
                                          </p:val>
                                        </p:tav>
                                      </p:tavLst>
                                    </p:anim>
                                    <p:anim calcmode="lin" valueType="num">
                                      <p:cBhvr additive="base">
                                        <p:cTn id="36" dur="500" fill="hold"/>
                                        <p:tgtEl>
                                          <p:spTgt spid="56"/>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57"/>
                                        </p:tgtEl>
                                        <p:attrNameLst>
                                          <p:attrName>style.visibility</p:attrName>
                                        </p:attrNameLst>
                                      </p:cBhvr>
                                      <p:to>
                                        <p:strVal val="visible"/>
                                      </p:to>
                                    </p:set>
                                    <p:anim calcmode="lin" valueType="num">
                                      <p:cBhvr additive="base">
                                        <p:cTn id="39" dur="500" fill="hold"/>
                                        <p:tgtEl>
                                          <p:spTgt spid="57"/>
                                        </p:tgtEl>
                                        <p:attrNameLst>
                                          <p:attrName>ppt_x</p:attrName>
                                        </p:attrNameLst>
                                      </p:cBhvr>
                                      <p:tavLst>
                                        <p:tav tm="0">
                                          <p:val>
                                            <p:strVal val="#ppt_x"/>
                                          </p:val>
                                        </p:tav>
                                        <p:tav tm="100000">
                                          <p:val>
                                            <p:strVal val="#ppt_x"/>
                                          </p:val>
                                        </p:tav>
                                      </p:tavLst>
                                    </p:anim>
                                    <p:anim calcmode="lin" valueType="num">
                                      <p:cBhvr additive="base">
                                        <p:cTn id="40" dur="500" fill="hold"/>
                                        <p:tgtEl>
                                          <p:spTgt spid="57"/>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60"/>
                                        </p:tgtEl>
                                        <p:attrNameLst>
                                          <p:attrName>style.visibility</p:attrName>
                                        </p:attrNameLst>
                                      </p:cBhvr>
                                      <p:to>
                                        <p:strVal val="visible"/>
                                      </p:to>
                                    </p:set>
                                    <p:anim calcmode="lin" valueType="num">
                                      <p:cBhvr additive="base">
                                        <p:cTn id="43" dur="500" fill="hold"/>
                                        <p:tgtEl>
                                          <p:spTgt spid="60"/>
                                        </p:tgtEl>
                                        <p:attrNameLst>
                                          <p:attrName>ppt_x</p:attrName>
                                        </p:attrNameLst>
                                      </p:cBhvr>
                                      <p:tavLst>
                                        <p:tav tm="0">
                                          <p:val>
                                            <p:strVal val="#ppt_x"/>
                                          </p:val>
                                        </p:tav>
                                        <p:tav tm="100000">
                                          <p:val>
                                            <p:strVal val="#ppt_x"/>
                                          </p:val>
                                        </p:tav>
                                      </p:tavLst>
                                    </p:anim>
                                    <p:anim calcmode="lin" valueType="num">
                                      <p:cBhvr additive="base">
                                        <p:cTn id="44" dur="500" fill="hold"/>
                                        <p:tgtEl>
                                          <p:spTgt spid="60"/>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64"/>
                                        </p:tgtEl>
                                        <p:attrNameLst>
                                          <p:attrName>style.visibility</p:attrName>
                                        </p:attrNameLst>
                                      </p:cBhvr>
                                      <p:to>
                                        <p:strVal val="visible"/>
                                      </p:to>
                                    </p:set>
                                    <p:anim calcmode="lin" valueType="num">
                                      <p:cBhvr additive="base">
                                        <p:cTn id="47" dur="500" fill="hold"/>
                                        <p:tgtEl>
                                          <p:spTgt spid="64"/>
                                        </p:tgtEl>
                                        <p:attrNameLst>
                                          <p:attrName>ppt_x</p:attrName>
                                        </p:attrNameLst>
                                      </p:cBhvr>
                                      <p:tavLst>
                                        <p:tav tm="0">
                                          <p:val>
                                            <p:strVal val="#ppt_x"/>
                                          </p:val>
                                        </p:tav>
                                        <p:tav tm="100000">
                                          <p:val>
                                            <p:strVal val="#ppt_x"/>
                                          </p:val>
                                        </p:tav>
                                      </p:tavLst>
                                    </p:anim>
                                    <p:anim calcmode="lin" valueType="num">
                                      <p:cBhvr additive="base">
                                        <p:cTn id="48" dur="500" fill="hold"/>
                                        <p:tgtEl>
                                          <p:spTgt spid="64"/>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65"/>
                                        </p:tgtEl>
                                        <p:attrNameLst>
                                          <p:attrName>style.visibility</p:attrName>
                                        </p:attrNameLst>
                                      </p:cBhvr>
                                      <p:to>
                                        <p:strVal val="visible"/>
                                      </p:to>
                                    </p:set>
                                    <p:anim calcmode="lin" valueType="num">
                                      <p:cBhvr additive="base">
                                        <p:cTn id="51" dur="500" fill="hold"/>
                                        <p:tgtEl>
                                          <p:spTgt spid="65"/>
                                        </p:tgtEl>
                                        <p:attrNameLst>
                                          <p:attrName>ppt_x</p:attrName>
                                        </p:attrNameLst>
                                      </p:cBhvr>
                                      <p:tavLst>
                                        <p:tav tm="0">
                                          <p:val>
                                            <p:strVal val="#ppt_x"/>
                                          </p:val>
                                        </p:tav>
                                        <p:tav tm="100000">
                                          <p:val>
                                            <p:strVal val="#ppt_x"/>
                                          </p:val>
                                        </p:tav>
                                      </p:tavLst>
                                    </p:anim>
                                    <p:anim calcmode="lin" valueType="num">
                                      <p:cBhvr additive="base">
                                        <p:cTn id="52" dur="500" fill="hold"/>
                                        <p:tgtEl>
                                          <p:spTgt spid="65"/>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66"/>
                                        </p:tgtEl>
                                        <p:attrNameLst>
                                          <p:attrName>style.visibility</p:attrName>
                                        </p:attrNameLst>
                                      </p:cBhvr>
                                      <p:to>
                                        <p:strVal val="visible"/>
                                      </p:to>
                                    </p:set>
                                    <p:anim calcmode="lin" valueType="num">
                                      <p:cBhvr additive="base">
                                        <p:cTn id="55" dur="500" fill="hold"/>
                                        <p:tgtEl>
                                          <p:spTgt spid="66"/>
                                        </p:tgtEl>
                                        <p:attrNameLst>
                                          <p:attrName>ppt_x</p:attrName>
                                        </p:attrNameLst>
                                      </p:cBhvr>
                                      <p:tavLst>
                                        <p:tav tm="0">
                                          <p:val>
                                            <p:strVal val="#ppt_x"/>
                                          </p:val>
                                        </p:tav>
                                        <p:tav tm="100000">
                                          <p:val>
                                            <p:strVal val="#ppt_x"/>
                                          </p:val>
                                        </p:tav>
                                      </p:tavLst>
                                    </p:anim>
                                    <p:anim calcmode="lin" valueType="num">
                                      <p:cBhvr additive="base">
                                        <p:cTn id="56" dur="500" fill="hold"/>
                                        <p:tgtEl>
                                          <p:spTgt spid="66"/>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67"/>
                                        </p:tgtEl>
                                        <p:attrNameLst>
                                          <p:attrName>style.visibility</p:attrName>
                                        </p:attrNameLst>
                                      </p:cBhvr>
                                      <p:to>
                                        <p:strVal val="visible"/>
                                      </p:to>
                                    </p:set>
                                    <p:anim calcmode="lin" valueType="num">
                                      <p:cBhvr additive="base">
                                        <p:cTn id="59" dur="500" fill="hold"/>
                                        <p:tgtEl>
                                          <p:spTgt spid="67"/>
                                        </p:tgtEl>
                                        <p:attrNameLst>
                                          <p:attrName>ppt_x</p:attrName>
                                        </p:attrNameLst>
                                      </p:cBhvr>
                                      <p:tavLst>
                                        <p:tav tm="0">
                                          <p:val>
                                            <p:strVal val="#ppt_x"/>
                                          </p:val>
                                        </p:tav>
                                        <p:tav tm="100000">
                                          <p:val>
                                            <p:strVal val="#ppt_x"/>
                                          </p:val>
                                        </p:tav>
                                      </p:tavLst>
                                    </p:anim>
                                    <p:anim calcmode="lin" valueType="num">
                                      <p:cBhvr additive="base">
                                        <p:cTn id="60" dur="500" fill="hold"/>
                                        <p:tgtEl>
                                          <p:spTgt spid="6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p:bldP spid="54" grpId="0"/>
      <p:bldP spid="55" grpId="0"/>
      <p:bldP spid="56" grpId="0"/>
      <p:bldP spid="64" grpId="0"/>
      <p:bldP spid="65" grpId="0"/>
      <p:bldP spid="66" grpId="0"/>
      <p:bldP spid="67"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hidden="1"/>
          <p:cNvSpPr>
            <a:spLocks noGrp="1"/>
          </p:cNvSpPr>
          <p:nvPr>
            <p:ph type="title"/>
          </p:nvPr>
        </p:nvSpPr>
        <p:spPr/>
        <p:txBody>
          <a:bodyPr/>
          <a:lstStyle/>
          <a:p>
            <a:endParaRPr lang="zh-CN" altLang="en-US" dirty="0">
              <a:latin typeface="微软雅黑"/>
              <a:ea typeface="微软雅黑"/>
              <a:cs typeface="+mn-ea"/>
              <a:sym typeface="微软雅黑"/>
            </a:endParaRPr>
          </a:p>
        </p:txBody>
      </p:sp>
      <p:sp>
        <p:nvSpPr>
          <p:cNvPr id="32" name="Freeform: Shape 37"/>
          <p:cNvSpPr/>
          <p:nvPr/>
        </p:nvSpPr>
        <p:spPr>
          <a:xfrm rot="1706723">
            <a:off x="6544944" y="3434586"/>
            <a:ext cx="3629721" cy="717887"/>
          </a:xfrm>
          <a:custGeom>
            <a:avLst/>
            <a:gdLst>
              <a:gd name="connsiteX0" fmla="*/ 244547 w 2680699"/>
              <a:gd name="connsiteY0" fmla="*/ 136132 h 530189"/>
              <a:gd name="connsiteX1" fmla="*/ 115585 w 2680699"/>
              <a:gd name="connsiteY1" fmla="*/ 265094 h 530189"/>
              <a:gd name="connsiteX2" fmla="*/ 244547 w 2680699"/>
              <a:gd name="connsiteY2" fmla="*/ 394056 h 530189"/>
              <a:gd name="connsiteX3" fmla="*/ 373509 w 2680699"/>
              <a:gd name="connsiteY3" fmla="*/ 265094 h 530189"/>
              <a:gd name="connsiteX4" fmla="*/ 244547 w 2680699"/>
              <a:gd name="connsiteY4" fmla="*/ 136132 h 530189"/>
              <a:gd name="connsiteX5" fmla="*/ 88367 w 2680699"/>
              <a:gd name="connsiteY5" fmla="*/ 0 h 530189"/>
              <a:gd name="connsiteX6" fmla="*/ 2592332 w 2680699"/>
              <a:gd name="connsiteY6" fmla="*/ 0 h 530189"/>
              <a:gd name="connsiteX7" fmla="*/ 2680699 w 2680699"/>
              <a:gd name="connsiteY7" fmla="*/ 88367 h 530189"/>
              <a:gd name="connsiteX8" fmla="*/ 2680699 w 2680699"/>
              <a:gd name="connsiteY8" fmla="*/ 441822 h 530189"/>
              <a:gd name="connsiteX9" fmla="*/ 2592332 w 2680699"/>
              <a:gd name="connsiteY9" fmla="*/ 530189 h 530189"/>
              <a:gd name="connsiteX10" fmla="*/ 88367 w 2680699"/>
              <a:gd name="connsiteY10" fmla="*/ 530189 h 530189"/>
              <a:gd name="connsiteX11" fmla="*/ 0 w 2680699"/>
              <a:gd name="connsiteY11" fmla="*/ 441822 h 530189"/>
              <a:gd name="connsiteX12" fmla="*/ 0 w 2680699"/>
              <a:gd name="connsiteY12" fmla="*/ 88367 h 530189"/>
              <a:gd name="connsiteX13" fmla="*/ 88367 w 2680699"/>
              <a:gd name="connsiteY13" fmla="*/ 0 h 5301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680699" h="530189">
                <a:moveTo>
                  <a:pt x="244547" y="136132"/>
                </a:moveTo>
                <a:cubicBezTo>
                  <a:pt x="173323" y="136132"/>
                  <a:pt x="115585" y="193870"/>
                  <a:pt x="115585" y="265094"/>
                </a:cubicBezTo>
                <a:cubicBezTo>
                  <a:pt x="115585" y="336318"/>
                  <a:pt x="173323" y="394056"/>
                  <a:pt x="244547" y="394056"/>
                </a:cubicBezTo>
                <a:cubicBezTo>
                  <a:pt x="315771" y="394056"/>
                  <a:pt x="373509" y="336318"/>
                  <a:pt x="373509" y="265094"/>
                </a:cubicBezTo>
                <a:cubicBezTo>
                  <a:pt x="373509" y="193870"/>
                  <a:pt x="315771" y="136132"/>
                  <a:pt x="244547" y="136132"/>
                </a:cubicBezTo>
                <a:close/>
                <a:moveTo>
                  <a:pt x="88367" y="0"/>
                </a:moveTo>
                <a:lnTo>
                  <a:pt x="2592332" y="0"/>
                </a:lnTo>
                <a:cubicBezTo>
                  <a:pt x="2641136" y="0"/>
                  <a:pt x="2680699" y="39563"/>
                  <a:pt x="2680699" y="88367"/>
                </a:cubicBezTo>
                <a:lnTo>
                  <a:pt x="2680699" y="441822"/>
                </a:lnTo>
                <a:cubicBezTo>
                  <a:pt x="2680699" y="490626"/>
                  <a:pt x="2641136" y="530189"/>
                  <a:pt x="2592332" y="530189"/>
                </a:cubicBezTo>
                <a:lnTo>
                  <a:pt x="88367" y="530189"/>
                </a:lnTo>
                <a:cubicBezTo>
                  <a:pt x="39563" y="530189"/>
                  <a:pt x="0" y="490626"/>
                  <a:pt x="0" y="441822"/>
                </a:cubicBezTo>
                <a:lnTo>
                  <a:pt x="0" y="88367"/>
                </a:lnTo>
                <a:cubicBezTo>
                  <a:pt x="0" y="39563"/>
                  <a:pt x="39563" y="0"/>
                  <a:pt x="88367" y="0"/>
                </a:cubicBezTo>
                <a:close/>
              </a:path>
            </a:pathLst>
          </a:custGeom>
          <a:solidFill>
            <a:srgbClr val="F785A0"/>
          </a:solidFill>
          <a:ln>
            <a:solidFill>
              <a:srgbClr val="FFFFFE"/>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400">
              <a:latin typeface="微软雅黑"/>
              <a:ea typeface="微软雅黑"/>
              <a:cs typeface="+mn-ea"/>
              <a:sym typeface="微软雅黑"/>
            </a:endParaRPr>
          </a:p>
        </p:txBody>
      </p:sp>
      <p:sp>
        <p:nvSpPr>
          <p:cNvPr id="33" name="Freeform: Shape 35"/>
          <p:cNvSpPr/>
          <p:nvPr/>
        </p:nvSpPr>
        <p:spPr>
          <a:xfrm rot="565617">
            <a:off x="6704107" y="2966019"/>
            <a:ext cx="3629721" cy="717887"/>
          </a:xfrm>
          <a:custGeom>
            <a:avLst/>
            <a:gdLst>
              <a:gd name="connsiteX0" fmla="*/ 244547 w 2680699"/>
              <a:gd name="connsiteY0" fmla="*/ 136132 h 530189"/>
              <a:gd name="connsiteX1" fmla="*/ 115585 w 2680699"/>
              <a:gd name="connsiteY1" fmla="*/ 265094 h 530189"/>
              <a:gd name="connsiteX2" fmla="*/ 244547 w 2680699"/>
              <a:gd name="connsiteY2" fmla="*/ 394056 h 530189"/>
              <a:gd name="connsiteX3" fmla="*/ 373509 w 2680699"/>
              <a:gd name="connsiteY3" fmla="*/ 265094 h 530189"/>
              <a:gd name="connsiteX4" fmla="*/ 244547 w 2680699"/>
              <a:gd name="connsiteY4" fmla="*/ 136132 h 530189"/>
              <a:gd name="connsiteX5" fmla="*/ 88367 w 2680699"/>
              <a:gd name="connsiteY5" fmla="*/ 0 h 530189"/>
              <a:gd name="connsiteX6" fmla="*/ 2592332 w 2680699"/>
              <a:gd name="connsiteY6" fmla="*/ 0 h 530189"/>
              <a:gd name="connsiteX7" fmla="*/ 2680699 w 2680699"/>
              <a:gd name="connsiteY7" fmla="*/ 88367 h 530189"/>
              <a:gd name="connsiteX8" fmla="*/ 2680699 w 2680699"/>
              <a:gd name="connsiteY8" fmla="*/ 441822 h 530189"/>
              <a:gd name="connsiteX9" fmla="*/ 2592332 w 2680699"/>
              <a:gd name="connsiteY9" fmla="*/ 530189 h 530189"/>
              <a:gd name="connsiteX10" fmla="*/ 88367 w 2680699"/>
              <a:gd name="connsiteY10" fmla="*/ 530189 h 530189"/>
              <a:gd name="connsiteX11" fmla="*/ 0 w 2680699"/>
              <a:gd name="connsiteY11" fmla="*/ 441822 h 530189"/>
              <a:gd name="connsiteX12" fmla="*/ 0 w 2680699"/>
              <a:gd name="connsiteY12" fmla="*/ 88367 h 530189"/>
              <a:gd name="connsiteX13" fmla="*/ 88367 w 2680699"/>
              <a:gd name="connsiteY13" fmla="*/ 0 h 5301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680699" h="530189">
                <a:moveTo>
                  <a:pt x="244547" y="136132"/>
                </a:moveTo>
                <a:cubicBezTo>
                  <a:pt x="173323" y="136132"/>
                  <a:pt x="115585" y="193870"/>
                  <a:pt x="115585" y="265094"/>
                </a:cubicBezTo>
                <a:cubicBezTo>
                  <a:pt x="115585" y="336318"/>
                  <a:pt x="173323" y="394056"/>
                  <a:pt x="244547" y="394056"/>
                </a:cubicBezTo>
                <a:cubicBezTo>
                  <a:pt x="315771" y="394056"/>
                  <a:pt x="373509" y="336318"/>
                  <a:pt x="373509" y="265094"/>
                </a:cubicBezTo>
                <a:cubicBezTo>
                  <a:pt x="373509" y="193870"/>
                  <a:pt x="315771" y="136132"/>
                  <a:pt x="244547" y="136132"/>
                </a:cubicBezTo>
                <a:close/>
                <a:moveTo>
                  <a:pt x="88367" y="0"/>
                </a:moveTo>
                <a:lnTo>
                  <a:pt x="2592332" y="0"/>
                </a:lnTo>
                <a:cubicBezTo>
                  <a:pt x="2641136" y="0"/>
                  <a:pt x="2680699" y="39563"/>
                  <a:pt x="2680699" y="88367"/>
                </a:cubicBezTo>
                <a:lnTo>
                  <a:pt x="2680699" y="441822"/>
                </a:lnTo>
                <a:cubicBezTo>
                  <a:pt x="2680699" y="490626"/>
                  <a:pt x="2641136" y="530189"/>
                  <a:pt x="2592332" y="530189"/>
                </a:cubicBezTo>
                <a:lnTo>
                  <a:pt x="88367" y="530189"/>
                </a:lnTo>
                <a:cubicBezTo>
                  <a:pt x="39563" y="530189"/>
                  <a:pt x="0" y="490626"/>
                  <a:pt x="0" y="441822"/>
                </a:cubicBezTo>
                <a:lnTo>
                  <a:pt x="0" y="88367"/>
                </a:lnTo>
                <a:cubicBezTo>
                  <a:pt x="0" y="39563"/>
                  <a:pt x="39563" y="0"/>
                  <a:pt x="88367" y="0"/>
                </a:cubicBezTo>
                <a:close/>
              </a:path>
            </a:pathLst>
          </a:custGeom>
          <a:solidFill>
            <a:srgbClr val="F785A0"/>
          </a:solidFill>
          <a:ln>
            <a:solidFill>
              <a:srgbClr val="FFFFFE"/>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400">
              <a:latin typeface="微软雅黑"/>
              <a:ea typeface="微软雅黑"/>
              <a:cs typeface="+mn-ea"/>
              <a:sym typeface="微软雅黑"/>
            </a:endParaRPr>
          </a:p>
        </p:txBody>
      </p:sp>
      <p:sp>
        <p:nvSpPr>
          <p:cNvPr id="43" name="Freeform: Shape 33"/>
          <p:cNvSpPr/>
          <p:nvPr/>
        </p:nvSpPr>
        <p:spPr>
          <a:xfrm rot="21085328">
            <a:off x="6705302" y="2510844"/>
            <a:ext cx="3629721" cy="717887"/>
          </a:xfrm>
          <a:custGeom>
            <a:avLst/>
            <a:gdLst>
              <a:gd name="connsiteX0" fmla="*/ 244547 w 2680699"/>
              <a:gd name="connsiteY0" fmla="*/ 136132 h 530189"/>
              <a:gd name="connsiteX1" fmla="*/ 115585 w 2680699"/>
              <a:gd name="connsiteY1" fmla="*/ 265094 h 530189"/>
              <a:gd name="connsiteX2" fmla="*/ 244547 w 2680699"/>
              <a:gd name="connsiteY2" fmla="*/ 394056 h 530189"/>
              <a:gd name="connsiteX3" fmla="*/ 373509 w 2680699"/>
              <a:gd name="connsiteY3" fmla="*/ 265094 h 530189"/>
              <a:gd name="connsiteX4" fmla="*/ 244547 w 2680699"/>
              <a:gd name="connsiteY4" fmla="*/ 136132 h 530189"/>
              <a:gd name="connsiteX5" fmla="*/ 88367 w 2680699"/>
              <a:gd name="connsiteY5" fmla="*/ 0 h 530189"/>
              <a:gd name="connsiteX6" fmla="*/ 2592332 w 2680699"/>
              <a:gd name="connsiteY6" fmla="*/ 0 h 530189"/>
              <a:gd name="connsiteX7" fmla="*/ 2680699 w 2680699"/>
              <a:gd name="connsiteY7" fmla="*/ 88367 h 530189"/>
              <a:gd name="connsiteX8" fmla="*/ 2680699 w 2680699"/>
              <a:gd name="connsiteY8" fmla="*/ 441822 h 530189"/>
              <a:gd name="connsiteX9" fmla="*/ 2592332 w 2680699"/>
              <a:gd name="connsiteY9" fmla="*/ 530189 h 530189"/>
              <a:gd name="connsiteX10" fmla="*/ 88367 w 2680699"/>
              <a:gd name="connsiteY10" fmla="*/ 530189 h 530189"/>
              <a:gd name="connsiteX11" fmla="*/ 0 w 2680699"/>
              <a:gd name="connsiteY11" fmla="*/ 441822 h 530189"/>
              <a:gd name="connsiteX12" fmla="*/ 0 w 2680699"/>
              <a:gd name="connsiteY12" fmla="*/ 88367 h 530189"/>
              <a:gd name="connsiteX13" fmla="*/ 88367 w 2680699"/>
              <a:gd name="connsiteY13" fmla="*/ 0 h 5301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680699" h="530189">
                <a:moveTo>
                  <a:pt x="244547" y="136132"/>
                </a:moveTo>
                <a:cubicBezTo>
                  <a:pt x="173323" y="136132"/>
                  <a:pt x="115585" y="193870"/>
                  <a:pt x="115585" y="265094"/>
                </a:cubicBezTo>
                <a:cubicBezTo>
                  <a:pt x="115585" y="336318"/>
                  <a:pt x="173323" y="394056"/>
                  <a:pt x="244547" y="394056"/>
                </a:cubicBezTo>
                <a:cubicBezTo>
                  <a:pt x="315771" y="394056"/>
                  <a:pt x="373509" y="336318"/>
                  <a:pt x="373509" y="265094"/>
                </a:cubicBezTo>
                <a:cubicBezTo>
                  <a:pt x="373509" y="193870"/>
                  <a:pt x="315771" y="136132"/>
                  <a:pt x="244547" y="136132"/>
                </a:cubicBezTo>
                <a:close/>
                <a:moveTo>
                  <a:pt x="88367" y="0"/>
                </a:moveTo>
                <a:lnTo>
                  <a:pt x="2592332" y="0"/>
                </a:lnTo>
                <a:cubicBezTo>
                  <a:pt x="2641136" y="0"/>
                  <a:pt x="2680699" y="39563"/>
                  <a:pt x="2680699" y="88367"/>
                </a:cubicBezTo>
                <a:lnTo>
                  <a:pt x="2680699" y="441822"/>
                </a:lnTo>
                <a:cubicBezTo>
                  <a:pt x="2680699" y="490626"/>
                  <a:pt x="2641136" y="530189"/>
                  <a:pt x="2592332" y="530189"/>
                </a:cubicBezTo>
                <a:lnTo>
                  <a:pt x="88367" y="530189"/>
                </a:lnTo>
                <a:cubicBezTo>
                  <a:pt x="39563" y="530189"/>
                  <a:pt x="0" y="490626"/>
                  <a:pt x="0" y="441822"/>
                </a:cubicBezTo>
                <a:lnTo>
                  <a:pt x="0" y="88367"/>
                </a:lnTo>
                <a:cubicBezTo>
                  <a:pt x="0" y="39563"/>
                  <a:pt x="39563" y="0"/>
                  <a:pt x="88367" y="0"/>
                </a:cubicBezTo>
                <a:close/>
              </a:path>
            </a:pathLst>
          </a:custGeom>
          <a:solidFill>
            <a:srgbClr val="F785A0"/>
          </a:solidFill>
          <a:ln>
            <a:solidFill>
              <a:srgbClr val="FFFFFE"/>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400">
              <a:latin typeface="微软雅黑"/>
              <a:ea typeface="微软雅黑"/>
              <a:cs typeface="+mn-ea"/>
              <a:sym typeface="微软雅黑"/>
            </a:endParaRPr>
          </a:p>
        </p:txBody>
      </p:sp>
      <p:sp>
        <p:nvSpPr>
          <p:cNvPr id="44" name="Freeform: Shape 34"/>
          <p:cNvSpPr/>
          <p:nvPr/>
        </p:nvSpPr>
        <p:spPr>
          <a:xfrm rot="20079945">
            <a:off x="6586302" y="2094668"/>
            <a:ext cx="3629721" cy="717887"/>
          </a:xfrm>
          <a:custGeom>
            <a:avLst/>
            <a:gdLst>
              <a:gd name="connsiteX0" fmla="*/ 244547 w 2680699"/>
              <a:gd name="connsiteY0" fmla="*/ 136132 h 530189"/>
              <a:gd name="connsiteX1" fmla="*/ 115585 w 2680699"/>
              <a:gd name="connsiteY1" fmla="*/ 265094 h 530189"/>
              <a:gd name="connsiteX2" fmla="*/ 244547 w 2680699"/>
              <a:gd name="connsiteY2" fmla="*/ 394056 h 530189"/>
              <a:gd name="connsiteX3" fmla="*/ 373509 w 2680699"/>
              <a:gd name="connsiteY3" fmla="*/ 265094 h 530189"/>
              <a:gd name="connsiteX4" fmla="*/ 244547 w 2680699"/>
              <a:gd name="connsiteY4" fmla="*/ 136132 h 530189"/>
              <a:gd name="connsiteX5" fmla="*/ 88367 w 2680699"/>
              <a:gd name="connsiteY5" fmla="*/ 0 h 530189"/>
              <a:gd name="connsiteX6" fmla="*/ 2592332 w 2680699"/>
              <a:gd name="connsiteY6" fmla="*/ 0 h 530189"/>
              <a:gd name="connsiteX7" fmla="*/ 2680699 w 2680699"/>
              <a:gd name="connsiteY7" fmla="*/ 88367 h 530189"/>
              <a:gd name="connsiteX8" fmla="*/ 2680699 w 2680699"/>
              <a:gd name="connsiteY8" fmla="*/ 441822 h 530189"/>
              <a:gd name="connsiteX9" fmla="*/ 2592332 w 2680699"/>
              <a:gd name="connsiteY9" fmla="*/ 530189 h 530189"/>
              <a:gd name="connsiteX10" fmla="*/ 88367 w 2680699"/>
              <a:gd name="connsiteY10" fmla="*/ 530189 h 530189"/>
              <a:gd name="connsiteX11" fmla="*/ 0 w 2680699"/>
              <a:gd name="connsiteY11" fmla="*/ 441822 h 530189"/>
              <a:gd name="connsiteX12" fmla="*/ 0 w 2680699"/>
              <a:gd name="connsiteY12" fmla="*/ 88367 h 530189"/>
              <a:gd name="connsiteX13" fmla="*/ 88367 w 2680699"/>
              <a:gd name="connsiteY13" fmla="*/ 0 h 5301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680699" h="530189">
                <a:moveTo>
                  <a:pt x="244547" y="136132"/>
                </a:moveTo>
                <a:cubicBezTo>
                  <a:pt x="173323" y="136132"/>
                  <a:pt x="115585" y="193870"/>
                  <a:pt x="115585" y="265094"/>
                </a:cubicBezTo>
                <a:cubicBezTo>
                  <a:pt x="115585" y="336318"/>
                  <a:pt x="173323" y="394056"/>
                  <a:pt x="244547" y="394056"/>
                </a:cubicBezTo>
                <a:cubicBezTo>
                  <a:pt x="315771" y="394056"/>
                  <a:pt x="373509" y="336318"/>
                  <a:pt x="373509" y="265094"/>
                </a:cubicBezTo>
                <a:cubicBezTo>
                  <a:pt x="373509" y="193870"/>
                  <a:pt x="315771" y="136132"/>
                  <a:pt x="244547" y="136132"/>
                </a:cubicBezTo>
                <a:close/>
                <a:moveTo>
                  <a:pt x="88367" y="0"/>
                </a:moveTo>
                <a:lnTo>
                  <a:pt x="2592332" y="0"/>
                </a:lnTo>
                <a:cubicBezTo>
                  <a:pt x="2641136" y="0"/>
                  <a:pt x="2680699" y="39563"/>
                  <a:pt x="2680699" y="88367"/>
                </a:cubicBezTo>
                <a:lnTo>
                  <a:pt x="2680699" y="441822"/>
                </a:lnTo>
                <a:cubicBezTo>
                  <a:pt x="2680699" y="490626"/>
                  <a:pt x="2641136" y="530189"/>
                  <a:pt x="2592332" y="530189"/>
                </a:cubicBezTo>
                <a:lnTo>
                  <a:pt x="88367" y="530189"/>
                </a:lnTo>
                <a:cubicBezTo>
                  <a:pt x="39563" y="530189"/>
                  <a:pt x="0" y="490626"/>
                  <a:pt x="0" y="441822"/>
                </a:cubicBezTo>
                <a:lnTo>
                  <a:pt x="0" y="88367"/>
                </a:lnTo>
                <a:cubicBezTo>
                  <a:pt x="0" y="39563"/>
                  <a:pt x="39563" y="0"/>
                  <a:pt x="88367" y="0"/>
                </a:cubicBezTo>
                <a:close/>
              </a:path>
            </a:pathLst>
          </a:custGeom>
          <a:solidFill>
            <a:srgbClr val="F785A0"/>
          </a:solidFill>
          <a:ln>
            <a:solidFill>
              <a:srgbClr val="FFFFFE"/>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400">
              <a:latin typeface="微软雅黑"/>
              <a:ea typeface="微软雅黑"/>
              <a:cs typeface="+mn-ea"/>
              <a:sym typeface="微软雅黑"/>
            </a:endParaRPr>
          </a:p>
        </p:txBody>
      </p:sp>
      <p:grpSp>
        <p:nvGrpSpPr>
          <p:cNvPr id="54" name="Group 6"/>
          <p:cNvGrpSpPr/>
          <p:nvPr/>
        </p:nvGrpSpPr>
        <p:grpSpPr>
          <a:xfrm>
            <a:off x="1775521" y="1467185"/>
            <a:ext cx="791019" cy="791019"/>
            <a:chOff x="7273474" y="1916832"/>
            <a:chExt cx="791019" cy="791019"/>
          </a:xfrm>
          <a:solidFill>
            <a:srgbClr val="F785A0"/>
          </a:solidFill>
        </p:grpSpPr>
        <p:sp>
          <p:nvSpPr>
            <p:cNvPr id="56" name="Oval 40"/>
            <p:cNvSpPr/>
            <p:nvPr/>
          </p:nvSpPr>
          <p:spPr>
            <a:xfrm>
              <a:off x="7273474" y="1916832"/>
              <a:ext cx="791019" cy="791019"/>
            </a:xfrm>
            <a:prstGeom prst="ellipse">
              <a:avLst/>
            </a:prstGeom>
            <a:grpFill/>
            <a:ln>
              <a:solidFill>
                <a:srgbClr val="FFFFFE"/>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400">
                <a:latin typeface="微软雅黑"/>
                <a:ea typeface="微软雅黑"/>
                <a:cs typeface="+mn-ea"/>
                <a:sym typeface="微软雅黑"/>
              </a:endParaRPr>
            </a:p>
          </p:txBody>
        </p:sp>
        <p:grpSp>
          <p:nvGrpSpPr>
            <p:cNvPr id="57" name="Group 61"/>
            <p:cNvGrpSpPr/>
            <p:nvPr/>
          </p:nvGrpSpPr>
          <p:grpSpPr>
            <a:xfrm>
              <a:off x="7485214" y="2164026"/>
              <a:ext cx="367568" cy="296632"/>
              <a:chOff x="2700338" y="2965449"/>
              <a:chExt cx="271462" cy="219075"/>
            </a:xfrm>
            <a:grpFill/>
          </p:grpSpPr>
          <p:sp>
            <p:nvSpPr>
              <p:cNvPr id="58" name="Freeform: Shape 62"/>
              <p:cNvSpPr>
                <a:spLocks/>
              </p:cNvSpPr>
              <p:nvPr/>
            </p:nvSpPr>
            <p:spPr bwMode="auto">
              <a:xfrm>
                <a:off x="2754313" y="2987674"/>
                <a:ext cx="82550" cy="174625"/>
              </a:xfrm>
              <a:custGeom>
                <a:avLst/>
                <a:gdLst/>
                <a:ahLst/>
                <a:cxnLst>
                  <a:cxn ang="0">
                    <a:pos x="36" y="72"/>
                  </a:cxn>
                  <a:cxn ang="0">
                    <a:pos x="32" y="75"/>
                  </a:cxn>
                  <a:cxn ang="0">
                    <a:pos x="5" y="61"/>
                  </a:cxn>
                  <a:cxn ang="0">
                    <a:pos x="0" y="53"/>
                  </a:cxn>
                  <a:cxn ang="0">
                    <a:pos x="0" y="23"/>
                  </a:cxn>
                  <a:cxn ang="0">
                    <a:pos x="5" y="15"/>
                  </a:cxn>
                  <a:cxn ang="0">
                    <a:pos x="32" y="2"/>
                  </a:cxn>
                  <a:cxn ang="0">
                    <a:pos x="36" y="4"/>
                  </a:cxn>
                  <a:cxn ang="0">
                    <a:pos x="36" y="72"/>
                  </a:cxn>
                </a:cxnLst>
                <a:rect l="0" t="0" r="r" b="b"/>
                <a:pathLst>
                  <a:path w="36" h="76">
                    <a:moveTo>
                      <a:pt x="36" y="72"/>
                    </a:moveTo>
                    <a:cubicBezTo>
                      <a:pt x="36" y="75"/>
                      <a:pt x="35" y="76"/>
                      <a:pt x="32" y="75"/>
                    </a:cubicBezTo>
                    <a:cubicBezTo>
                      <a:pt x="5" y="61"/>
                      <a:pt x="5" y="61"/>
                      <a:pt x="5" y="61"/>
                    </a:cubicBezTo>
                    <a:cubicBezTo>
                      <a:pt x="2" y="60"/>
                      <a:pt x="0" y="56"/>
                      <a:pt x="0" y="53"/>
                    </a:cubicBezTo>
                    <a:cubicBezTo>
                      <a:pt x="0" y="23"/>
                      <a:pt x="0" y="23"/>
                      <a:pt x="0" y="23"/>
                    </a:cubicBezTo>
                    <a:cubicBezTo>
                      <a:pt x="0" y="20"/>
                      <a:pt x="2" y="17"/>
                      <a:pt x="5" y="15"/>
                    </a:cubicBezTo>
                    <a:cubicBezTo>
                      <a:pt x="32" y="2"/>
                      <a:pt x="32" y="2"/>
                      <a:pt x="32" y="2"/>
                    </a:cubicBezTo>
                    <a:cubicBezTo>
                      <a:pt x="35" y="0"/>
                      <a:pt x="36" y="1"/>
                      <a:pt x="36" y="4"/>
                    </a:cubicBezTo>
                    <a:lnTo>
                      <a:pt x="36" y="72"/>
                    </a:lnTo>
                    <a:close/>
                  </a:path>
                </a:pathLst>
              </a:custGeom>
              <a:grpFill/>
              <a:ln w="9525">
                <a:solidFill>
                  <a:srgbClr val="FFFFFE"/>
                </a:solidFill>
                <a:round/>
                <a:headEnd/>
                <a:tailEnd/>
              </a:ln>
            </p:spPr>
            <p:txBody>
              <a:bodyPr anchor="ctr"/>
              <a:lstStyle/>
              <a:p>
                <a:pPr algn="ctr"/>
                <a:endParaRPr sz="2400">
                  <a:latin typeface="微软雅黑"/>
                  <a:ea typeface="微软雅黑"/>
                  <a:cs typeface="+mn-ea"/>
                  <a:sym typeface="微软雅黑"/>
                </a:endParaRPr>
              </a:p>
            </p:txBody>
          </p:sp>
          <p:sp>
            <p:nvSpPr>
              <p:cNvPr id="59" name="Freeform: Shape 63"/>
              <p:cNvSpPr>
                <a:spLocks/>
              </p:cNvSpPr>
              <p:nvPr/>
            </p:nvSpPr>
            <p:spPr bwMode="auto">
              <a:xfrm>
                <a:off x="2700338" y="3028949"/>
                <a:ext cx="39687" cy="93663"/>
              </a:xfrm>
              <a:custGeom>
                <a:avLst/>
                <a:gdLst/>
                <a:ahLst/>
                <a:cxnLst>
                  <a:cxn ang="0">
                    <a:pos x="17" y="35"/>
                  </a:cxn>
                  <a:cxn ang="0">
                    <a:pos x="12" y="41"/>
                  </a:cxn>
                  <a:cxn ang="0">
                    <a:pos x="5" y="41"/>
                  </a:cxn>
                  <a:cxn ang="0">
                    <a:pos x="0" y="35"/>
                  </a:cxn>
                  <a:cxn ang="0">
                    <a:pos x="0" y="5"/>
                  </a:cxn>
                  <a:cxn ang="0">
                    <a:pos x="5" y="0"/>
                  </a:cxn>
                  <a:cxn ang="0">
                    <a:pos x="12" y="0"/>
                  </a:cxn>
                  <a:cxn ang="0">
                    <a:pos x="17" y="5"/>
                  </a:cxn>
                  <a:cxn ang="0">
                    <a:pos x="17" y="35"/>
                  </a:cxn>
                </a:cxnLst>
                <a:rect l="0" t="0" r="r" b="b"/>
                <a:pathLst>
                  <a:path w="17" h="41">
                    <a:moveTo>
                      <a:pt x="17" y="35"/>
                    </a:moveTo>
                    <a:cubicBezTo>
                      <a:pt x="17" y="38"/>
                      <a:pt x="14" y="41"/>
                      <a:pt x="12" y="41"/>
                    </a:cubicBezTo>
                    <a:cubicBezTo>
                      <a:pt x="5" y="41"/>
                      <a:pt x="5" y="41"/>
                      <a:pt x="5" y="41"/>
                    </a:cubicBezTo>
                    <a:cubicBezTo>
                      <a:pt x="2" y="41"/>
                      <a:pt x="0" y="38"/>
                      <a:pt x="0" y="35"/>
                    </a:cubicBezTo>
                    <a:cubicBezTo>
                      <a:pt x="0" y="5"/>
                      <a:pt x="0" y="5"/>
                      <a:pt x="0" y="5"/>
                    </a:cubicBezTo>
                    <a:cubicBezTo>
                      <a:pt x="0" y="2"/>
                      <a:pt x="2" y="0"/>
                      <a:pt x="5" y="0"/>
                    </a:cubicBezTo>
                    <a:cubicBezTo>
                      <a:pt x="12" y="0"/>
                      <a:pt x="12" y="0"/>
                      <a:pt x="12" y="0"/>
                    </a:cubicBezTo>
                    <a:cubicBezTo>
                      <a:pt x="14" y="0"/>
                      <a:pt x="17" y="2"/>
                      <a:pt x="17" y="5"/>
                    </a:cubicBezTo>
                    <a:lnTo>
                      <a:pt x="17" y="35"/>
                    </a:lnTo>
                    <a:close/>
                  </a:path>
                </a:pathLst>
              </a:custGeom>
              <a:grpFill/>
              <a:ln w="9525">
                <a:solidFill>
                  <a:srgbClr val="FFFFFE"/>
                </a:solidFill>
                <a:round/>
                <a:headEnd/>
                <a:tailEnd/>
              </a:ln>
            </p:spPr>
            <p:txBody>
              <a:bodyPr anchor="ctr"/>
              <a:lstStyle/>
              <a:p>
                <a:pPr algn="ctr"/>
                <a:endParaRPr sz="2400">
                  <a:latin typeface="微软雅黑"/>
                  <a:ea typeface="微软雅黑"/>
                  <a:cs typeface="+mn-ea"/>
                  <a:sym typeface="微软雅黑"/>
                </a:endParaRPr>
              </a:p>
            </p:txBody>
          </p:sp>
          <p:sp>
            <p:nvSpPr>
              <p:cNvPr id="60" name="Freeform: Shape 64"/>
              <p:cNvSpPr>
                <a:spLocks/>
              </p:cNvSpPr>
              <p:nvPr/>
            </p:nvSpPr>
            <p:spPr bwMode="auto">
              <a:xfrm>
                <a:off x="2865438" y="3006724"/>
                <a:ext cx="46037" cy="136525"/>
              </a:xfrm>
              <a:custGeom>
                <a:avLst/>
                <a:gdLst/>
                <a:ahLst/>
                <a:cxnLst>
                  <a:cxn ang="0">
                    <a:pos x="10" y="58"/>
                  </a:cxn>
                  <a:cxn ang="0">
                    <a:pos x="20" y="31"/>
                  </a:cxn>
                  <a:cxn ang="0">
                    <a:pos x="10" y="3"/>
                  </a:cxn>
                  <a:cxn ang="0">
                    <a:pos x="10" y="2"/>
                  </a:cxn>
                  <a:cxn ang="0">
                    <a:pos x="5" y="2"/>
                  </a:cxn>
                  <a:cxn ang="0">
                    <a:pos x="2" y="5"/>
                  </a:cxn>
                  <a:cxn ang="0">
                    <a:pos x="2" y="10"/>
                  </a:cxn>
                  <a:cxn ang="0">
                    <a:pos x="2" y="10"/>
                  </a:cxn>
                  <a:cxn ang="0">
                    <a:pos x="2" y="51"/>
                  </a:cxn>
                  <a:cxn ang="0">
                    <a:pos x="2" y="51"/>
                  </a:cxn>
                  <a:cxn ang="0">
                    <a:pos x="2" y="55"/>
                  </a:cxn>
                  <a:cxn ang="0">
                    <a:pos x="5" y="59"/>
                  </a:cxn>
                  <a:cxn ang="0">
                    <a:pos x="7" y="60"/>
                  </a:cxn>
                  <a:cxn ang="0">
                    <a:pos x="9" y="58"/>
                  </a:cxn>
                  <a:cxn ang="0">
                    <a:pos x="10" y="58"/>
                  </a:cxn>
                </a:cxnLst>
                <a:rect l="0" t="0" r="r" b="b"/>
                <a:pathLst>
                  <a:path w="20" h="60">
                    <a:moveTo>
                      <a:pt x="10" y="58"/>
                    </a:moveTo>
                    <a:cubicBezTo>
                      <a:pt x="16" y="50"/>
                      <a:pt x="20" y="41"/>
                      <a:pt x="20" y="31"/>
                    </a:cubicBezTo>
                    <a:cubicBezTo>
                      <a:pt x="20" y="20"/>
                      <a:pt x="17" y="11"/>
                      <a:pt x="10" y="3"/>
                    </a:cubicBezTo>
                    <a:cubicBezTo>
                      <a:pt x="10" y="3"/>
                      <a:pt x="10" y="2"/>
                      <a:pt x="10" y="2"/>
                    </a:cubicBezTo>
                    <a:cubicBezTo>
                      <a:pt x="8" y="1"/>
                      <a:pt x="7" y="0"/>
                      <a:pt x="5" y="2"/>
                    </a:cubicBezTo>
                    <a:cubicBezTo>
                      <a:pt x="2" y="5"/>
                      <a:pt x="2" y="5"/>
                      <a:pt x="2" y="5"/>
                    </a:cubicBezTo>
                    <a:cubicBezTo>
                      <a:pt x="0" y="7"/>
                      <a:pt x="1" y="9"/>
                      <a:pt x="2" y="10"/>
                    </a:cubicBezTo>
                    <a:cubicBezTo>
                      <a:pt x="2" y="10"/>
                      <a:pt x="2" y="10"/>
                      <a:pt x="2" y="10"/>
                    </a:cubicBezTo>
                    <a:cubicBezTo>
                      <a:pt x="12" y="22"/>
                      <a:pt x="12" y="39"/>
                      <a:pt x="2" y="51"/>
                    </a:cubicBezTo>
                    <a:cubicBezTo>
                      <a:pt x="2" y="51"/>
                      <a:pt x="2" y="51"/>
                      <a:pt x="2" y="51"/>
                    </a:cubicBezTo>
                    <a:cubicBezTo>
                      <a:pt x="1" y="51"/>
                      <a:pt x="0" y="53"/>
                      <a:pt x="2" y="55"/>
                    </a:cubicBezTo>
                    <a:cubicBezTo>
                      <a:pt x="5" y="59"/>
                      <a:pt x="5" y="59"/>
                      <a:pt x="5" y="59"/>
                    </a:cubicBezTo>
                    <a:cubicBezTo>
                      <a:pt x="6" y="59"/>
                      <a:pt x="7" y="60"/>
                      <a:pt x="7" y="60"/>
                    </a:cubicBezTo>
                    <a:cubicBezTo>
                      <a:pt x="8" y="59"/>
                      <a:pt x="9" y="59"/>
                      <a:pt x="9" y="58"/>
                    </a:cubicBezTo>
                    <a:cubicBezTo>
                      <a:pt x="10" y="58"/>
                      <a:pt x="10" y="58"/>
                      <a:pt x="10" y="58"/>
                    </a:cubicBezTo>
                  </a:path>
                </a:pathLst>
              </a:custGeom>
              <a:grpFill/>
              <a:ln w="9525">
                <a:solidFill>
                  <a:srgbClr val="FFFFFE"/>
                </a:solidFill>
                <a:round/>
                <a:headEnd/>
                <a:tailEnd/>
              </a:ln>
            </p:spPr>
            <p:txBody>
              <a:bodyPr anchor="ctr"/>
              <a:lstStyle/>
              <a:p>
                <a:pPr algn="ctr"/>
                <a:endParaRPr sz="2400">
                  <a:latin typeface="微软雅黑"/>
                  <a:ea typeface="微软雅黑"/>
                  <a:cs typeface="+mn-ea"/>
                  <a:sym typeface="微软雅黑"/>
                </a:endParaRPr>
              </a:p>
            </p:txBody>
          </p:sp>
          <p:sp>
            <p:nvSpPr>
              <p:cNvPr id="61" name="Freeform: Shape 65"/>
              <p:cNvSpPr>
                <a:spLocks/>
              </p:cNvSpPr>
              <p:nvPr/>
            </p:nvSpPr>
            <p:spPr bwMode="auto">
              <a:xfrm>
                <a:off x="2906713" y="2965449"/>
                <a:ext cx="65087" cy="219075"/>
              </a:xfrm>
              <a:custGeom>
                <a:avLst/>
                <a:gdLst/>
                <a:ahLst/>
                <a:cxnLst>
                  <a:cxn ang="0">
                    <a:pos x="28" y="49"/>
                  </a:cxn>
                  <a:cxn ang="0">
                    <a:pos x="11" y="3"/>
                  </a:cxn>
                  <a:cxn ang="0">
                    <a:pos x="11" y="3"/>
                  </a:cxn>
                  <a:cxn ang="0">
                    <a:pos x="10" y="2"/>
                  </a:cxn>
                  <a:cxn ang="0">
                    <a:pos x="6" y="1"/>
                  </a:cxn>
                  <a:cxn ang="0">
                    <a:pos x="2" y="5"/>
                  </a:cxn>
                  <a:cxn ang="0">
                    <a:pos x="3" y="10"/>
                  </a:cxn>
                  <a:cxn ang="0">
                    <a:pos x="3" y="10"/>
                  </a:cxn>
                  <a:cxn ang="0">
                    <a:pos x="2" y="87"/>
                  </a:cxn>
                  <a:cxn ang="0">
                    <a:pos x="2" y="91"/>
                  </a:cxn>
                  <a:cxn ang="0">
                    <a:pos x="6" y="95"/>
                  </a:cxn>
                  <a:cxn ang="0">
                    <a:pos x="8" y="96"/>
                  </a:cxn>
                  <a:cxn ang="0">
                    <a:pos x="10" y="95"/>
                  </a:cxn>
                  <a:cxn ang="0">
                    <a:pos x="28" y="49"/>
                  </a:cxn>
                </a:cxnLst>
                <a:rect l="0" t="0" r="r" b="b"/>
                <a:pathLst>
                  <a:path w="28" h="96">
                    <a:moveTo>
                      <a:pt x="28" y="49"/>
                    </a:moveTo>
                    <a:cubicBezTo>
                      <a:pt x="28" y="32"/>
                      <a:pt x="22" y="15"/>
                      <a:pt x="11" y="3"/>
                    </a:cubicBezTo>
                    <a:cubicBezTo>
                      <a:pt x="11" y="3"/>
                      <a:pt x="11" y="3"/>
                      <a:pt x="11" y="3"/>
                    </a:cubicBezTo>
                    <a:cubicBezTo>
                      <a:pt x="11" y="2"/>
                      <a:pt x="10" y="2"/>
                      <a:pt x="10" y="2"/>
                    </a:cubicBezTo>
                    <a:cubicBezTo>
                      <a:pt x="8" y="0"/>
                      <a:pt x="7" y="0"/>
                      <a:pt x="6" y="1"/>
                    </a:cubicBezTo>
                    <a:cubicBezTo>
                      <a:pt x="2" y="5"/>
                      <a:pt x="2" y="5"/>
                      <a:pt x="2" y="5"/>
                    </a:cubicBezTo>
                    <a:cubicBezTo>
                      <a:pt x="0" y="7"/>
                      <a:pt x="2" y="9"/>
                      <a:pt x="3" y="10"/>
                    </a:cubicBezTo>
                    <a:cubicBezTo>
                      <a:pt x="3" y="10"/>
                      <a:pt x="3" y="10"/>
                      <a:pt x="3" y="10"/>
                    </a:cubicBezTo>
                    <a:cubicBezTo>
                      <a:pt x="22" y="33"/>
                      <a:pt x="22" y="65"/>
                      <a:pt x="2" y="87"/>
                    </a:cubicBezTo>
                    <a:cubicBezTo>
                      <a:pt x="2" y="88"/>
                      <a:pt x="0" y="89"/>
                      <a:pt x="2" y="91"/>
                    </a:cubicBezTo>
                    <a:cubicBezTo>
                      <a:pt x="6" y="95"/>
                      <a:pt x="6" y="95"/>
                      <a:pt x="6" y="95"/>
                    </a:cubicBezTo>
                    <a:cubicBezTo>
                      <a:pt x="7" y="96"/>
                      <a:pt x="7" y="96"/>
                      <a:pt x="8" y="96"/>
                    </a:cubicBezTo>
                    <a:cubicBezTo>
                      <a:pt x="9" y="96"/>
                      <a:pt x="9" y="95"/>
                      <a:pt x="10" y="95"/>
                    </a:cubicBezTo>
                    <a:cubicBezTo>
                      <a:pt x="22" y="82"/>
                      <a:pt x="28" y="66"/>
                      <a:pt x="28" y="49"/>
                    </a:cubicBezTo>
                  </a:path>
                </a:pathLst>
              </a:custGeom>
              <a:grpFill/>
              <a:ln w="9525">
                <a:solidFill>
                  <a:srgbClr val="FFFFFE"/>
                </a:solidFill>
                <a:round/>
                <a:headEnd/>
                <a:tailEnd/>
              </a:ln>
            </p:spPr>
            <p:txBody>
              <a:bodyPr anchor="ctr"/>
              <a:lstStyle/>
              <a:p>
                <a:pPr algn="ctr"/>
                <a:endParaRPr sz="2400">
                  <a:latin typeface="微软雅黑"/>
                  <a:ea typeface="微软雅黑"/>
                  <a:cs typeface="+mn-ea"/>
                  <a:sym typeface="微软雅黑"/>
                </a:endParaRPr>
              </a:p>
            </p:txBody>
          </p:sp>
        </p:grpSp>
      </p:grpSp>
      <p:grpSp>
        <p:nvGrpSpPr>
          <p:cNvPr id="63" name="Group 7"/>
          <p:cNvGrpSpPr/>
          <p:nvPr/>
        </p:nvGrpSpPr>
        <p:grpSpPr>
          <a:xfrm>
            <a:off x="1775521" y="2381849"/>
            <a:ext cx="791019" cy="791019"/>
            <a:chOff x="7273474" y="2831496"/>
            <a:chExt cx="791019" cy="791019"/>
          </a:xfrm>
          <a:solidFill>
            <a:srgbClr val="F785A0"/>
          </a:solidFill>
        </p:grpSpPr>
        <p:sp>
          <p:nvSpPr>
            <p:cNvPr id="65" name="Oval 44"/>
            <p:cNvSpPr/>
            <p:nvPr/>
          </p:nvSpPr>
          <p:spPr>
            <a:xfrm>
              <a:off x="7273474" y="2831496"/>
              <a:ext cx="791019" cy="791019"/>
            </a:xfrm>
            <a:prstGeom prst="ellipse">
              <a:avLst/>
            </a:prstGeom>
            <a:grpFill/>
            <a:ln>
              <a:solidFill>
                <a:srgbClr val="FFFFFE"/>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400">
                <a:latin typeface="微软雅黑"/>
                <a:ea typeface="微软雅黑"/>
                <a:cs typeface="+mn-ea"/>
                <a:sym typeface="微软雅黑"/>
              </a:endParaRPr>
            </a:p>
          </p:txBody>
        </p:sp>
        <p:sp>
          <p:nvSpPr>
            <p:cNvPr id="66" name="Freeform: Shape 66"/>
            <p:cNvSpPr>
              <a:spLocks/>
            </p:cNvSpPr>
            <p:nvPr/>
          </p:nvSpPr>
          <p:spPr bwMode="auto">
            <a:xfrm>
              <a:off x="7484126" y="3047522"/>
              <a:ext cx="369717" cy="358969"/>
            </a:xfrm>
            <a:custGeom>
              <a:avLst/>
              <a:gdLst/>
              <a:ahLst/>
              <a:cxnLst>
                <a:cxn ang="0">
                  <a:pos x="86" y="58"/>
                </a:cxn>
                <a:cxn ang="0">
                  <a:pos x="76" y="55"/>
                </a:cxn>
                <a:cxn ang="0">
                  <a:pos x="76" y="54"/>
                </a:cxn>
                <a:cxn ang="0">
                  <a:pos x="71" y="47"/>
                </a:cxn>
                <a:cxn ang="0">
                  <a:pos x="76" y="68"/>
                </a:cxn>
                <a:cxn ang="0">
                  <a:pos x="76" y="59"/>
                </a:cxn>
                <a:cxn ang="0">
                  <a:pos x="81" y="59"/>
                </a:cxn>
                <a:cxn ang="0">
                  <a:pos x="86" y="68"/>
                </a:cxn>
                <a:cxn ang="0">
                  <a:pos x="65" y="59"/>
                </a:cxn>
                <a:cxn ang="0">
                  <a:pos x="58" y="47"/>
                </a:cxn>
                <a:cxn ang="0">
                  <a:pos x="50" y="63"/>
                </a:cxn>
                <a:cxn ang="0">
                  <a:pos x="60" y="68"/>
                </a:cxn>
                <a:cxn ang="0">
                  <a:pos x="65" y="63"/>
                </a:cxn>
                <a:cxn ang="0">
                  <a:pos x="67" y="59"/>
                </a:cxn>
                <a:cxn ang="0">
                  <a:pos x="39" y="64"/>
                </a:cxn>
                <a:cxn ang="0">
                  <a:pos x="40" y="46"/>
                </a:cxn>
                <a:cxn ang="0">
                  <a:pos x="37" y="54"/>
                </a:cxn>
                <a:cxn ang="0">
                  <a:pos x="42" y="54"/>
                </a:cxn>
                <a:cxn ang="0">
                  <a:pos x="33" y="68"/>
                </a:cxn>
                <a:cxn ang="0">
                  <a:pos x="48" y="64"/>
                </a:cxn>
                <a:cxn ang="0">
                  <a:pos x="60" y="89"/>
                </a:cxn>
                <a:cxn ang="0">
                  <a:pos x="60" y="27"/>
                </a:cxn>
                <a:cxn ang="0">
                  <a:pos x="59" y="54"/>
                </a:cxn>
                <a:cxn ang="0">
                  <a:pos x="55" y="59"/>
                </a:cxn>
                <a:cxn ang="0">
                  <a:pos x="60" y="54"/>
                </a:cxn>
                <a:cxn ang="0">
                  <a:pos x="60" y="52"/>
                </a:cxn>
                <a:cxn ang="0">
                  <a:pos x="109" y="28"/>
                </a:cxn>
                <a:cxn ang="0">
                  <a:pos x="5" y="40"/>
                </a:cxn>
                <a:cxn ang="0">
                  <a:pos x="6" y="46"/>
                </a:cxn>
                <a:cxn ang="0">
                  <a:pos x="60" y="12"/>
                </a:cxn>
                <a:cxn ang="0">
                  <a:pos x="90" y="33"/>
                </a:cxn>
                <a:cxn ang="0">
                  <a:pos x="104" y="50"/>
                </a:cxn>
                <a:cxn ang="0">
                  <a:pos x="112" y="55"/>
                </a:cxn>
                <a:cxn ang="0">
                  <a:pos x="119" y="28"/>
                </a:cxn>
                <a:cxn ang="0">
                  <a:pos x="109" y="28"/>
                </a:cxn>
                <a:cxn ang="0">
                  <a:pos x="114" y="76"/>
                </a:cxn>
                <a:cxn ang="0">
                  <a:pos x="11" y="89"/>
                </a:cxn>
                <a:cxn ang="0">
                  <a:pos x="3" y="90"/>
                </a:cxn>
                <a:cxn ang="0">
                  <a:pos x="6" y="66"/>
                </a:cxn>
                <a:cxn ang="0">
                  <a:pos x="10" y="60"/>
                </a:cxn>
                <a:cxn ang="0">
                  <a:pos x="30" y="79"/>
                </a:cxn>
                <a:cxn ang="0">
                  <a:pos x="22" y="85"/>
                </a:cxn>
                <a:cxn ang="0">
                  <a:pos x="103" y="72"/>
                </a:cxn>
              </a:cxnLst>
              <a:rect l="0" t="0" r="r" b="b"/>
              <a:pathLst>
                <a:path w="119" h="115">
                  <a:moveTo>
                    <a:pt x="86" y="68"/>
                  </a:moveTo>
                  <a:cubicBezTo>
                    <a:pt x="86" y="58"/>
                    <a:pt x="86" y="58"/>
                    <a:pt x="86" y="58"/>
                  </a:cubicBezTo>
                  <a:cubicBezTo>
                    <a:pt x="86" y="54"/>
                    <a:pt x="83" y="52"/>
                    <a:pt x="80" y="52"/>
                  </a:cubicBezTo>
                  <a:cubicBezTo>
                    <a:pt x="78" y="52"/>
                    <a:pt x="77" y="53"/>
                    <a:pt x="76" y="55"/>
                  </a:cubicBezTo>
                  <a:cubicBezTo>
                    <a:pt x="76" y="55"/>
                    <a:pt x="76" y="55"/>
                    <a:pt x="76" y="55"/>
                  </a:cubicBezTo>
                  <a:cubicBezTo>
                    <a:pt x="76" y="55"/>
                    <a:pt x="76" y="54"/>
                    <a:pt x="76" y="54"/>
                  </a:cubicBezTo>
                  <a:cubicBezTo>
                    <a:pt x="76" y="47"/>
                    <a:pt x="76" y="47"/>
                    <a:pt x="76" y="47"/>
                  </a:cubicBezTo>
                  <a:cubicBezTo>
                    <a:pt x="71" y="47"/>
                    <a:pt x="71" y="47"/>
                    <a:pt x="71" y="47"/>
                  </a:cubicBezTo>
                  <a:cubicBezTo>
                    <a:pt x="71" y="68"/>
                    <a:pt x="71" y="68"/>
                    <a:pt x="71" y="68"/>
                  </a:cubicBezTo>
                  <a:cubicBezTo>
                    <a:pt x="76" y="68"/>
                    <a:pt x="76" y="68"/>
                    <a:pt x="76" y="68"/>
                  </a:cubicBezTo>
                  <a:cubicBezTo>
                    <a:pt x="76" y="61"/>
                    <a:pt x="76" y="61"/>
                    <a:pt x="76" y="61"/>
                  </a:cubicBezTo>
                  <a:cubicBezTo>
                    <a:pt x="76" y="61"/>
                    <a:pt x="76" y="60"/>
                    <a:pt x="76" y="59"/>
                  </a:cubicBezTo>
                  <a:cubicBezTo>
                    <a:pt x="76" y="58"/>
                    <a:pt x="77" y="57"/>
                    <a:pt x="79" y="57"/>
                  </a:cubicBezTo>
                  <a:cubicBezTo>
                    <a:pt x="80" y="57"/>
                    <a:pt x="81" y="58"/>
                    <a:pt x="81" y="59"/>
                  </a:cubicBezTo>
                  <a:cubicBezTo>
                    <a:pt x="81" y="68"/>
                    <a:pt x="81" y="68"/>
                    <a:pt x="81" y="68"/>
                  </a:cubicBezTo>
                  <a:lnTo>
                    <a:pt x="86" y="68"/>
                  </a:lnTo>
                  <a:close/>
                  <a:moveTo>
                    <a:pt x="67" y="59"/>
                  </a:moveTo>
                  <a:cubicBezTo>
                    <a:pt x="65" y="59"/>
                    <a:pt x="65" y="59"/>
                    <a:pt x="65" y="59"/>
                  </a:cubicBezTo>
                  <a:cubicBezTo>
                    <a:pt x="65" y="47"/>
                    <a:pt x="65" y="47"/>
                    <a:pt x="65" y="47"/>
                  </a:cubicBezTo>
                  <a:cubicBezTo>
                    <a:pt x="58" y="47"/>
                    <a:pt x="58" y="47"/>
                    <a:pt x="58" y="47"/>
                  </a:cubicBezTo>
                  <a:cubicBezTo>
                    <a:pt x="50" y="60"/>
                    <a:pt x="50" y="60"/>
                    <a:pt x="50" y="60"/>
                  </a:cubicBezTo>
                  <a:cubicBezTo>
                    <a:pt x="50" y="63"/>
                    <a:pt x="50" y="63"/>
                    <a:pt x="50" y="63"/>
                  </a:cubicBezTo>
                  <a:cubicBezTo>
                    <a:pt x="60" y="63"/>
                    <a:pt x="60" y="63"/>
                    <a:pt x="60" y="63"/>
                  </a:cubicBezTo>
                  <a:cubicBezTo>
                    <a:pt x="60" y="68"/>
                    <a:pt x="60" y="68"/>
                    <a:pt x="60" y="68"/>
                  </a:cubicBezTo>
                  <a:cubicBezTo>
                    <a:pt x="65" y="68"/>
                    <a:pt x="65" y="68"/>
                    <a:pt x="65" y="68"/>
                  </a:cubicBezTo>
                  <a:cubicBezTo>
                    <a:pt x="65" y="63"/>
                    <a:pt x="65" y="63"/>
                    <a:pt x="65" y="63"/>
                  </a:cubicBezTo>
                  <a:cubicBezTo>
                    <a:pt x="67" y="63"/>
                    <a:pt x="67" y="63"/>
                    <a:pt x="67" y="63"/>
                  </a:cubicBezTo>
                  <a:lnTo>
                    <a:pt x="67" y="59"/>
                  </a:lnTo>
                  <a:close/>
                  <a:moveTo>
                    <a:pt x="48" y="64"/>
                  </a:moveTo>
                  <a:cubicBezTo>
                    <a:pt x="39" y="64"/>
                    <a:pt x="39" y="64"/>
                    <a:pt x="39" y="64"/>
                  </a:cubicBezTo>
                  <a:cubicBezTo>
                    <a:pt x="39" y="61"/>
                    <a:pt x="48" y="60"/>
                    <a:pt x="48" y="53"/>
                  </a:cubicBezTo>
                  <a:cubicBezTo>
                    <a:pt x="48" y="48"/>
                    <a:pt x="44" y="46"/>
                    <a:pt x="40" y="46"/>
                  </a:cubicBezTo>
                  <a:cubicBezTo>
                    <a:pt x="35" y="46"/>
                    <a:pt x="33" y="51"/>
                    <a:pt x="33" y="51"/>
                  </a:cubicBezTo>
                  <a:cubicBezTo>
                    <a:pt x="37" y="54"/>
                    <a:pt x="37" y="54"/>
                    <a:pt x="37" y="54"/>
                  </a:cubicBezTo>
                  <a:cubicBezTo>
                    <a:pt x="37" y="54"/>
                    <a:pt x="38" y="51"/>
                    <a:pt x="40" y="51"/>
                  </a:cubicBezTo>
                  <a:cubicBezTo>
                    <a:pt x="41" y="51"/>
                    <a:pt x="42" y="52"/>
                    <a:pt x="42" y="54"/>
                  </a:cubicBezTo>
                  <a:cubicBezTo>
                    <a:pt x="42" y="57"/>
                    <a:pt x="33" y="58"/>
                    <a:pt x="33" y="66"/>
                  </a:cubicBezTo>
                  <a:cubicBezTo>
                    <a:pt x="33" y="67"/>
                    <a:pt x="33" y="67"/>
                    <a:pt x="33" y="68"/>
                  </a:cubicBezTo>
                  <a:cubicBezTo>
                    <a:pt x="48" y="68"/>
                    <a:pt x="48" y="68"/>
                    <a:pt x="48" y="68"/>
                  </a:cubicBezTo>
                  <a:lnTo>
                    <a:pt x="48" y="64"/>
                  </a:lnTo>
                  <a:close/>
                  <a:moveTo>
                    <a:pt x="90" y="58"/>
                  </a:moveTo>
                  <a:cubicBezTo>
                    <a:pt x="90" y="75"/>
                    <a:pt x="77" y="89"/>
                    <a:pt x="60" y="89"/>
                  </a:cubicBezTo>
                  <a:cubicBezTo>
                    <a:pt x="43" y="89"/>
                    <a:pt x="29" y="75"/>
                    <a:pt x="29" y="58"/>
                  </a:cubicBezTo>
                  <a:cubicBezTo>
                    <a:pt x="29" y="41"/>
                    <a:pt x="43" y="27"/>
                    <a:pt x="60" y="27"/>
                  </a:cubicBezTo>
                  <a:cubicBezTo>
                    <a:pt x="77" y="27"/>
                    <a:pt x="90" y="41"/>
                    <a:pt x="90" y="58"/>
                  </a:cubicBezTo>
                  <a:moveTo>
                    <a:pt x="59" y="54"/>
                  </a:moveTo>
                  <a:cubicBezTo>
                    <a:pt x="55" y="59"/>
                    <a:pt x="55" y="59"/>
                    <a:pt x="55" y="59"/>
                  </a:cubicBezTo>
                  <a:cubicBezTo>
                    <a:pt x="55" y="59"/>
                    <a:pt x="55" y="59"/>
                    <a:pt x="55" y="59"/>
                  </a:cubicBezTo>
                  <a:cubicBezTo>
                    <a:pt x="60" y="59"/>
                    <a:pt x="60" y="59"/>
                    <a:pt x="60" y="59"/>
                  </a:cubicBezTo>
                  <a:cubicBezTo>
                    <a:pt x="60" y="54"/>
                    <a:pt x="60" y="54"/>
                    <a:pt x="60" y="54"/>
                  </a:cubicBezTo>
                  <a:cubicBezTo>
                    <a:pt x="60" y="53"/>
                    <a:pt x="60" y="52"/>
                    <a:pt x="60" y="52"/>
                  </a:cubicBezTo>
                  <a:cubicBezTo>
                    <a:pt x="60" y="52"/>
                    <a:pt x="60" y="52"/>
                    <a:pt x="60" y="52"/>
                  </a:cubicBezTo>
                  <a:cubicBezTo>
                    <a:pt x="60" y="52"/>
                    <a:pt x="59" y="53"/>
                    <a:pt x="59" y="54"/>
                  </a:cubicBezTo>
                  <a:moveTo>
                    <a:pt x="109" y="28"/>
                  </a:moveTo>
                  <a:cubicBezTo>
                    <a:pt x="98" y="11"/>
                    <a:pt x="80" y="0"/>
                    <a:pt x="60" y="0"/>
                  </a:cubicBezTo>
                  <a:cubicBezTo>
                    <a:pt x="34" y="0"/>
                    <a:pt x="12" y="17"/>
                    <a:pt x="5" y="40"/>
                  </a:cubicBezTo>
                  <a:cubicBezTo>
                    <a:pt x="4" y="42"/>
                    <a:pt x="5" y="44"/>
                    <a:pt x="6" y="46"/>
                  </a:cubicBezTo>
                  <a:cubicBezTo>
                    <a:pt x="6" y="46"/>
                    <a:pt x="6" y="46"/>
                    <a:pt x="6" y="46"/>
                  </a:cubicBezTo>
                  <a:cubicBezTo>
                    <a:pt x="9" y="49"/>
                    <a:pt x="14" y="48"/>
                    <a:pt x="16" y="44"/>
                  </a:cubicBezTo>
                  <a:cubicBezTo>
                    <a:pt x="22" y="25"/>
                    <a:pt x="39" y="12"/>
                    <a:pt x="60" y="12"/>
                  </a:cubicBezTo>
                  <a:cubicBezTo>
                    <a:pt x="75" y="12"/>
                    <a:pt x="89" y="19"/>
                    <a:pt x="97" y="31"/>
                  </a:cubicBezTo>
                  <a:cubicBezTo>
                    <a:pt x="90" y="33"/>
                    <a:pt x="90" y="33"/>
                    <a:pt x="90" y="33"/>
                  </a:cubicBezTo>
                  <a:cubicBezTo>
                    <a:pt x="89" y="34"/>
                    <a:pt x="88" y="35"/>
                    <a:pt x="89" y="37"/>
                  </a:cubicBezTo>
                  <a:cubicBezTo>
                    <a:pt x="104" y="50"/>
                    <a:pt x="104" y="50"/>
                    <a:pt x="104" y="50"/>
                  </a:cubicBezTo>
                  <a:cubicBezTo>
                    <a:pt x="109" y="56"/>
                    <a:pt x="109" y="56"/>
                    <a:pt x="109" y="56"/>
                  </a:cubicBezTo>
                  <a:cubicBezTo>
                    <a:pt x="110" y="57"/>
                    <a:pt x="112" y="56"/>
                    <a:pt x="112" y="55"/>
                  </a:cubicBezTo>
                  <a:cubicBezTo>
                    <a:pt x="113" y="50"/>
                    <a:pt x="113" y="50"/>
                    <a:pt x="113" y="50"/>
                  </a:cubicBezTo>
                  <a:cubicBezTo>
                    <a:pt x="119" y="28"/>
                    <a:pt x="119" y="28"/>
                    <a:pt x="119" y="28"/>
                  </a:cubicBezTo>
                  <a:cubicBezTo>
                    <a:pt x="119" y="27"/>
                    <a:pt x="118" y="25"/>
                    <a:pt x="116" y="26"/>
                  </a:cubicBezTo>
                  <a:lnTo>
                    <a:pt x="109" y="28"/>
                  </a:lnTo>
                  <a:close/>
                  <a:moveTo>
                    <a:pt x="113" y="70"/>
                  </a:moveTo>
                  <a:cubicBezTo>
                    <a:pt x="114" y="71"/>
                    <a:pt x="115" y="74"/>
                    <a:pt x="114" y="76"/>
                  </a:cubicBezTo>
                  <a:cubicBezTo>
                    <a:pt x="107" y="99"/>
                    <a:pt x="85" y="115"/>
                    <a:pt x="60" y="115"/>
                  </a:cubicBezTo>
                  <a:cubicBezTo>
                    <a:pt x="40" y="115"/>
                    <a:pt x="22" y="105"/>
                    <a:pt x="11" y="89"/>
                  </a:cubicBezTo>
                  <a:cubicBezTo>
                    <a:pt x="11" y="88"/>
                    <a:pt x="10" y="88"/>
                    <a:pt x="9" y="88"/>
                  </a:cubicBezTo>
                  <a:cubicBezTo>
                    <a:pt x="3" y="90"/>
                    <a:pt x="3" y="90"/>
                    <a:pt x="3" y="90"/>
                  </a:cubicBezTo>
                  <a:cubicBezTo>
                    <a:pt x="1" y="90"/>
                    <a:pt x="0" y="89"/>
                    <a:pt x="0" y="88"/>
                  </a:cubicBezTo>
                  <a:cubicBezTo>
                    <a:pt x="6" y="66"/>
                    <a:pt x="6" y="66"/>
                    <a:pt x="6" y="66"/>
                  </a:cubicBezTo>
                  <a:cubicBezTo>
                    <a:pt x="7" y="61"/>
                    <a:pt x="7" y="61"/>
                    <a:pt x="7" y="61"/>
                  </a:cubicBezTo>
                  <a:cubicBezTo>
                    <a:pt x="7" y="60"/>
                    <a:pt x="9" y="59"/>
                    <a:pt x="10" y="60"/>
                  </a:cubicBezTo>
                  <a:cubicBezTo>
                    <a:pt x="16" y="66"/>
                    <a:pt x="16" y="66"/>
                    <a:pt x="16" y="66"/>
                  </a:cubicBezTo>
                  <a:cubicBezTo>
                    <a:pt x="30" y="79"/>
                    <a:pt x="30" y="79"/>
                    <a:pt x="30" y="79"/>
                  </a:cubicBezTo>
                  <a:cubicBezTo>
                    <a:pt x="31" y="80"/>
                    <a:pt x="30" y="82"/>
                    <a:pt x="29" y="83"/>
                  </a:cubicBezTo>
                  <a:cubicBezTo>
                    <a:pt x="22" y="85"/>
                    <a:pt x="22" y="85"/>
                    <a:pt x="22" y="85"/>
                  </a:cubicBezTo>
                  <a:cubicBezTo>
                    <a:pt x="31" y="97"/>
                    <a:pt x="44" y="104"/>
                    <a:pt x="60" y="104"/>
                  </a:cubicBezTo>
                  <a:cubicBezTo>
                    <a:pt x="80" y="104"/>
                    <a:pt x="97" y="91"/>
                    <a:pt x="103" y="72"/>
                  </a:cubicBezTo>
                  <a:cubicBezTo>
                    <a:pt x="105" y="68"/>
                    <a:pt x="110" y="67"/>
                    <a:pt x="113" y="70"/>
                  </a:cubicBezTo>
                  <a:close/>
                </a:path>
              </a:pathLst>
            </a:custGeom>
            <a:grpFill/>
            <a:ln w="9525">
              <a:solidFill>
                <a:srgbClr val="FFFFFE"/>
              </a:solidFill>
              <a:round/>
              <a:headEnd/>
              <a:tailEnd/>
            </a:ln>
          </p:spPr>
          <p:txBody>
            <a:bodyPr anchor="ctr"/>
            <a:lstStyle/>
            <a:p>
              <a:pPr algn="ctr"/>
              <a:endParaRPr sz="2400">
                <a:latin typeface="微软雅黑"/>
                <a:ea typeface="微软雅黑"/>
                <a:cs typeface="+mn-ea"/>
                <a:sym typeface="微软雅黑"/>
              </a:endParaRPr>
            </a:p>
          </p:txBody>
        </p:sp>
      </p:grpSp>
      <p:grpSp>
        <p:nvGrpSpPr>
          <p:cNvPr id="68" name="Group 8"/>
          <p:cNvGrpSpPr/>
          <p:nvPr/>
        </p:nvGrpSpPr>
        <p:grpSpPr>
          <a:xfrm>
            <a:off x="1775521" y="3296513"/>
            <a:ext cx="791019" cy="791019"/>
            <a:chOff x="7273474" y="3746160"/>
            <a:chExt cx="791019" cy="791019"/>
          </a:xfrm>
          <a:solidFill>
            <a:srgbClr val="F785A0"/>
          </a:solidFill>
        </p:grpSpPr>
        <p:sp>
          <p:nvSpPr>
            <p:cNvPr id="70" name="Oval 47"/>
            <p:cNvSpPr/>
            <p:nvPr/>
          </p:nvSpPr>
          <p:spPr>
            <a:xfrm>
              <a:off x="7273474" y="3746160"/>
              <a:ext cx="791019" cy="791019"/>
            </a:xfrm>
            <a:prstGeom prst="ellipse">
              <a:avLst/>
            </a:prstGeom>
            <a:grpFill/>
            <a:ln>
              <a:solidFill>
                <a:srgbClr val="FFFFFE"/>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400">
                <a:latin typeface="微软雅黑"/>
                <a:ea typeface="微软雅黑"/>
                <a:cs typeface="+mn-ea"/>
                <a:sym typeface="微软雅黑"/>
              </a:endParaRPr>
            </a:p>
          </p:txBody>
        </p:sp>
        <p:grpSp>
          <p:nvGrpSpPr>
            <p:cNvPr id="71" name="Group 58"/>
            <p:cNvGrpSpPr/>
            <p:nvPr/>
          </p:nvGrpSpPr>
          <p:grpSpPr>
            <a:xfrm>
              <a:off x="7484134" y="3952513"/>
              <a:ext cx="369718" cy="378313"/>
              <a:chOff x="2308225" y="2935287"/>
              <a:chExt cx="273050" cy="279400"/>
            </a:xfrm>
            <a:grpFill/>
          </p:grpSpPr>
          <p:sp>
            <p:nvSpPr>
              <p:cNvPr id="72" name="Freeform: Shape 59"/>
              <p:cNvSpPr>
                <a:spLocks/>
              </p:cNvSpPr>
              <p:nvPr/>
            </p:nvSpPr>
            <p:spPr bwMode="auto">
              <a:xfrm>
                <a:off x="2308225" y="2935287"/>
                <a:ext cx="246062" cy="279400"/>
              </a:xfrm>
              <a:custGeom>
                <a:avLst/>
                <a:gdLst/>
                <a:ahLst/>
                <a:cxnLst>
                  <a:cxn ang="0">
                    <a:pos x="66" y="97"/>
                  </a:cxn>
                  <a:cxn ang="0">
                    <a:pos x="95" y="68"/>
                  </a:cxn>
                  <a:cxn ang="0">
                    <a:pos x="103" y="69"/>
                  </a:cxn>
                  <a:cxn ang="0">
                    <a:pos x="105" y="67"/>
                  </a:cxn>
                  <a:cxn ang="0">
                    <a:pos x="107" y="55"/>
                  </a:cxn>
                  <a:cxn ang="0">
                    <a:pos x="107" y="20"/>
                  </a:cxn>
                  <a:cxn ang="0">
                    <a:pos x="104" y="17"/>
                  </a:cxn>
                  <a:cxn ang="0">
                    <a:pos x="85" y="15"/>
                  </a:cxn>
                  <a:cxn ang="0">
                    <a:pos x="53" y="0"/>
                  </a:cxn>
                  <a:cxn ang="0">
                    <a:pos x="26" y="15"/>
                  </a:cxn>
                  <a:cxn ang="0">
                    <a:pos x="3" y="16"/>
                  </a:cxn>
                  <a:cxn ang="0">
                    <a:pos x="1" y="19"/>
                  </a:cxn>
                  <a:cxn ang="0">
                    <a:pos x="0" y="55"/>
                  </a:cxn>
                  <a:cxn ang="0">
                    <a:pos x="53" y="122"/>
                  </a:cxn>
                  <a:cxn ang="0">
                    <a:pos x="70" y="114"/>
                  </a:cxn>
                  <a:cxn ang="0">
                    <a:pos x="70" y="112"/>
                  </a:cxn>
                  <a:cxn ang="0">
                    <a:pos x="66" y="97"/>
                  </a:cxn>
                </a:cxnLst>
                <a:rect l="0" t="0" r="r" b="b"/>
                <a:pathLst>
                  <a:path w="107" h="122">
                    <a:moveTo>
                      <a:pt x="66" y="97"/>
                    </a:moveTo>
                    <a:cubicBezTo>
                      <a:pt x="66" y="81"/>
                      <a:pt x="79" y="68"/>
                      <a:pt x="95" y="68"/>
                    </a:cubicBezTo>
                    <a:cubicBezTo>
                      <a:pt x="98" y="68"/>
                      <a:pt x="101" y="68"/>
                      <a:pt x="103" y="69"/>
                    </a:cubicBezTo>
                    <a:cubicBezTo>
                      <a:pt x="104" y="69"/>
                      <a:pt x="105" y="68"/>
                      <a:pt x="105" y="67"/>
                    </a:cubicBezTo>
                    <a:cubicBezTo>
                      <a:pt x="106" y="63"/>
                      <a:pt x="107" y="59"/>
                      <a:pt x="107" y="55"/>
                    </a:cubicBezTo>
                    <a:cubicBezTo>
                      <a:pt x="107" y="55"/>
                      <a:pt x="107" y="20"/>
                      <a:pt x="107" y="20"/>
                    </a:cubicBezTo>
                    <a:cubicBezTo>
                      <a:pt x="107" y="17"/>
                      <a:pt x="105" y="17"/>
                      <a:pt x="104" y="17"/>
                    </a:cubicBezTo>
                    <a:cubicBezTo>
                      <a:pt x="98" y="17"/>
                      <a:pt x="91" y="17"/>
                      <a:pt x="85" y="15"/>
                    </a:cubicBezTo>
                    <a:cubicBezTo>
                      <a:pt x="71" y="11"/>
                      <a:pt x="58" y="0"/>
                      <a:pt x="53" y="0"/>
                    </a:cubicBezTo>
                    <a:cubicBezTo>
                      <a:pt x="49" y="0"/>
                      <a:pt x="40" y="11"/>
                      <a:pt x="26" y="15"/>
                    </a:cubicBezTo>
                    <a:cubicBezTo>
                      <a:pt x="18" y="17"/>
                      <a:pt x="10" y="17"/>
                      <a:pt x="3" y="16"/>
                    </a:cubicBezTo>
                    <a:cubicBezTo>
                      <a:pt x="2" y="16"/>
                      <a:pt x="1" y="16"/>
                      <a:pt x="1" y="19"/>
                    </a:cubicBezTo>
                    <a:cubicBezTo>
                      <a:pt x="1" y="20"/>
                      <a:pt x="0" y="55"/>
                      <a:pt x="0" y="55"/>
                    </a:cubicBezTo>
                    <a:cubicBezTo>
                      <a:pt x="0" y="90"/>
                      <a:pt x="43" y="122"/>
                      <a:pt x="53" y="122"/>
                    </a:cubicBezTo>
                    <a:cubicBezTo>
                      <a:pt x="57" y="122"/>
                      <a:pt x="62" y="120"/>
                      <a:pt x="70" y="114"/>
                    </a:cubicBezTo>
                    <a:cubicBezTo>
                      <a:pt x="71" y="113"/>
                      <a:pt x="70" y="113"/>
                      <a:pt x="70" y="112"/>
                    </a:cubicBezTo>
                    <a:cubicBezTo>
                      <a:pt x="67" y="108"/>
                      <a:pt x="66" y="102"/>
                      <a:pt x="66" y="97"/>
                    </a:cubicBezTo>
                  </a:path>
                </a:pathLst>
              </a:custGeom>
              <a:grpFill/>
              <a:ln w="9525">
                <a:solidFill>
                  <a:srgbClr val="FFFFFE"/>
                </a:solidFill>
                <a:round/>
                <a:headEnd/>
                <a:tailEnd/>
              </a:ln>
            </p:spPr>
            <p:txBody>
              <a:bodyPr anchor="ctr"/>
              <a:lstStyle/>
              <a:p>
                <a:pPr algn="ctr"/>
                <a:endParaRPr sz="2400">
                  <a:latin typeface="微软雅黑"/>
                  <a:ea typeface="微软雅黑"/>
                  <a:cs typeface="+mn-ea"/>
                  <a:sym typeface="微软雅黑"/>
                </a:endParaRPr>
              </a:p>
            </p:txBody>
          </p:sp>
          <p:sp>
            <p:nvSpPr>
              <p:cNvPr id="73" name="Freeform: Shape 60"/>
              <p:cNvSpPr>
                <a:spLocks/>
              </p:cNvSpPr>
              <p:nvPr/>
            </p:nvSpPr>
            <p:spPr bwMode="auto">
              <a:xfrm>
                <a:off x="2471738" y="3121024"/>
                <a:ext cx="109537" cy="73025"/>
              </a:xfrm>
              <a:custGeom>
                <a:avLst/>
                <a:gdLst/>
                <a:ahLst/>
                <a:cxnLst>
                  <a:cxn ang="0">
                    <a:pos x="24" y="31"/>
                  </a:cxn>
                  <a:cxn ang="0">
                    <a:pos x="20" y="31"/>
                  </a:cxn>
                  <a:cxn ang="0">
                    <a:pos x="2" y="17"/>
                  </a:cxn>
                  <a:cxn ang="0">
                    <a:pos x="1" y="14"/>
                  </a:cxn>
                  <a:cxn ang="0">
                    <a:pos x="4" y="11"/>
                  </a:cxn>
                  <a:cxn ang="0">
                    <a:pos x="7" y="10"/>
                  </a:cxn>
                  <a:cxn ang="0">
                    <a:pos x="19" y="19"/>
                  </a:cxn>
                  <a:cxn ang="0">
                    <a:pos x="23" y="18"/>
                  </a:cxn>
                  <a:cxn ang="0">
                    <a:pos x="40" y="1"/>
                  </a:cxn>
                  <a:cxn ang="0">
                    <a:pos x="44" y="1"/>
                  </a:cxn>
                  <a:cxn ang="0">
                    <a:pos x="47" y="3"/>
                  </a:cxn>
                  <a:cxn ang="0">
                    <a:pos x="47" y="7"/>
                  </a:cxn>
                  <a:cxn ang="0">
                    <a:pos x="24" y="31"/>
                  </a:cxn>
                </a:cxnLst>
                <a:rect l="0" t="0" r="r" b="b"/>
                <a:pathLst>
                  <a:path w="48" h="32">
                    <a:moveTo>
                      <a:pt x="24" y="31"/>
                    </a:moveTo>
                    <a:cubicBezTo>
                      <a:pt x="23" y="32"/>
                      <a:pt x="21" y="32"/>
                      <a:pt x="20" y="31"/>
                    </a:cubicBezTo>
                    <a:cubicBezTo>
                      <a:pt x="2" y="17"/>
                      <a:pt x="2" y="17"/>
                      <a:pt x="2" y="17"/>
                    </a:cubicBezTo>
                    <a:cubicBezTo>
                      <a:pt x="1" y="17"/>
                      <a:pt x="0" y="15"/>
                      <a:pt x="1" y="14"/>
                    </a:cubicBezTo>
                    <a:cubicBezTo>
                      <a:pt x="4" y="11"/>
                      <a:pt x="4" y="11"/>
                      <a:pt x="4" y="11"/>
                    </a:cubicBezTo>
                    <a:cubicBezTo>
                      <a:pt x="4" y="9"/>
                      <a:pt x="6" y="9"/>
                      <a:pt x="7" y="10"/>
                    </a:cubicBezTo>
                    <a:cubicBezTo>
                      <a:pt x="19" y="19"/>
                      <a:pt x="19" y="19"/>
                      <a:pt x="19" y="19"/>
                    </a:cubicBezTo>
                    <a:cubicBezTo>
                      <a:pt x="20" y="20"/>
                      <a:pt x="22" y="20"/>
                      <a:pt x="23" y="18"/>
                    </a:cubicBezTo>
                    <a:cubicBezTo>
                      <a:pt x="40" y="1"/>
                      <a:pt x="40" y="1"/>
                      <a:pt x="40" y="1"/>
                    </a:cubicBezTo>
                    <a:cubicBezTo>
                      <a:pt x="41" y="0"/>
                      <a:pt x="43" y="0"/>
                      <a:pt x="44" y="1"/>
                    </a:cubicBezTo>
                    <a:cubicBezTo>
                      <a:pt x="47" y="3"/>
                      <a:pt x="47" y="3"/>
                      <a:pt x="47" y="3"/>
                    </a:cubicBezTo>
                    <a:cubicBezTo>
                      <a:pt x="48" y="4"/>
                      <a:pt x="48" y="6"/>
                      <a:pt x="47" y="7"/>
                    </a:cubicBezTo>
                    <a:lnTo>
                      <a:pt x="24" y="31"/>
                    </a:lnTo>
                    <a:close/>
                  </a:path>
                </a:pathLst>
              </a:custGeom>
              <a:grpFill/>
              <a:ln w="9525">
                <a:solidFill>
                  <a:srgbClr val="FFFFFE"/>
                </a:solidFill>
                <a:round/>
                <a:headEnd/>
                <a:tailEnd/>
              </a:ln>
            </p:spPr>
            <p:txBody>
              <a:bodyPr anchor="ctr"/>
              <a:lstStyle/>
              <a:p>
                <a:pPr algn="ctr"/>
                <a:endParaRPr sz="2400">
                  <a:latin typeface="微软雅黑"/>
                  <a:ea typeface="微软雅黑"/>
                  <a:cs typeface="+mn-ea"/>
                  <a:sym typeface="微软雅黑"/>
                </a:endParaRPr>
              </a:p>
            </p:txBody>
          </p:sp>
        </p:grpSp>
      </p:grpSp>
      <p:grpSp>
        <p:nvGrpSpPr>
          <p:cNvPr id="75" name="Group 10"/>
          <p:cNvGrpSpPr/>
          <p:nvPr/>
        </p:nvGrpSpPr>
        <p:grpSpPr>
          <a:xfrm>
            <a:off x="1775521" y="4211178"/>
            <a:ext cx="791019" cy="791019"/>
            <a:chOff x="7273474" y="4660825"/>
            <a:chExt cx="791019" cy="791019"/>
          </a:xfrm>
          <a:solidFill>
            <a:srgbClr val="F785A0"/>
          </a:solidFill>
        </p:grpSpPr>
        <p:sp>
          <p:nvSpPr>
            <p:cNvPr id="77" name="Oval 50"/>
            <p:cNvSpPr/>
            <p:nvPr/>
          </p:nvSpPr>
          <p:spPr>
            <a:xfrm>
              <a:off x="7273474" y="4660825"/>
              <a:ext cx="791019" cy="791019"/>
            </a:xfrm>
            <a:prstGeom prst="ellipse">
              <a:avLst/>
            </a:prstGeom>
            <a:grpFill/>
            <a:ln>
              <a:solidFill>
                <a:srgbClr val="FFFFFE"/>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400">
                <a:latin typeface="微软雅黑"/>
                <a:ea typeface="微软雅黑"/>
                <a:cs typeface="+mn-ea"/>
                <a:sym typeface="微软雅黑"/>
              </a:endParaRPr>
            </a:p>
          </p:txBody>
        </p:sp>
        <p:sp>
          <p:nvSpPr>
            <p:cNvPr id="78" name="Freeform: Shape 67"/>
            <p:cNvSpPr>
              <a:spLocks/>
            </p:cNvSpPr>
            <p:nvPr/>
          </p:nvSpPr>
          <p:spPr bwMode="auto">
            <a:xfrm>
              <a:off x="7484126" y="4829562"/>
              <a:ext cx="369717" cy="453547"/>
            </a:xfrm>
            <a:custGeom>
              <a:avLst/>
              <a:gdLst/>
              <a:ahLst/>
              <a:cxnLst>
                <a:cxn ang="0">
                  <a:pos x="19" y="108"/>
                </a:cxn>
                <a:cxn ang="0">
                  <a:pos x="17" y="104"/>
                </a:cxn>
                <a:cxn ang="0">
                  <a:pos x="58" y="102"/>
                </a:cxn>
                <a:cxn ang="0">
                  <a:pos x="60" y="106"/>
                </a:cxn>
                <a:cxn ang="0">
                  <a:pos x="62" y="90"/>
                </a:cxn>
                <a:cxn ang="0">
                  <a:pos x="17" y="87"/>
                </a:cxn>
                <a:cxn ang="0">
                  <a:pos x="19" y="83"/>
                </a:cxn>
                <a:cxn ang="0">
                  <a:pos x="65" y="85"/>
                </a:cxn>
                <a:cxn ang="0">
                  <a:pos x="62" y="90"/>
                </a:cxn>
                <a:cxn ang="0">
                  <a:pos x="19" y="54"/>
                </a:cxn>
                <a:cxn ang="0">
                  <a:pos x="17" y="50"/>
                </a:cxn>
                <a:cxn ang="0">
                  <a:pos x="73" y="48"/>
                </a:cxn>
                <a:cxn ang="0">
                  <a:pos x="75" y="52"/>
                </a:cxn>
                <a:cxn ang="0">
                  <a:pos x="73" y="73"/>
                </a:cxn>
                <a:cxn ang="0">
                  <a:pos x="17" y="71"/>
                </a:cxn>
                <a:cxn ang="0">
                  <a:pos x="19" y="67"/>
                </a:cxn>
                <a:cxn ang="0">
                  <a:pos x="75" y="69"/>
                </a:cxn>
                <a:cxn ang="0">
                  <a:pos x="73" y="73"/>
                </a:cxn>
                <a:cxn ang="0">
                  <a:pos x="93" y="132"/>
                </a:cxn>
                <a:cxn ang="0">
                  <a:pos x="87" y="132"/>
                </a:cxn>
                <a:cxn ang="0">
                  <a:pos x="76" y="118"/>
                </a:cxn>
                <a:cxn ang="0">
                  <a:pos x="89" y="123"/>
                </a:cxn>
                <a:cxn ang="0">
                  <a:pos x="109" y="107"/>
                </a:cxn>
                <a:cxn ang="0">
                  <a:pos x="92" y="92"/>
                </a:cxn>
                <a:cxn ang="0">
                  <a:pos x="92" y="146"/>
                </a:cxn>
                <a:cxn ang="0">
                  <a:pos x="92" y="92"/>
                </a:cxn>
                <a:cxn ang="0">
                  <a:pos x="8" y="131"/>
                </a:cxn>
                <a:cxn ang="0">
                  <a:pos x="0" y="23"/>
                </a:cxn>
                <a:cxn ang="0">
                  <a:pos x="23" y="15"/>
                </a:cxn>
                <a:cxn ang="0">
                  <a:pos x="33" y="27"/>
                </a:cxn>
                <a:cxn ang="0">
                  <a:pos x="71" y="17"/>
                </a:cxn>
                <a:cxn ang="0">
                  <a:pos x="83" y="15"/>
                </a:cxn>
                <a:cxn ang="0">
                  <a:pos x="94" y="86"/>
                </a:cxn>
                <a:cxn ang="0">
                  <a:pos x="83" y="87"/>
                </a:cxn>
                <a:cxn ang="0">
                  <a:pos x="11" y="38"/>
                </a:cxn>
                <a:cxn ang="0">
                  <a:pos x="58" y="121"/>
                </a:cxn>
                <a:cxn ang="0">
                  <a:pos x="47" y="11"/>
                </a:cxn>
                <a:cxn ang="0">
                  <a:pos x="47" y="4"/>
                </a:cxn>
                <a:cxn ang="0">
                  <a:pos x="47" y="11"/>
                </a:cxn>
                <a:cxn ang="0">
                  <a:pos x="57" y="11"/>
                </a:cxn>
                <a:cxn ang="0">
                  <a:pos x="54" y="7"/>
                </a:cxn>
                <a:cxn ang="0">
                  <a:pos x="47" y="0"/>
                </a:cxn>
                <a:cxn ang="0">
                  <a:pos x="40" y="7"/>
                </a:cxn>
                <a:cxn ang="0">
                  <a:pos x="33" y="11"/>
                </a:cxn>
                <a:cxn ang="0">
                  <a:pos x="27" y="17"/>
                </a:cxn>
                <a:cxn ang="0">
                  <a:pos x="60" y="23"/>
                </a:cxn>
                <a:cxn ang="0">
                  <a:pos x="67" y="17"/>
                </a:cxn>
              </a:cxnLst>
              <a:rect l="0" t="0" r="r" b="b"/>
              <a:pathLst>
                <a:path w="119" h="146">
                  <a:moveTo>
                    <a:pt x="58" y="108"/>
                  </a:moveTo>
                  <a:cubicBezTo>
                    <a:pt x="19" y="108"/>
                    <a:pt x="19" y="108"/>
                    <a:pt x="19" y="108"/>
                  </a:cubicBezTo>
                  <a:cubicBezTo>
                    <a:pt x="18" y="108"/>
                    <a:pt x="17" y="107"/>
                    <a:pt x="17" y="106"/>
                  </a:cubicBezTo>
                  <a:cubicBezTo>
                    <a:pt x="17" y="104"/>
                    <a:pt x="17" y="104"/>
                    <a:pt x="17" y="104"/>
                  </a:cubicBezTo>
                  <a:cubicBezTo>
                    <a:pt x="17" y="103"/>
                    <a:pt x="18" y="102"/>
                    <a:pt x="19" y="102"/>
                  </a:cubicBezTo>
                  <a:cubicBezTo>
                    <a:pt x="58" y="102"/>
                    <a:pt x="58" y="102"/>
                    <a:pt x="58" y="102"/>
                  </a:cubicBezTo>
                  <a:cubicBezTo>
                    <a:pt x="59" y="102"/>
                    <a:pt x="60" y="103"/>
                    <a:pt x="60" y="104"/>
                  </a:cubicBezTo>
                  <a:cubicBezTo>
                    <a:pt x="60" y="106"/>
                    <a:pt x="60" y="106"/>
                    <a:pt x="60" y="106"/>
                  </a:cubicBezTo>
                  <a:cubicBezTo>
                    <a:pt x="60" y="107"/>
                    <a:pt x="59" y="108"/>
                    <a:pt x="58" y="108"/>
                  </a:cubicBezTo>
                  <a:moveTo>
                    <a:pt x="62" y="90"/>
                  </a:moveTo>
                  <a:cubicBezTo>
                    <a:pt x="19" y="90"/>
                    <a:pt x="19" y="90"/>
                    <a:pt x="19" y="90"/>
                  </a:cubicBezTo>
                  <a:cubicBezTo>
                    <a:pt x="18" y="90"/>
                    <a:pt x="17" y="89"/>
                    <a:pt x="17" y="87"/>
                  </a:cubicBezTo>
                  <a:cubicBezTo>
                    <a:pt x="17" y="85"/>
                    <a:pt x="17" y="85"/>
                    <a:pt x="17" y="85"/>
                  </a:cubicBezTo>
                  <a:cubicBezTo>
                    <a:pt x="17" y="84"/>
                    <a:pt x="18" y="83"/>
                    <a:pt x="19" y="83"/>
                  </a:cubicBezTo>
                  <a:cubicBezTo>
                    <a:pt x="62" y="83"/>
                    <a:pt x="62" y="83"/>
                    <a:pt x="62" y="83"/>
                  </a:cubicBezTo>
                  <a:cubicBezTo>
                    <a:pt x="64" y="83"/>
                    <a:pt x="65" y="84"/>
                    <a:pt x="65" y="85"/>
                  </a:cubicBezTo>
                  <a:cubicBezTo>
                    <a:pt x="65" y="87"/>
                    <a:pt x="65" y="87"/>
                    <a:pt x="65" y="87"/>
                  </a:cubicBezTo>
                  <a:cubicBezTo>
                    <a:pt x="65" y="89"/>
                    <a:pt x="64" y="90"/>
                    <a:pt x="62" y="90"/>
                  </a:cubicBezTo>
                  <a:moveTo>
                    <a:pt x="73" y="54"/>
                  </a:moveTo>
                  <a:cubicBezTo>
                    <a:pt x="19" y="54"/>
                    <a:pt x="19" y="54"/>
                    <a:pt x="19" y="54"/>
                  </a:cubicBezTo>
                  <a:cubicBezTo>
                    <a:pt x="18" y="54"/>
                    <a:pt x="17" y="53"/>
                    <a:pt x="17" y="52"/>
                  </a:cubicBezTo>
                  <a:cubicBezTo>
                    <a:pt x="17" y="50"/>
                    <a:pt x="17" y="50"/>
                    <a:pt x="17" y="50"/>
                  </a:cubicBezTo>
                  <a:cubicBezTo>
                    <a:pt x="17" y="49"/>
                    <a:pt x="18" y="48"/>
                    <a:pt x="19" y="48"/>
                  </a:cubicBezTo>
                  <a:cubicBezTo>
                    <a:pt x="73" y="48"/>
                    <a:pt x="73" y="48"/>
                    <a:pt x="73" y="48"/>
                  </a:cubicBezTo>
                  <a:cubicBezTo>
                    <a:pt x="74" y="48"/>
                    <a:pt x="75" y="49"/>
                    <a:pt x="75" y="50"/>
                  </a:cubicBezTo>
                  <a:cubicBezTo>
                    <a:pt x="75" y="52"/>
                    <a:pt x="75" y="52"/>
                    <a:pt x="75" y="52"/>
                  </a:cubicBezTo>
                  <a:cubicBezTo>
                    <a:pt x="75" y="53"/>
                    <a:pt x="74" y="54"/>
                    <a:pt x="73" y="54"/>
                  </a:cubicBezTo>
                  <a:moveTo>
                    <a:pt x="73" y="73"/>
                  </a:moveTo>
                  <a:cubicBezTo>
                    <a:pt x="19" y="73"/>
                    <a:pt x="19" y="73"/>
                    <a:pt x="19" y="73"/>
                  </a:cubicBezTo>
                  <a:cubicBezTo>
                    <a:pt x="18" y="73"/>
                    <a:pt x="17" y="72"/>
                    <a:pt x="17" y="71"/>
                  </a:cubicBezTo>
                  <a:cubicBezTo>
                    <a:pt x="17" y="69"/>
                    <a:pt x="17" y="69"/>
                    <a:pt x="17" y="69"/>
                  </a:cubicBezTo>
                  <a:cubicBezTo>
                    <a:pt x="17" y="68"/>
                    <a:pt x="18" y="67"/>
                    <a:pt x="19" y="67"/>
                  </a:cubicBezTo>
                  <a:cubicBezTo>
                    <a:pt x="73" y="67"/>
                    <a:pt x="73" y="67"/>
                    <a:pt x="73" y="67"/>
                  </a:cubicBezTo>
                  <a:cubicBezTo>
                    <a:pt x="74" y="67"/>
                    <a:pt x="75" y="68"/>
                    <a:pt x="75" y="69"/>
                  </a:cubicBezTo>
                  <a:cubicBezTo>
                    <a:pt x="75" y="71"/>
                    <a:pt x="75" y="71"/>
                    <a:pt x="75" y="71"/>
                  </a:cubicBezTo>
                  <a:cubicBezTo>
                    <a:pt x="75" y="72"/>
                    <a:pt x="74" y="73"/>
                    <a:pt x="73" y="73"/>
                  </a:cubicBezTo>
                  <a:moveTo>
                    <a:pt x="109" y="113"/>
                  </a:moveTo>
                  <a:cubicBezTo>
                    <a:pt x="93" y="132"/>
                    <a:pt x="93" y="132"/>
                    <a:pt x="93" y="132"/>
                  </a:cubicBezTo>
                  <a:cubicBezTo>
                    <a:pt x="92" y="133"/>
                    <a:pt x="91" y="133"/>
                    <a:pt x="89" y="133"/>
                  </a:cubicBezTo>
                  <a:cubicBezTo>
                    <a:pt x="89" y="133"/>
                    <a:pt x="88" y="133"/>
                    <a:pt x="87" y="132"/>
                  </a:cubicBezTo>
                  <a:cubicBezTo>
                    <a:pt x="76" y="124"/>
                    <a:pt x="76" y="124"/>
                    <a:pt x="76" y="124"/>
                  </a:cubicBezTo>
                  <a:cubicBezTo>
                    <a:pt x="75" y="123"/>
                    <a:pt x="74" y="120"/>
                    <a:pt x="76" y="118"/>
                  </a:cubicBezTo>
                  <a:cubicBezTo>
                    <a:pt x="77" y="116"/>
                    <a:pt x="80" y="116"/>
                    <a:pt x="82" y="118"/>
                  </a:cubicBezTo>
                  <a:cubicBezTo>
                    <a:pt x="89" y="123"/>
                    <a:pt x="89" y="123"/>
                    <a:pt x="89" y="123"/>
                  </a:cubicBezTo>
                  <a:cubicBezTo>
                    <a:pt x="103" y="108"/>
                    <a:pt x="103" y="108"/>
                    <a:pt x="103" y="108"/>
                  </a:cubicBezTo>
                  <a:cubicBezTo>
                    <a:pt x="105" y="106"/>
                    <a:pt x="107" y="106"/>
                    <a:pt x="109" y="107"/>
                  </a:cubicBezTo>
                  <a:cubicBezTo>
                    <a:pt x="111" y="109"/>
                    <a:pt x="111" y="111"/>
                    <a:pt x="109" y="113"/>
                  </a:cubicBezTo>
                  <a:moveTo>
                    <a:pt x="92" y="92"/>
                  </a:moveTo>
                  <a:cubicBezTo>
                    <a:pt x="77" y="92"/>
                    <a:pt x="65" y="104"/>
                    <a:pt x="65" y="119"/>
                  </a:cubicBezTo>
                  <a:cubicBezTo>
                    <a:pt x="65" y="134"/>
                    <a:pt x="77" y="146"/>
                    <a:pt x="92" y="146"/>
                  </a:cubicBezTo>
                  <a:cubicBezTo>
                    <a:pt x="106" y="146"/>
                    <a:pt x="119" y="134"/>
                    <a:pt x="119" y="119"/>
                  </a:cubicBezTo>
                  <a:cubicBezTo>
                    <a:pt x="119" y="104"/>
                    <a:pt x="106" y="92"/>
                    <a:pt x="92" y="92"/>
                  </a:cubicBezTo>
                  <a:moveTo>
                    <a:pt x="61" y="131"/>
                  </a:moveTo>
                  <a:cubicBezTo>
                    <a:pt x="8" y="131"/>
                    <a:pt x="8" y="131"/>
                    <a:pt x="8" y="131"/>
                  </a:cubicBezTo>
                  <a:cubicBezTo>
                    <a:pt x="4" y="131"/>
                    <a:pt x="0" y="127"/>
                    <a:pt x="0" y="123"/>
                  </a:cubicBezTo>
                  <a:cubicBezTo>
                    <a:pt x="0" y="23"/>
                    <a:pt x="0" y="23"/>
                    <a:pt x="0" y="23"/>
                  </a:cubicBezTo>
                  <a:cubicBezTo>
                    <a:pt x="0" y="18"/>
                    <a:pt x="4" y="15"/>
                    <a:pt x="6" y="15"/>
                  </a:cubicBezTo>
                  <a:cubicBezTo>
                    <a:pt x="23" y="15"/>
                    <a:pt x="23" y="15"/>
                    <a:pt x="23" y="15"/>
                  </a:cubicBezTo>
                  <a:cubicBezTo>
                    <a:pt x="23" y="15"/>
                    <a:pt x="23" y="16"/>
                    <a:pt x="23" y="17"/>
                  </a:cubicBezTo>
                  <a:cubicBezTo>
                    <a:pt x="23" y="23"/>
                    <a:pt x="28" y="27"/>
                    <a:pt x="33" y="27"/>
                  </a:cubicBezTo>
                  <a:cubicBezTo>
                    <a:pt x="60" y="27"/>
                    <a:pt x="60" y="27"/>
                    <a:pt x="60" y="27"/>
                  </a:cubicBezTo>
                  <a:cubicBezTo>
                    <a:pt x="66" y="27"/>
                    <a:pt x="71" y="23"/>
                    <a:pt x="71" y="17"/>
                  </a:cubicBezTo>
                  <a:cubicBezTo>
                    <a:pt x="71" y="16"/>
                    <a:pt x="71" y="15"/>
                    <a:pt x="71" y="15"/>
                  </a:cubicBezTo>
                  <a:cubicBezTo>
                    <a:pt x="83" y="15"/>
                    <a:pt x="83" y="15"/>
                    <a:pt x="83" y="15"/>
                  </a:cubicBezTo>
                  <a:cubicBezTo>
                    <a:pt x="90" y="15"/>
                    <a:pt x="94" y="18"/>
                    <a:pt x="94" y="23"/>
                  </a:cubicBezTo>
                  <a:cubicBezTo>
                    <a:pt x="94" y="86"/>
                    <a:pt x="94" y="86"/>
                    <a:pt x="94" y="86"/>
                  </a:cubicBezTo>
                  <a:cubicBezTo>
                    <a:pt x="93" y="85"/>
                    <a:pt x="92" y="85"/>
                    <a:pt x="92" y="85"/>
                  </a:cubicBezTo>
                  <a:cubicBezTo>
                    <a:pt x="89" y="85"/>
                    <a:pt x="86" y="86"/>
                    <a:pt x="83" y="87"/>
                  </a:cubicBezTo>
                  <a:cubicBezTo>
                    <a:pt x="83" y="38"/>
                    <a:pt x="83" y="38"/>
                    <a:pt x="83" y="38"/>
                  </a:cubicBezTo>
                  <a:cubicBezTo>
                    <a:pt x="11" y="38"/>
                    <a:pt x="11" y="38"/>
                    <a:pt x="11" y="38"/>
                  </a:cubicBezTo>
                  <a:cubicBezTo>
                    <a:pt x="11" y="121"/>
                    <a:pt x="11" y="121"/>
                    <a:pt x="11" y="121"/>
                  </a:cubicBezTo>
                  <a:cubicBezTo>
                    <a:pt x="58" y="121"/>
                    <a:pt x="58" y="121"/>
                    <a:pt x="58" y="121"/>
                  </a:cubicBezTo>
                  <a:cubicBezTo>
                    <a:pt x="59" y="124"/>
                    <a:pt x="59" y="128"/>
                    <a:pt x="61" y="131"/>
                  </a:cubicBezTo>
                  <a:moveTo>
                    <a:pt x="47" y="11"/>
                  </a:moveTo>
                  <a:cubicBezTo>
                    <a:pt x="45" y="11"/>
                    <a:pt x="44" y="9"/>
                    <a:pt x="44" y="7"/>
                  </a:cubicBezTo>
                  <a:cubicBezTo>
                    <a:pt x="44" y="6"/>
                    <a:pt x="45" y="4"/>
                    <a:pt x="47" y="4"/>
                  </a:cubicBezTo>
                  <a:cubicBezTo>
                    <a:pt x="49" y="4"/>
                    <a:pt x="50" y="6"/>
                    <a:pt x="50" y="7"/>
                  </a:cubicBezTo>
                  <a:cubicBezTo>
                    <a:pt x="50" y="9"/>
                    <a:pt x="49" y="11"/>
                    <a:pt x="47" y="11"/>
                  </a:cubicBezTo>
                  <a:moveTo>
                    <a:pt x="60" y="11"/>
                  </a:moveTo>
                  <a:cubicBezTo>
                    <a:pt x="57" y="11"/>
                    <a:pt x="57" y="11"/>
                    <a:pt x="57" y="11"/>
                  </a:cubicBezTo>
                  <a:cubicBezTo>
                    <a:pt x="56" y="11"/>
                    <a:pt x="54" y="9"/>
                    <a:pt x="54" y="7"/>
                  </a:cubicBezTo>
                  <a:cubicBezTo>
                    <a:pt x="54" y="7"/>
                    <a:pt x="54" y="7"/>
                    <a:pt x="54" y="7"/>
                  </a:cubicBezTo>
                  <a:cubicBezTo>
                    <a:pt x="54" y="3"/>
                    <a:pt x="51" y="0"/>
                    <a:pt x="47" y="0"/>
                  </a:cubicBezTo>
                  <a:cubicBezTo>
                    <a:pt x="47" y="0"/>
                    <a:pt x="47" y="0"/>
                    <a:pt x="47" y="0"/>
                  </a:cubicBezTo>
                  <a:cubicBezTo>
                    <a:pt x="43" y="0"/>
                    <a:pt x="40" y="3"/>
                    <a:pt x="40" y="7"/>
                  </a:cubicBezTo>
                  <a:cubicBezTo>
                    <a:pt x="40" y="7"/>
                    <a:pt x="40" y="7"/>
                    <a:pt x="40" y="7"/>
                  </a:cubicBezTo>
                  <a:cubicBezTo>
                    <a:pt x="40" y="9"/>
                    <a:pt x="38" y="11"/>
                    <a:pt x="37" y="11"/>
                  </a:cubicBezTo>
                  <a:cubicBezTo>
                    <a:pt x="33" y="11"/>
                    <a:pt x="33" y="11"/>
                    <a:pt x="33" y="11"/>
                  </a:cubicBezTo>
                  <a:cubicBezTo>
                    <a:pt x="30" y="11"/>
                    <a:pt x="27" y="13"/>
                    <a:pt x="27" y="17"/>
                  </a:cubicBezTo>
                  <a:cubicBezTo>
                    <a:pt x="27" y="17"/>
                    <a:pt x="27" y="17"/>
                    <a:pt x="27" y="17"/>
                  </a:cubicBezTo>
                  <a:cubicBezTo>
                    <a:pt x="27" y="20"/>
                    <a:pt x="30" y="23"/>
                    <a:pt x="33" y="23"/>
                  </a:cubicBezTo>
                  <a:cubicBezTo>
                    <a:pt x="60" y="23"/>
                    <a:pt x="60" y="23"/>
                    <a:pt x="60" y="23"/>
                  </a:cubicBezTo>
                  <a:cubicBezTo>
                    <a:pt x="64" y="23"/>
                    <a:pt x="67" y="20"/>
                    <a:pt x="67" y="17"/>
                  </a:cubicBezTo>
                  <a:cubicBezTo>
                    <a:pt x="67" y="17"/>
                    <a:pt x="67" y="17"/>
                    <a:pt x="67" y="17"/>
                  </a:cubicBezTo>
                  <a:cubicBezTo>
                    <a:pt x="67" y="13"/>
                    <a:pt x="64" y="11"/>
                    <a:pt x="60" y="11"/>
                  </a:cubicBezTo>
                </a:path>
              </a:pathLst>
            </a:custGeom>
            <a:grpFill/>
            <a:ln w="9525">
              <a:solidFill>
                <a:srgbClr val="FFFFFE"/>
              </a:solidFill>
              <a:round/>
              <a:headEnd/>
              <a:tailEnd/>
            </a:ln>
          </p:spPr>
          <p:txBody>
            <a:bodyPr anchor="ctr"/>
            <a:lstStyle/>
            <a:p>
              <a:pPr algn="ctr"/>
              <a:endParaRPr sz="2400">
                <a:latin typeface="微软雅黑"/>
                <a:ea typeface="微软雅黑"/>
                <a:cs typeface="+mn-ea"/>
                <a:sym typeface="微软雅黑"/>
              </a:endParaRPr>
            </a:p>
          </p:txBody>
        </p:sp>
      </p:grpSp>
      <p:sp>
        <p:nvSpPr>
          <p:cNvPr id="79" name="Rectangle 15"/>
          <p:cNvSpPr/>
          <p:nvPr/>
        </p:nvSpPr>
        <p:spPr>
          <a:xfrm rot="19831991">
            <a:off x="7909630" y="2122491"/>
            <a:ext cx="1689562" cy="307777"/>
          </a:xfrm>
          <a:prstGeom prst="rect">
            <a:avLst/>
          </a:prstGeom>
        </p:spPr>
        <p:txBody>
          <a:bodyPr wrap="square">
            <a:spAutoFit/>
          </a:bodyPr>
          <a:lstStyle/>
          <a:p>
            <a:r>
              <a:rPr lang="zh-CN" altLang="en-US" sz="1400" b="1" spc="-30" dirty="0">
                <a:solidFill>
                  <a:schemeClr val="bg1"/>
                </a:solidFill>
                <a:latin typeface="微软雅黑"/>
                <a:ea typeface="微软雅黑"/>
                <a:sym typeface="微软雅黑"/>
              </a:rPr>
              <a:t>Click to enter text messages</a:t>
            </a:r>
            <a:endParaRPr lang="en-US" altLang="zh-CN" sz="1400" b="1" spc="-30" dirty="0">
              <a:solidFill>
                <a:schemeClr val="bg1"/>
              </a:solidFill>
              <a:latin typeface="微软雅黑"/>
              <a:ea typeface="微软雅黑"/>
              <a:sym typeface="微软雅黑"/>
            </a:endParaRPr>
          </a:p>
        </p:txBody>
      </p:sp>
      <p:sp>
        <p:nvSpPr>
          <p:cNvPr id="80" name="Rectangle 20"/>
          <p:cNvSpPr/>
          <p:nvPr/>
        </p:nvSpPr>
        <p:spPr>
          <a:xfrm>
            <a:off x="2855641" y="1574656"/>
            <a:ext cx="2721121" cy="451406"/>
          </a:xfrm>
          <a:prstGeom prst="rect">
            <a:avLst/>
          </a:prstGeom>
        </p:spPr>
        <p:txBody>
          <a:bodyPr wrap="square">
            <a:spAutoFit/>
          </a:bodyPr>
          <a:lstStyle/>
          <a:p>
            <a:pPr>
              <a:lnSpc>
                <a:spcPts val="1400"/>
              </a:lnSpc>
            </a:pPr>
            <a:r>
              <a:rPr lang="zh-CN" altLang="en-US" sz="1200" spc="-30" dirty="0">
                <a:solidFill>
                  <a:schemeClr val="tx1">
                    <a:lumMod val="50000"/>
                  </a:schemeClr>
                </a:solidFill>
                <a:latin typeface="微软雅黑"/>
                <a:ea typeface="微软雅黑"/>
                <a:sym typeface="微软雅黑"/>
              </a:rPr>
              <a:t>Click on the text message Click to enter the text message</a:t>
            </a:r>
            <a:endParaRPr lang="en-US" altLang="zh-CN" sz="1200" spc="-30" dirty="0">
              <a:solidFill>
                <a:schemeClr val="tx1">
                  <a:lumMod val="50000"/>
                </a:schemeClr>
              </a:solidFill>
              <a:latin typeface="微软雅黑"/>
              <a:ea typeface="微软雅黑"/>
              <a:sym typeface="微软雅黑"/>
            </a:endParaRPr>
          </a:p>
          <a:p>
            <a:pPr>
              <a:lnSpc>
                <a:spcPts val="1400"/>
              </a:lnSpc>
            </a:pPr>
            <a:r>
              <a:rPr lang="zh-CN" altLang="en-US" sz="1200" spc="-30" dirty="0">
                <a:solidFill>
                  <a:schemeClr val="tx1">
                    <a:lumMod val="50000"/>
                  </a:schemeClr>
                </a:solidFill>
                <a:latin typeface="微软雅黑"/>
                <a:ea typeface="微软雅黑"/>
                <a:sym typeface="微软雅黑"/>
              </a:rPr>
              <a:t>Click on the text message Click to enter the text message</a:t>
            </a:r>
          </a:p>
        </p:txBody>
      </p:sp>
      <p:sp>
        <p:nvSpPr>
          <p:cNvPr id="81" name="Rectangle 20"/>
          <p:cNvSpPr/>
          <p:nvPr/>
        </p:nvSpPr>
        <p:spPr>
          <a:xfrm>
            <a:off x="2855641" y="2551655"/>
            <a:ext cx="2721121" cy="451406"/>
          </a:xfrm>
          <a:prstGeom prst="rect">
            <a:avLst/>
          </a:prstGeom>
        </p:spPr>
        <p:txBody>
          <a:bodyPr wrap="square">
            <a:spAutoFit/>
          </a:bodyPr>
          <a:lstStyle/>
          <a:p>
            <a:pPr>
              <a:lnSpc>
                <a:spcPts val="1400"/>
              </a:lnSpc>
            </a:pPr>
            <a:r>
              <a:rPr lang="zh-CN" altLang="en-US" sz="1200" spc="-30" dirty="0">
                <a:solidFill>
                  <a:schemeClr val="tx1">
                    <a:lumMod val="50000"/>
                  </a:schemeClr>
                </a:solidFill>
                <a:latin typeface="微软雅黑"/>
                <a:ea typeface="微软雅黑"/>
                <a:sym typeface="微软雅黑"/>
              </a:rPr>
              <a:t>Click on the text message Click to enter the text message</a:t>
            </a:r>
            <a:endParaRPr lang="en-US" altLang="zh-CN" sz="1200" spc="-30" dirty="0">
              <a:solidFill>
                <a:schemeClr val="tx1">
                  <a:lumMod val="50000"/>
                </a:schemeClr>
              </a:solidFill>
              <a:latin typeface="微软雅黑"/>
              <a:ea typeface="微软雅黑"/>
              <a:sym typeface="微软雅黑"/>
            </a:endParaRPr>
          </a:p>
          <a:p>
            <a:pPr>
              <a:lnSpc>
                <a:spcPts val="1400"/>
              </a:lnSpc>
            </a:pPr>
            <a:r>
              <a:rPr lang="zh-CN" altLang="en-US" sz="1200" spc="-30" dirty="0">
                <a:solidFill>
                  <a:schemeClr val="tx1">
                    <a:lumMod val="50000"/>
                  </a:schemeClr>
                </a:solidFill>
                <a:latin typeface="微软雅黑"/>
                <a:ea typeface="微软雅黑"/>
                <a:sym typeface="微软雅黑"/>
              </a:rPr>
              <a:t>Click on the text message Click to enter the text message</a:t>
            </a:r>
          </a:p>
        </p:txBody>
      </p:sp>
      <p:sp>
        <p:nvSpPr>
          <p:cNvPr id="82" name="Rectangle 20"/>
          <p:cNvSpPr/>
          <p:nvPr/>
        </p:nvSpPr>
        <p:spPr>
          <a:xfrm>
            <a:off x="2855641" y="3554610"/>
            <a:ext cx="2721121" cy="451406"/>
          </a:xfrm>
          <a:prstGeom prst="rect">
            <a:avLst/>
          </a:prstGeom>
        </p:spPr>
        <p:txBody>
          <a:bodyPr wrap="square">
            <a:spAutoFit/>
          </a:bodyPr>
          <a:lstStyle/>
          <a:p>
            <a:pPr>
              <a:lnSpc>
                <a:spcPts val="1400"/>
              </a:lnSpc>
            </a:pPr>
            <a:r>
              <a:rPr lang="zh-CN" altLang="en-US" sz="1200" spc="-30" dirty="0">
                <a:solidFill>
                  <a:schemeClr val="tx1">
                    <a:lumMod val="50000"/>
                  </a:schemeClr>
                </a:solidFill>
                <a:latin typeface="微软雅黑"/>
                <a:ea typeface="微软雅黑"/>
                <a:sym typeface="微软雅黑"/>
              </a:rPr>
              <a:t>Click on the text message Click to enter the text message</a:t>
            </a:r>
            <a:endParaRPr lang="en-US" altLang="zh-CN" sz="1200" spc="-30" dirty="0">
              <a:solidFill>
                <a:schemeClr val="tx1">
                  <a:lumMod val="50000"/>
                </a:schemeClr>
              </a:solidFill>
              <a:latin typeface="微软雅黑"/>
              <a:ea typeface="微软雅黑"/>
              <a:sym typeface="微软雅黑"/>
            </a:endParaRPr>
          </a:p>
          <a:p>
            <a:pPr>
              <a:lnSpc>
                <a:spcPts val="1400"/>
              </a:lnSpc>
            </a:pPr>
            <a:r>
              <a:rPr lang="zh-CN" altLang="en-US" sz="1200" spc="-30" dirty="0">
                <a:solidFill>
                  <a:schemeClr val="tx1">
                    <a:lumMod val="50000"/>
                  </a:schemeClr>
                </a:solidFill>
                <a:latin typeface="微软雅黑"/>
                <a:ea typeface="微软雅黑"/>
                <a:sym typeface="微软雅黑"/>
              </a:rPr>
              <a:t>Click on the text message Click to enter the text message</a:t>
            </a:r>
          </a:p>
        </p:txBody>
      </p:sp>
      <p:sp>
        <p:nvSpPr>
          <p:cNvPr id="83" name="Rectangle 20"/>
          <p:cNvSpPr/>
          <p:nvPr/>
        </p:nvSpPr>
        <p:spPr>
          <a:xfrm>
            <a:off x="2855641" y="4382056"/>
            <a:ext cx="2721121" cy="451406"/>
          </a:xfrm>
          <a:prstGeom prst="rect">
            <a:avLst/>
          </a:prstGeom>
        </p:spPr>
        <p:txBody>
          <a:bodyPr wrap="square">
            <a:spAutoFit/>
          </a:bodyPr>
          <a:lstStyle/>
          <a:p>
            <a:pPr>
              <a:lnSpc>
                <a:spcPts val="1400"/>
              </a:lnSpc>
            </a:pPr>
            <a:r>
              <a:rPr lang="zh-CN" altLang="en-US" sz="1200" spc="-30" dirty="0">
                <a:solidFill>
                  <a:schemeClr val="tx1">
                    <a:lumMod val="50000"/>
                  </a:schemeClr>
                </a:solidFill>
                <a:latin typeface="微软雅黑"/>
                <a:ea typeface="微软雅黑"/>
                <a:sym typeface="微软雅黑"/>
              </a:rPr>
              <a:t>Click on the text message Click to enter the text message</a:t>
            </a:r>
            <a:endParaRPr lang="en-US" altLang="zh-CN" sz="1200" spc="-30" dirty="0">
              <a:solidFill>
                <a:schemeClr val="tx1">
                  <a:lumMod val="50000"/>
                </a:schemeClr>
              </a:solidFill>
              <a:latin typeface="微软雅黑"/>
              <a:ea typeface="微软雅黑"/>
              <a:sym typeface="微软雅黑"/>
            </a:endParaRPr>
          </a:p>
          <a:p>
            <a:pPr>
              <a:lnSpc>
                <a:spcPts val="1400"/>
              </a:lnSpc>
            </a:pPr>
            <a:r>
              <a:rPr lang="zh-CN" altLang="en-US" sz="1200" spc="-30" dirty="0">
                <a:solidFill>
                  <a:schemeClr val="tx1">
                    <a:lumMod val="50000"/>
                  </a:schemeClr>
                </a:solidFill>
                <a:latin typeface="微软雅黑"/>
                <a:ea typeface="微软雅黑"/>
                <a:sym typeface="微软雅黑"/>
              </a:rPr>
              <a:t>Click on the text message Click to enter the text message</a:t>
            </a:r>
          </a:p>
        </p:txBody>
      </p:sp>
      <p:sp>
        <p:nvSpPr>
          <p:cNvPr id="84" name="Rectangle 15"/>
          <p:cNvSpPr/>
          <p:nvPr/>
        </p:nvSpPr>
        <p:spPr>
          <a:xfrm rot="20550737">
            <a:off x="8306461" y="2621527"/>
            <a:ext cx="1689562" cy="307777"/>
          </a:xfrm>
          <a:prstGeom prst="rect">
            <a:avLst/>
          </a:prstGeom>
        </p:spPr>
        <p:txBody>
          <a:bodyPr wrap="square">
            <a:spAutoFit/>
          </a:bodyPr>
          <a:lstStyle/>
          <a:p>
            <a:r>
              <a:rPr lang="zh-CN" altLang="en-US" sz="1400" b="1" spc="-30" dirty="0">
                <a:solidFill>
                  <a:schemeClr val="bg1"/>
                </a:solidFill>
                <a:latin typeface="微软雅黑"/>
                <a:ea typeface="微软雅黑"/>
                <a:sym typeface="微软雅黑"/>
              </a:rPr>
              <a:t>Click to enter text messages</a:t>
            </a:r>
            <a:endParaRPr lang="en-US" altLang="zh-CN" sz="1400" b="1" spc="-30" dirty="0">
              <a:solidFill>
                <a:schemeClr val="bg1"/>
              </a:solidFill>
              <a:latin typeface="微软雅黑"/>
              <a:ea typeface="微软雅黑"/>
              <a:sym typeface="微软雅黑"/>
            </a:endParaRPr>
          </a:p>
        </p:txBody>
      </p:sp>
      <p:sp>
        <p:nvSpPr>
          <p:cNvPr id="85" name="Rectangle 15"/>
          <p:cNvSpPr/>
          <p:nvPr/>
        </p:nvSpPr>
        <p:spPr>
          <a:xfrm rot="460789">
            <a:off x="8531956" y="3272731"/>
            <a:ext cx="1689562" cy="307777"/>
          </a:xfrm>
          <a:prstGeom prst="rect">
            <a:avLst/>
          </a:prstGeom>
        </p:spPr>
        <p:txBody>
          <a:bodyPr wrap="square">
            <a:spAutoFit/>
          </a:bodyPr>
          <a:lstStyle/>
          <a:p>
            <a:r>
              <a:rPr lang="zh-CN" altLang="en-US" sz="1400" b="1" spc="-30" dirty="0">
                <a:solidFill>
                  <a:schemeClr val="bg1"/>
                </a:solidFill>
                <a:latin typeface="微软雅黑"/>
                <a:ea typeface="微软雅黑"/>
                <a:sym typeface="微软雅黑"/>
              </a:rPr>
              <a:t>Click to enter text messages</a:t>
            </a:r>
            <a:endParaRPr lang="en-US" altLang="zh-CN" sz="1400" b="1" spc="-30" dirty="0">
              <a:solidFill>
                <a:schemeClr val="bg1"/>
              </a:solidFill>
              <a:latin typeface="微软雅黑"/>
              <a:ea typeface="微软雅黑"/>
              <a:sym typeface="微软雅黑"/>
            </a:endParaRPr>
          </a:p>
        </p:txBody>
      </p:sp>
      <p:sp>
        <p:nvSpPr>
          <p:cNvPr id="86" name="Rectangle 15"/>
          <p:cNvSpPr/>
          <p:nvPr/>
        </p:nvSpPr>
        <p:spPr>
          <a:xfrm rot="2001054">
            <a:off x="8346645" y="4070322"/>
            <a:ext cx="1689562" cy="307777"/>
          </a:xfrm>
          <a:prstGeom prst="rect">
            <a:avLst/>
          </a:prstGeom>
        </p:spPr>
        <p:txBody>
          <a:bodyPr wrap="square">
            <a:spAutoFit/>
          </a:bodyPr>
          <a:lstStyle/>
          <a:p>
            <a:r>
              <a:rPr lang="zh-CN" altLang="en-US" sz="1400" b="1" spc="-30" dirty="0">
                <a:solidFill>
                  <a:schemeClr val="bg1"/>
                </a:solidFill>
                <a:latin typeface="微软雅黑"/>
                <a:ea typeface="微软雅黑"/>
                <a:sym typeface="微软雅黑"/>
              </a:rPr>
              <a:t>Click to enter text messages</a:t>
            </a:r>
            <a:endParaRPr lang="en-US" altLang="zh-CN" sz="1400" b="1" spc="-30" dirty="0">
              <a:solidFill>
                <a:schemeClr val="bg1"/>
              </a:solidFill>
              <a:latin typeface="微软雅黑"/>
              <a:ea typeface="微软雅黑"/>
              <a:sym typeface="微软雅黑"/>
            </a:endParaRPr>
          </a:p>
        </p:txBody>
      </p:sp>
    </p:spTree>
    <p:extLst>
      <p:ext uri="{BB962C8B-B14F-4D97-AF65-F5344CB8AC3E}">
        <p14:creationId xmlns:p14="http://schemas.microsoft.com/office/powerpoint/2010/main" val="299533231"/>
      </p:ext>
    </p:extLst>
  </p:cSld>
  <p:clrMapOvr>
    <a:masterClrMapping/>
  </p:clrMapOvr>
  <mc:AlternateContent xmlns:mc="http://schemas.openxmlformats.org/markup-compatibility/2006" xmlns:p14="http://schemas.microsoft.com/office/powerpoint/2010/main">
    <mc:Choice Requires="p14">
      <p:transition spd="slow" p14:dur="1200" advClick="0" advTm="3000">
        <p14:prism/>
      </p:transition>
    </mc:Choice>
    <mc:Fallback xmlns="">
      <p:transition spd="slow" advClick="0" advTm="3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anim calcmode="lin" valueType="num">
                                      <p:cBhvr additive="base">
                                        <p:cTn id="7" dur="500" fill="hold"/>
                                        <p:tgtEl>
                                          <p:spTgt spid="32"/>
                                        </p:tgtEl>
                                        <p:attrNameLst>
                                          <p:attrName>ppt_x</p:attrName>
                                        </p:attrNameLst>
                                      </p:cBhvr>
                                      <p:tavLst>
                                        <p:tav tm="0">
                                          <p:val>
                                            <p:strVal val="#ppt_x"/>
                                          </p:val>
                                        </p:tav>
                                        <p:tav tm="100000">
                                          <p:val>
                                            <p:strVal val="#ppt_x"/>
                                          </p:val>
                                        </p:tav>
                                      </p:tavLst>
                                    </p:anim>
                                    <p:anim calcmode="lin" valueType="num">
                                      <p:cBhvr additive="base">
                                        <p:cTn id="8" dur="500" fill="hold"/>
                                        <p:tgtEl>
                                          <p:spTgt spid="32"/>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3"/>
                                        </p:tgtEl>
                                        <p:attrNameLst>
                                          <p:attrName>style.visibility</p:attrName>
                                        </p:attrNameLst>
                                      </p:cBhvr>
                                      <p:to>
                                        <p:strVal val="visible"/>
                                      </p:to>
                                    </p:set>
                                    <p:anim calcmode="lin" valueType="num">
                                      <p:cBhvr additive="base">
                                        <p:cTn id="11" dur="500" fill="hold"/>
                                        <p:tgtEl>
                                          <p:spTgt spid="33"/>
                                        </p:tgtEl>
                                        <p:attrNameLst>
                                          <p:attrName>ppt_x</p:attrName>
                                        </p:attrNameLst>
                                      </p:cBhvr>
                                      <p:tavLst>
                                        <p:tav tm="0">
                                          <p:val>
                                            <p:strVal val="#ppt_x"/>
                                          </p:val>
                                        </p:tav>
                                        <p:tav tm="100000">
                                          <p:val>
                                            <p:strVal val="#ppt_x"/>
                                          </p:val>
                                        </p:tav>
                                      </p:tavLst>
                                    </p:anim>
                                    <p:anim calcmode="lin" valueType="num">
                                      <p:cBhvr additive="base">
                                        <p:cTn id="12" dur="500" fill="hold"/>
                                        <p:tgtEl>
                                          <p:spTgt spid="33"/>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43"/>
                                        </p:tgtEl>
                                        <p:attrNameLst>
                                          <p:attrName>style.visibility</p:attrName>
                                        </p:attrNameLst>
                                      </p:cBhvr>
                                      <p:to>
                                        <p:strVal val="visible"/>
                                      </p:to>
                                    </p:set>
                                    <p:anim calcmode="lin" valueType="num">
                                      <p:cBhvr additive="base">
                                        <p:cTn id="15" dur="500" fill="hold"/>
                                        <p:tgtEl>
                                          <p:spTgt spid="43"/>
                                        </p:tgtEl>
                                        <p:attrNameLst>
                                          <p:attrName>ppt_x</p:attrName>
                                        </p:attrNameLst>
                                      </p:cBhvr>
                                      <p:tavLst>
                                        <p:tav tm="0">
                                          <p:val>
                                            <p:strVal val="#ppt_x"/>
                                          </p:val>
                                        </p:tav>
                                        <p:tav tm="100000">
                                          <p:val>
                                            <p:strVal val="#ppt_x"/>
                                          </p:val>
                                        </p:tav>
                                      </p:tavLst>
                                    </p:anim>
                                    <p:anim calcmode="lin" valueType="num">
                                      <p:cBhvr additive="base">
                                        <p:cTn id="16" dur="500" fill="hold"/>
                                        <p:tgtEl>
                                          <p:spTgt spid="43"/>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44"/>
                                        </p:tgtEl>
                                        <p:attrNameLst>
                                          <p:attrName>style.visibility</p:attrName>
                                        </p:attrNameLst>
                                      </p:cBhvr>
                                      <p:to>
                                        <p:strVal val="visible"/>
                                      </p:to>
                                    </p:set>
                                    <p:anim calcmode="lin" valueType="num">
                                      <p:cBhvr additive="base">
                                        <p:cTn id="19" dur="500" fill="hold"/>
                                        <p:tgtEl>
                                          <p:spTgt spid="44"/>
                                        </p:tgtEl>
                                        <p:attrNameLst>
                                          <p:attrName>ppt_x</p:attrName>
                                        </p:attrNameLst>
                                      </p:cBhvr>
                                      <p:tavLst>
                                        <p:tav tm="0">
                                          <p:val>
                                            <p:strVal val="#ppt_x"/>
                                          </p:val>
                                        </p:tav>
                                        <p:tav tm="100000">
                                          <p:val>
                                            <p:strVal val="#ppt_x"/>
                                          </p:val>
                                        </p:tav>
                                      </p:tavLst>
                                    </p:anim>
                                    <p:anim calcmode="lin" valueType="num">
                                      <p:cBhvr additive="base">
                                        <p:cTn id="20" dur="500" fill="hold"/>
                                        <p:tgtEl>
                                          <p:spTgt spid="44"/>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54"/>
                                        </p:tgtEl>
                                        <p:attrNameLst>
                                          <p:attrName>style.visibility</p:attrName>
                                        </p:attrNameLst>
                                      </p:cBhvr>
                                      <p:to>
                                        <p:strVal val="visible"/>
                                      </p:to>
                                    </p:set>
                                    <p:anim calcmode="lin" valueType="num">
                                      <p:cBhvr additive="base">
                                        <p:cTn id="23" dur="500" fill="hold"/>
                                        <p:tgtEl>
                                          <p:spTgt spid="54"/>
                                        </p:tgtEl>
                                        <p:attrNameLst>
                                          <p:attrName>ppt_x</p:attrName>
                                        </p:attrNameLst>
                                      </p:cBhvr>
                                      <p:tavLst>
                                        <p:tav tm="0">
                                          <p:val>
                                            <p:strVal val="#ppt_x"/>
                                          </p:val>
                                        </p:tav>
                                        <p:tav tm="100000">
                                          <p:val>
                                            <p:strVal val="#ppt_x"/>
                                          </p:val>
                                        </p:tav>
                                      </p:tavLst>
                                    </p:anim>
                                    <p:anim calcmode="lin" valueType="num">
                                      <p:cBhvr additive="base">
                                        <p:cTn id="24" dur="500" fill="hold"/>
                                        <p:tgtEl>
                                          <p:spTgt spid="54"/>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63"/>
                                        </p:tgtEl>
                                        <p:attrNameLst>
                                          <p:attrName>style.visibility</p:attrName>
                                        </p:attrNameLst>
                                      </p:cBhvr>
                                      <p:to>
                                        <p:strVal val="visible"/>
                                      </p:to>
                                    </p:set>
                                    <p:anim calcmode="lin" valueType="num">
                                      <p:cBhvr additive="base">
                                        <p:cTn id="27" dur="500" fill="hold"/>
                                        <p:tgtEl>
                                          <p:spTgt spid="63"/>
                                        </p:tgtEl>
                                        <p:attrNameLst>
                                          <p:attrName>ppt_x</p:attrName>
                                        </p:attrNameLst>
                                      </p:cBhvr>
                                      <p:tavLst>
                                        <p:tav tm="0">
                                          <p:val>
                                            <p:strVal val="#ppt_x"/>
                                          </p:val>
                                        </p:tav>
                                        <p:tav tm="100000">
                                          <p:val>
                                            <p:strVal val="#ppt_x"/>
                                          </p:val>
                                        </p:tav>
                                      </p:tavLst>
                                    </p:anim>
                                    <p:anim calcmode="lin" valueType="num">
                                      <p:cBhvr additive="base">
                                        <p:cTn id="28" dur="500" fill="hold"/>
                                        <p:tgtEl>
                                          <p:spTgt spid="63"/>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68"/>
                                        </p:tgtEl>
                                        <p:attrNameLst>
                                          <p:attrName>style.visibility</p:attrName>
                                        </p:attrNameLst>
                                      </p:cBhvr>
                                      <p:to>
                                        <p:strVal val="visible"/>
                                      </p:to>
                                    </p:set>
                                    <p:anim calcmode="lin" valueType="num">
                                      <p:cBhvr additive="base">
                                        <p:cTn id="31" dur="500" fill="hold"/>
                                        <p:tgtEl>
                                          <p:spTgt spid="68"/>
                                        </p:tgtEl>
                                        <p:attrNameLst>
                                          <p:attrName>ppt_x</p:attrName>
                                        </p:attrNameLst>
                                      </p:cBhvr>
                                      <p:tavLst>
                                        <p:tav tm="0">
                                          <p:val>
                                            <p:strVal val="#ppt_x"/>
                                          </p:val>
                                        </p:tav>
                                        <p:tav tm="100000">
                                          <p:val>
                                            <p:strVal val="#ppt_x"/>
                                          </p:val>
                                        </p:tav>
                                      </p:tavLst>
                                    </p:anim>
                                    <p:anim calcmode="lin" valueType="num">
                                      <p:cBhvr additive="base">
                                        <p:cTn id="32" dur="500" fill="hold"/>
                                        <p:tgtEl>
                                          <p:spTgt spid="68"/>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75"/>
                                        </p:tgtEl>
                                        <p:attrNameLst>
                                          <p:attrName>style.visibility</p:attrName>
                                        </p:attrNameLst>
                                      </p:cBhvr>
                                      <p:to>
                                        <p:strVal val="visible"/>
                                      </p:to>
                                    </p:set>
                                    <p:anim calcmode="lin" valueType="num">
                                      <p:cBhvr additive="base">
                                        <p:cTn id="35" dur="500" fill="hold"/>
                                        <p:tgtEl>
                                          <p:spTgt spid="75"/>
                                        </p:tgtEl>
                                        <p:attrNameLst>
                                          <p:attrName>ppt_x</p:attrName>
                                        </p:attrNameLst>
                                      </p:cBhvr>
                                      <p:tavLst>
                                        <p:tav tm="0">
                                          <p:val>
                                            <p:strVal val="#ppt_x"/>
                                          </p:val>
                                        </p:tav>
                                        <p:tav tm="100000">
                                          <p:val>
                                            <p:strVal val="#ppt_x"/>
                                          </p:val>
                                        </p:tav>
                                      </p:tavLst>
                                    </p:anim>
                                    <p:anim calcmode="lin" valueType="num">
                                      <p:cBhvr additive="base">
                                        <p:cTn id="36" dur="500" fill="hold"/>
                                        <p:tgtEl>
                                          <p:spTgt spid="75"/>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79"/>
                                        </p:tgtEl>
                                        <p:attrNameLst>
                                          <p:attrName>style.visibility</p:attrName>
                                        </p:attrNameLst>
                                      </p:cBhvr>
                                      <p:to>
                                        <p:strVal val="visible"/>
                                      </p:to>
                                    </p:set>
                                    <p:anim calcmode="lin" valueType="num">
                                      <p:cBhvr additive="base">
                                        <p:cTn id="39" dur="500" fill="hold"/>
                                        <p:tgtEl>
                                          <p:spTgt spid="79"/>
                                        </p:tgtEl>
                                        <p:attrNameLst>
                                          <p:attrName>ppt_x</p:attrName>
                                        </p:attrNameLst>
                                      </p:cBhvr>
                                      <p:tavLst>
                                        <p:tav tm="0">
                                          <p:val>
                                            <p:strVal val="#ppt_x"/>
                                          </p:val>
                                        </p:tav>
                                        <p:tav tm="100000">
                                          <p:val>
                                            <p:strVal val="#ppt_x"/>
                                          </p:val>
                                        </p:tav>
                                      </p:tavLst>
                                    </p:anim>
                                    <p:anim calcmode="lin" valueType="num">
                                      <p:cBhvr additive="base">
                                        <p:cTn id="40" dur="500" fill="hold"/>
                                        <p:tgtEl>
                                          <p:spTgt spid="79"/>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80"/>
                                        </p:tgtEl>
                                        <p:attrNameLst>
                                          <p:attrName>style.visibility</p:attrName>
                                        </p:attrNameLst>
                                      </p:cBhvr>
                                      <p:to>
                                        <p:strVal val="visible"/>
                                      </p:to>
                                    </p:set>
                                    <p:anim calcmode="lin" valueType="num">
                                      <p:cBhvr additive="base">
                                        <p:cTn id="43" dur="500" fill="hold"/>
                                        <p:tgtEl>
                                          <p:spTgt spid="80"/>
                                        </p:tgtEl>
                                        <p:attrNameLst>
                                          <p:attrName>ppt_x</p:attrName>
                                        </p:attrNameLst>
                                      </p:cBhvr>
                                      <p:tavLst>
                                        <p:tav tm="0">
                                          <p:val>
                                            <p:strVal val="#ppt_x"/>
                                          </p:val>
                                        </p:tav>
                                        <p:tav tm="100000">
                                          <p:val>
                                            <p:strVal val="#ppt_x"/>
                                          </p:val>
                                        </p:tav>
                                      </p:tavLst>
                                    </p:anim>
                                    <p:anim calcmode="lin" valueType="num">
                                      <p:cBhvr additive="base">
                                        <p:cTn id="44" dur="500" fill="hold"/>
                                        <p:tgtEl>
                                          <p:spTgt spid="80"/>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81"/>
                                        </p:tgtEl>
                                        <p:attrNameLst>
                                          <p:attrName>style.visibility</p:attrName>
                                        </p:attrNameLst>
                                      </p:cBhvr>
                                      <p:to>
                                        <p:strVal val="visible"/>
                                      </p:to>
                                    </p:set>
                                    <p:anim calcmode="lin" valueType="num">
                                      <p:cBhvr additive="base">
                                        <p:cTn id="47" dur="500" fill="hold"/>
                                        <p:tgtEl>
                                          <p:spTgt spid="81"/>
                                        </p:tgtEl>
                                        <p:attrNameLst>
                                          <p:attrName>ppt_x</p:attrName>
                                        </p:attrNameLst>
                                      </p:cBhvr>
                                      <p:tavLst>
                                        <p:tav tm="0">
                                          <p:val>
                                            <p:strVal val="#ppt_x"/>
                                          </p:val>
                                        </p:tav>
                                        <p:tav tm="100000">
                                          <p:val>
                                            <p:strVal val="#ppt_x"/>
                                          </p:val>
                                        </p:tav>
                                      </p:tavLst>
                                    </p:anim>
                                    <p:anim calcmode="lin" valueType="num">
                                      <p:cBhvr additive="base">
                                        <p:cTn id="48" dur="500" fill="hold"/>
                                        <p:tgtEl>
                                          <p:spTgt spid="81"/>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82"/>
                                        </p:tgtEl>
                                        <p:attrNameLst>
                                          <p:attrName>style.visibility</p:attrName>
                                        </p:attrNameLst>
                                      </p:cBhvr>
                                      <p:to>
                                        <p:strVal val="visible"/>
                                      </p:to>
                                    </p:set>
                                    <p:anim calcmode="lin" valueType="num">
                                      <p:cBhvr additive="base">
                                        <p:cTn id="51" dur="500" fill="hold"/>
                                        <p:tgtEl>
                                          <p:spTgt spid="82"/>
                                        </p:tgtEl>
                                        <p:attrNameLst>
                                          <p:attrName>ppt_x</p:attrName>
                                        </p:attrNameLst>
                                      </p:cBhvr>
                                      <p:tavLst>
                                        <p:tav tm="0">
                                          <p:val>
                                            <p:strVal val="#ppt_x"/>
                                          </p:val>
                                        </p:tav>
                                        <p:tav tm="100000">
                                          <p:val>
                                            <p:strVal val="#ppt_x"/>
                                          </p:val>
                                        </p:tav>
                                      </p:tavLst>
                                    </p:anim>
                                    <p:anim calcmode="lin" valueType="num">
                                      <p:cBhvr additive="base">
                                        <p:cTn id="52" dur="500" fill="hold"/>
                                        <p:tgtEl>
                                          <p:spTgt spid="82"/>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83"/>
                                        </p:tgtEl>
                                        <p:attrNameLst>
                                          <p:attrName>style.visibility</p:attrName>
                                        </p:attrNameLst>
                                      </p:cBhvr>
                                      <p:to>
                                        <p:strVal val="visible"/>
                                      </p:to>
                                    </p:set>
                                    <p:anim calcmode="lin" valueType="num">
                                      <p:cBhvr additive="base">
                                        <p:cTn id="55" dur="500" fill="hold"/>
                                        <p:tgtEl>
                                          <p:spTgt spid="83"/>
                                        </p:tgtEl>
                                        <p:attrNameLst>
                                          <p:attrName>ppt_x</p:attrName>
                                        </p:attrNameLst>
                                      </p:cBhvr>
                                      <p:tavLst>
                                        <p:tav tm="0">
                                          <p:val>
                                            <p:strVal val="#ppt_x"/>
                                          </p:val>
                                        </p:tav>
                                        <p:tav tm="100000">
                                          <p:val>
                                            <p:strVal val="#ppt_x"/>
                                          </p:val>
                                        </p:tav>
                                      </p:tavLst>
                                    </p:anim>
                                    <p:anim calcmode="lin" valueType="num">
                                      <p:cBhvr additive="base">
                                        <p:cTn id="56" dur="500" fill="hold"/>
                                        <p:tgtEl>
                                          <p:spTgt spid="83"/>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84"/>
                                        </p:tgtEl>
                                        <p:attrNameLst>
                                          <p:attrName>style.visibility</p:attrName>
                                        </p:attrNameLst>
                                      </p:cBhvr>
                                      <p:to>
                                        <p:strVal val="visible"/>
                                      </p:to>
                                    </p:set>
                                    <p:anim calcmode="lin" valueType="num">
                                      <p:cBhvr additive="base">
                                        <p:cTn id="59" dur="500" fill="hold"/>
                                        <p:tgtEl>
                                          <p:spTgt spid="84"/>
                                        </p:tgtEl>
                                        <p:attrNameLst>
                                          <p:attrName>ppt_x</p:attrName>
                                        </p:attrNameLst>
                                      </p:cBhvr>
                                      <p:tavLst>
                                        <p:tav tm="0">
                                          <p:val>
                                            <p:strVal val="#ppt_x"/>
                                          </p:val>
                                        </p:tav>
                                        <p:tav tm="100000">
                                          <p:val>
                                            <p:strVal val="#ppt_x"/>
                                          </p:val>
                                        </p:tav>
                                      </p:tavLst>
                                    </p:anim>
                                    <p:anim calcmode="lin" valueType="num">
                                      <p:cBhvr additive="base">
                                        <p:cTn id="60" dur="500" fill="hold"/>
                                        <p:tgtEl>
                                          <p:spTgt spid="84"/>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85"/>
                                        </p:tgtEl>
                                        <p:attrNameLst>
                                          <p:attrName>style.visibility</p:attrName>
                                        </p:attrNameLst>
                                      </p:cBhvr>
                                      <p:to>
                                        <p:strVal val="visible"/>
                                      </p:to>
                                    </p:set>
                                    <p:anim calcmode="lin" valueType="num">
                                      <p:cBhvr additive="base">
                                        <p:cTn id="63" dur="500" fill="hold"/>
                                        <p:tgtEl>
                                          <p:spTgt spid="85"/>
                                        </p:tgtEl>
                                        <p:attrNameLst>
                                          <p:attrName>ppt_x</p:attrName>
                                        </p:attrNameLst>
                                      </p:cBhvr>
                                      <p:tavLst>
                                        <p:tav tm="0">
                                          <p:val>
                                            <p:strVal val="#ppt_x"/>
                                          </p:val>
                                        </p:tav>
                                        <p:tav tm="100000">
                                          <p:val>
                                            <p:strVal val="#ppt_x"/>
                                          </p:val>
                                        </p:tav>
                                      </p:tavLst>
                                    </p:anim>
                                    <p:anim calcmode="lin" valueType="num">
                                      <p:cBhvr additive="base">
                                        <p:cTn id="64" dur="500" fill="hold"/>
                                        <p:tgtEl>
                                          <p:spTgt spid="85"/>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86"/>
                                        </p:tgtEl>
                                        <p:attrNameLst>
                                          <p:attrName>style.visibility</p:attrName>
                                        </p:attrNameLst>
                                      </p:cBhvr>
                                      <p:to>
                                        <p:strVal val="visible"/>
                                      </p:to>
                                    </p:set>
                                    <p:anim calcmode="lin" valueType="num">
                                      <p:cBhvr additive="base">
                                        <p:cTn id="67" dur="500" fill="hold"/>
                                        <p:tgtEl>
                                          <p:spTgt spid="86"/>
                                        </p:tgtEl>
                                        <p:attrNameLst>
                                          <p:attrName>ppt_x</p:attrName>
                                        </p:attrNameLst>
                                      </p:cBhvr>
                                      <p:tavLst>
                                        <p:tav tm="0">
                                          <p:val>
                                            <p:strVal val="#ppt_x"/>
                                          </p:val>
                                        </p:tav>
                                        <p:tav tm="100000">
                                          <p:val>
                                            <p:strVal val="#ppt_x"/>
                                          </p:val>
                                        </p:tav>
                                      </p:tavLst>
                                    </p:anim>
                                    <p:anim calcmode="lin" valueType="num">
                                      <p:cBhvr additive="base">
                                        <p:cTn id="68" dur="500" fill="hold"/>
                                        <p:tgtEl>
                                          <p:spTgt spid="8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33" grpId="0" animBg="1"/>
      <p:bldP spid="43" grpId="0" animBg="1"/>
      <p:bldP spid="44" grpId="0" animBg="1"/>
      <p:bldP spid="79" grpId="0"/>
      <p:bldP spid="80" grpId="0"/>
      <p:bldP spid="81" grpId="0"/>
      <p:bldP spid="82" grpId="0"/>
      <p:bldP spid="83" grpId="0"/>
      <p:bldP spid="84" grpId="0"/>
      <p:bldP spid="85" grpId="0"/>
      <p:bldP spid="86"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rotWithShape="1">
          <a:blip r:embed="rId4">
            <a:extLst>
              <a:ext uri="{28A0092B-C50C-407E-A947-70E740481C1C}">
                <a14:useLocalDpi xmlns:a14="http://schemas.microsoft.com/office/drawing/2010/main" val="0"/>
              </a:ext>
            </a:extLst>
          </a:blip>
          <a:srcRect t="15403"/>
          <a:stretch/>
        </p:blipFill>
        <p:spPr>
          <a:xfrm>
            <a:off x="0" y="-1"/>
            <a:ext cx="12192000" cy="6876005"/>
          </a:xfrm>
          <a:prstGeom prst="rect">
            <a:avLst/>
          </a:prstGeom>
        </p:spPr>
      </p:pic>
      <p:sp>
        <p:nvSpPr>
          <p:cNvPr id="8" name="矩形 7"/>
          <p:cNvSpPr/>
          <p:nvPr/>
        </p:nvSpPr>
        <p:spPr>
          <a:xfrm>
            <a:off x="2989943" y="-72571"/>
            <a:ext cx="6241143" cy="6995887"/>
          </a:xfrm>
          <a:prstGeom prst="rect">
            <a:avLst/>
          </a:prstGeom>
          <a:solidFill>
            <a:srgbClr val="F785A0"/>
          </a:solidFill>
          <a:ln>
            <a:solidFill>
              <a:srgbClr val="FFFFF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70" name="直接连接符 69"/>
          <p:cNvCxnSpPr/>
          <p:nvPr/>
        </p:nvCxnSpPr>
        <p:spPr>
          <a:xfrm>
            <a:off x="3372438" y="2081956"/>
            <a:ext cx="0" cy="2300785"/>
          </a:xfrm>
          <a:prstGeom prst="line">
            <a:avLst/>
          </a:prstGeom>
          <a:ln w="38100">
            <a:solidFill>
              <a:srgbClr val="FFFFFE"/>
            </a:solidFill>
          </a:ln>
        </p:spPr>
        <p:style>
          <a:lnRef idx="1">
            <a:schemeClr val="accent1"/>
          </a:lnRef>
          <a:fillRef idx="0">
            <a:schemeClr val="accent1"/>
          </a:fillRef>
          <a:effectRef idx="0">
            <a:schemeClr val="accent1"/>
          </a:effectRef>
          <a:fontRef idx="minor">
            <a:schemeClr val="tx1"/>
          </a:fontRef>
        </p:style>
      </p:cxnSp>
      <p:sp>
        <p:nvSpPr>
          <p:cNvPr id="40" name="矩形 39">
            <a:extLst>
              <a:ext uri="{FF2B5EF4-FFF2-40B4-BE49-F238E27FC236}">
                <a16:creationId xmlns:a16="http://schemas.microsoft.com/office/drawing/2014/main" id="{E2F03855-8F03-4BD3-9CB0-2A753F973CD7}"/>
              </a:ext>
            </a:extLst>
          </p:cNvPr>
          <p:cNvSpPr/>
          <p:nvPr>
            <p:custDataLst>
              <p:tags r:id="rId1"/>
            </p:custDataLst>
          </p:nvPr>
        </p:nvSpPr>
        <p:spPr>
          <a:xfrm>
            <a:off x="4833970" y="-1712686"/>
            <a:ext cx="1077599" cy="69668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20" name="矩形 259"/>
          <p:cNvSpPr>
            <a:spLocks noChangeArrowheads="1"/>
          </p:cNvSpPr>
          <p:nvPr/>
        </p:nvSpPr>
        <p:spPr bwMode="auto">
          <a:xfrm>
            <a:off x="3536497" y="3623338"/>
            <a:ext cx="4761273" cy="442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defTabSz="866943" fontAlgn="base">
              <a:spcAft>
                <a:spcPct val="0"/>
              </a:spcAft>
              <a:buNone/>
            </a:pPr>
            <a:r>
              <a:rPr lang="zh-CN" altLang="en-US" sz="2275" b="1" cap="all" dirty="0">
                <a:solidFill>
                  <a:schemeClr val="bg1"/>
                </a:solidFill>
                <a:latin typeface="微软雅黑"/>
                <a:ea typeface="微软雅黑"/>
                <a:cs typeface="Arial" panose="020B0604020202020204" pitchFamily="34" charset="0"/>
                <a:sym typeface="微软雅黑"/>
              </a:rPr>
              <a:t>Demonstrate:</a:t>
            </a:r>
          </a:p>
        </p:txBody>
      </p:sp>
      <p:sp>
        <p:nvSpPr>
          <p:cNvPr id="21" name="矩形 259"/>
          <p:cNvSpPr>
            <a:spLocks noChangeArrowheads="1"/>
          </p:cNvSpPr>
          <p:nvPr/>
        </p:nvSpPr>
        <p:spPr bwMode="auto">
          <a:xfrm>
            <a:off x="3311615" y="2607339"/>
            <a:ext cx="5597797" cy="7926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defTabSz="866943" fontAlgn="base">
              <a:spcAft>
                <a:spcPct val="0"/>
              </a:spcAft>
              <a:buNone/>
            </a:pPr>
            <a:r>
              <a:rPr lang="zh-CN" altLang="en-US" sz="4551" b="1" cap="all" dirty="0">
                <a:solidFill>
                  <a:schemeClr val="bg1"/>
                </a:solidFill>
                <a:latin typeface="微软雅黑"/>
                <a:ea typeface="微软雅黑"/>
                <a:cs typeface="Arial" panose="020B0604020202020204" pitchFamily="34" charset="0"/>
                <a:sym typeface="微软雅黑"/>
              </a:rPr>
              <a:t>Thank </a:t>
            </a:r>
            <a:r>
              <a:rPr lang="en-US" altLang="zh-CN" sz="4551" b="1" cap="all" dirty="0">
                <a:solidFill>
                  <a:schemeClr val="bg1"/>
                </a:solidFill>
                <a:latin typeface="微软雅黑"/>
                <a:ea typeface="微软雅黑"/>
                <a:cs typeface="Arial" panose="020B0604020202020204" pitchFamily="34" charset="0"/>
                <a:sym typeface="微软雅黑"/>
              </a:rPr>
              <a:t>you</a:t>
            </a:r>
            <a:endParaRPr lang="zh-CN" altLang="en-US" sz="4551" b="1" cap="all" dirty="0">
              <a:solidFill>
                <a:schemeClr val="bg1"/>
              </a:solidFill>
              <a:latin typeface="微软雅黑"/>
              <a:ea typeface="微软雅黑"/>
              <a:cs typeface="Arial" panose="020B0604020202020204" pitchFamily="34" charset="0"/>
              <a:sym typeface="微软雅黑"/>
            </a:endParaRPr>
          </a:p>
        </p:txBody>
      </p:sp>
      <p:cxnSp>
        <p:nvCxnSpPr>
          <p:cNvPr id="9" name="直接连接符 8"/>
          <p:cNvCxnSpPr/>
          <p:nvPr/>
        </p:nvCxnSpPr>
        <p:spPr>
          <a:xfrm>
            <a:off x="8800777" y="2081956"/>
            <a:ext cx="0" cy="2300785"/>
          </a:xfrm>
          <a:prstGeom prst="line">
            <a:avLst/>
          </a:prstGeom>
          <a:ln w="38100">
            <a:solidFill>
              <a:srgbClr val="FFFFFE"/>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03250118"/>
      </p:ext>
    </p:extLst>
  </p:cSld>
  <p:clrMapOvr>
    <a:masterClrMapping/>
  </p:clrMapOvr>
  <mc:AlternateContent xmlns:mc="http://schemas.openxmlformats.org/markup-compatibility/2006" xmlns:p14="http://schemas.microsoft.com/office/powerpoint/2010/main">
    <mc:Choice Requires="p14">
      <p:transition spd="slow" p14:dur="1200" advClick="0" advTm="3000">
        <p14:prism/>
      </p:transition>
    </mc:Choice>
    <mc:Fallback xmlns:a16="http://schemas.microsoft.com/office/drawing/2014/main" xmlns:a14="http://schemas.microsoft.com/office/drawing/2010/main" xmlns="">
      <p:transition spd="slow" advClick="0"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70"/>
                                        </p:tgtEl>
                                        <p:attrNameLst>
                                          <p:attrName>style.visibility</p:attrName>
                                        </p:attrNameLst>
                                      </p:cBhvr>
                                      <p:to>
                                        <p:strVal val="visible"/>
                                      </p:to>
                                    </p:set>
                                    <p:animEffect transition="in" filter="wipe(up)">
                                      <p:cBhvr>
                                        <p:cTn id="7" dur="500"/>
                                        <p:tgtEl>
                                          <p:spTgt spid="70"/>
                                        </p:tgtEl>
                                      </p:cBhvr>
                                    </p:animEffect>
                                  </p:childTnLst>
                                </p:cTn>
                              </p:par>
                            </p:childTnLst>
                          </p:cTn>
                        </p:par>
                        <p:par>
                          <p:cTn id="8" fill="hold">
                            <p:stCondLst>
                              <p:cond delay="500"/>
                            </p:stCondLst>
                            <p:childTnLst>
                              <p:par>
                                <p:cTn id="9" presetID="1" presetClass="entr" presetSubtype="0" fill="hold" grpId="0" nodeType="afterEffect">
                                  <p:stCondLst>
                                    <p:cond delay="2200"/>
                                  </p:stCondLst>
                                  <p:childTnLst>
                                    <p:set>
                                      <p:cBhvr>
                                        <p:cTn id="10" dur="1" fill="hold">
                                          <p:stCondLst>
                                            <p:cond delay="0"/>
                                          </p:stCondLst>
                                        </p:cTn>
                                        <p:tgtEl>
                                          <p:spTgt spid="40"/>
                                        </p:tgtEl>
                                        <p:attrNameLst>
                                          <p:attrName>style.visibility</p:attrName>
                                        </p:attrNameLst>
                                      </p:cBhvr>
                                      <p:to>
                                        <p:strVal val="visible"/>
                                      </p:to>
                                    </p:set>
                                  </p:childTnLst>
                                </p:cTn>
                              </p:par>
                            </p:childTnLst>
                          </p:cTn>
                        </p:par>
                        <p:par>
                          <p:cTn id="11" fill="hold">
                            <p:stCondLst>
                              <p:cond delay="2700"/>
                            </p:stCondLst>
                            <p:childTnLst>
                              <p:par>
                                <p:cTn id="12" presetID="41" presetClass="entr" presetSubtype="0" fill="hold" grpId="0" nodeType="afterEffect">
                                  <p:stCondLst>
                                    <p:cond delay="0"/>
                                  </p:stCondLst>
                                  <p:iterate type="lt">
                                    <p:tmPct val="10000"/>
                                  </p:iterate>
                                  <p:childTnLst>
                                    <p:set>
                                      <p:cBhvr>
                                        <p:cTn id="13" dur="1" fill="hold">
                                          <p:stCondLst>
                                            <p:cond delay="0"/>
                                          </p:stCondLst>
                                        </p:cTn>
                                        <p:tgtEl>
                                          <p:spTgt spid="21"/>
                                        </p:tgtEl>
                                        <p:attrNameLst>
                                          <p:attrName>style.visibility</p:attrName>
                                        </p:attrNameLst>
                                      </p:cBhvr>
                                      <p:to>
                                        <p:strVal val="visible"/>
                                      </p:to>
                                    </p:set>
                                    <p:anim calcmode="lin" valueType="num">
                                      <p:cBhvr>
                                        <p:cTn id="14" dur="500" fill="hold"/>
                                        <p:tgtEl>
                                          <p:spTgt spid="21"/>
                                        </p:tgtEl>
                                        <p:attrNameLst>
                                          <p:attrName>ppt_x</p:attrName>
                                        </p:attrNameLst>
                                      </p:cBhvr>
                                      <p:tavLst>
                                        <p:tav tm="0">
                                          <p:val>
                                            <p:strVal val="#ppt_x"/>
                                          </p:val>
                                        </p:tav>
                                        <p:tav tm="50000">
                                          <p:val>
                                            <p:strVal val="#ppt_x+.1"/>
                                          </p:val>
                                        </p:tav>
                                        <p:tav tm="100000">
                                          <p:val>
                                            <p:strVal val="#ppt_x"/>
                                          </p:val>
                                        </p:tav>
                                      </p:tavLst>
                                    </p:anim>
                                    <p:anim calcmode="lin" valueType="num">
                                      <p:cBhvr>
                                        <p:cTn id="15" dur="500" fill="hold"/>
                                        <p:tgtEl>
                                          <p:spTgt spid="21"/>
                                        </p:tgtEl>
                                        <p:attrNameLst>
                                          <p:attrName>ppt_y</p:attrName>
                                        </p:attrNameLst>
                                      </p:cBhvr>
                                      <p:tavLst>
                                        <p:tav tm="0">
                                          <p:val>
                                            <p:strVal val="#ppt_y"/>
                                          </p:val>
                                        </p:tav>
                                        <p:tav tm="100000">
                                          <p:val>
                                            <p:strVal val="#ppt_y"/>
                                          </p:val>
                                        </p:tav>
                                      </p:tavLst>
                                    </p:anim>
                                    <p:anim calcmode="lin" valueType="num">
                                      <p:cBhvr>
                                        <p:cTn id="16" dur="500" fill="hold"/>
                                        <p:tgtEl>
                                          <p:spTgt spid="21"/>
                                        </p:tgtEl>
                                        <p:attrNameLst>
                                          <p:attrName>ppt_h</p:attrName>
                                        </p:attrNameLst>
                                      </p:cBhvr>
                                      <p:tavLst>
                                        <p:tav tm="0">
                                          <p:val>
                                            <p:strVal val="#ppt_h/10"/>
                                          </p:val>
                                        </p:tav>
                                        <p:tav tm="50000">
                                          <p:val>
                                            <p:strVal val="#ppt_h+.01"/>
                                          </p:val>
                                        </p:tav>
                                        <p:tav tm="100000">
                                          <p:val>
                                            <p:strVal val="#ppt_h"/>
                                          </p:val>
                                        </p:tav>
                                      </p:tavLst>
                                    </p:anim>
                                    <p:anim calcmode="lin" valueType="num">
                                      <p:cBhvr>
                                        <p:cTn id="17" dur="500" fill="hold"/>
                                        <p:tgtEl>
                                          <p:spTgt spid="21"/>
                                        </p:tgtEl>
                                        <p:attrNameLst>
                                          <p:attrName>ppt_w</p:attrName>
                                        </p:attrNameLst>
                                      </p:cBhvr>
                                      <p:tavLst>
                                        <p:tav tm="0">
                                          <p:val>
                                            <p:strVal val="#ppt_w/10"/>
                                          </p:val>
                                        </p:tav>
                                        <p:tav tm="50000">
                                          <p:val>
                                            <p:strVal val="#ppt_w+.01"/>
                                          </p:val>
                                        </p:tav>
                                        <p:tav tm="100000">
                                          <p:val>
                                            <p:strVal val="#ppt_w"/>
                                          </p:val>
                                        </p:tav>
                                      </p:tavLst>
                                    </p:anim>
                                    <p:animEffect transition="in" filter="fade">
                                      <p:cBhvr>
                                        <p:cTn id="18" dur="500" tmFilter="0,0; .5, 1; 1, 1"/>
                                        <p:tgtEl>
                                          <p:spTgt spid="21"/>
                                        </p:tgtEl>
                                      </p:cBhvr>
                                    </p:animEffect>
                                  </p:childTnLst>
                                </p:cTn>
                              </p:par>
                            </p:childTnLst>
                          </p:cTn>
                        </p:par>
                        <p:par>
                          <p:cTn id="19" fill="hold">
                            <p:stCondLst>
                              <p:cond delay="3550"/>
                            </p:stCondLst>
                            <p:childTnLst>
                              <p:par>
                                <p:cTn id="20" presetID="26" presetClass="emph" presetSubtype="0" fill="hold" grpId="1" nodeType="afterEffect">
                                  <p:stCondLst>
                                    <p:cond delay="0"/>
                                  </p:stCondLst>
                                  <p:iterate type="lt">
                                    <p:tmPct val="0"/>
                                  </p:iterate>
                                  <p:childTnLst>
                                    <p:animEffect transition="out" filter="fade">
                                      <p:cBhvr>
                                        <p:cTn id="21" dur="500" tmFilter="0, 0; .2, .5; .8, .5; 1, 0"/>
                                        <p:tgtEl>
                                          <p:spTgt spid="21"/>
                                        </p:tgtEl>
                                      </p:cBhvr>
                                    </p:animEffect>
                                    <p:animScale>
                                      <p:cBhvr>
                                        <p:cTn id="22" dur="250" autoRev="1" fill="hold"/>
                                        <p:tgtEl>
                                          <p:spTgt spid="21"/>
                                        </p:tgtEl>
                                      </p:cBhvr>
                                      <p:by x="105000" y="105000"/>
                                    </p:animScale>
                                  </p:childTnLst>
                                </p:cTn>
                              </p:par>
                            </p:childTnLst>
                          </p:cTn>
                        </p:par>
                        <p:par>
                          <p:cTn id="23" fill="hold">
                            <p:stCondLst>
                              <p:cond delay="4050"/>
                            </p:stCondLst>
                            <p:childTnLst>
                              <p:par>
                                <p:cTn id="24" presetID="41" presetClass="entr" presetSubtype="0" fill="hold" grpId="0" nodeType="afterEffect">
                                  <p:stCondLst>
                                    <p:cond delay="0"/>
                                  </p:stCondLst>
                                  <p:iterate type="lt">
                                    <p:tmPct val="10000"/>
                                  </p:iterate>
                                  <p:childTnLst>
                                    <p:set>
                                      <p:cBhvr>
                                        <p:cTn id="25" dur="1" fill="hold">
                                          <p:stCondLst>
                                            <p:cond delay="0"/>
                                          </p:stCondLst>
                                        </p:cTn>
                                        <p:tgtEl>
                                          <p:spTgt spid="20"/>
                                        </p:tgtEl>
                                        <p:attrNameLst>
                                          <p:attrName>style.visibility</p:attrName>
                                        </p:attrNameLst>
                                      </p:cBhvr>
                                      <p:to>
                                        <p:strVal val="visible"/>
                                      </p:to>
                                    </p:set>
                                    <p:anim calcmode="lin" valueType="num">
                                      <p:cBhvr>
                                        <p:cTn id="26" dur="500" fill="hold"/>
                                        <p:tgtEl>
                                          <p:spTgt spid="20"/>
                                        </p:tgtEl>
                                        <p:attrNameLst>
                                          <p:attrName>ppt_x</p:attrName>
                                        </p:attrNameLst>
                                      </p:cBhvr>
                                      <p:tavLst>
                                        <p:tav tm="0">
                                          <p:val>
                                            <p:strVal val="#ppt_x"/>
                                          </p:val>
                                        </p:tav>
                                        <p:tav tm="50000">
                                          <p:val>
                                            <p:strVal val="#ppt_x+.1"/>
                                          </p:val>
                                        </p:tav>
                                        <p:tav tm="100000">
                                          <p:val>
                                            <p:strVal val="#ppt_x"/>
                                          </p:val>
                                        </p:tav>
                                      </p:tavLst>
                                    </p:anim>
                                    <p:anim calcmode="lin" valueType="num">
                                      <p:cBhvr>
                                        <p:cTn id="27" dur="500" fill="hold"/>
                                        <p:tgtEl>
                                          <p:spTgt spid="20"/>
                                        </p:tgtEl>
                                        <p:attrNameLst>
                                          <p:attrName>ppt_y</p:attrName>
                                        </p:attrNameLst>
                                      </p:cBhvr>
                                      <p:tavLst>
                                        <p:tav tm="0">
                                          <p:val>
                                            <p:strVal val="#ppt_y"/>
                                          </p:val>
                                        </p:tav>
                                        <p:tav tm="100000">
                                          <p:val>
                                            <p:strVal val="#ppt_y"/>
                                          </p:val>
                                        </p:tav>
                                      </p:tavLst>
                                    </p:anim>
                                    <p:anim calcmode="lin" valueType="num">
                                      <p:cBhvr>
                                        <p:cTn id="28" dur="500" fill="hold"/>
                                        <p:tgtEl>
                                          <p:spTgt spid="20"/>
                                        </p:tgtEl>
                                        <p:attrNameLst>
                                          <p:attrName>ppt_h</p:attrName>
                                        </p:attrNameLst>
                                      </p:cBhvr>
                                      <p:tavLst>
                                        <p:tav tm="0">
                                          <p:val>
                                            <p:strVal val="#ppt_h/10"/>
                                          </p:val>
                                        </p:tav>
                                        <p:tav tm="50000">
                                          <p:val>
                                            <p:strVal val="#ppt_h+.01"/>
                                          </p:val>
                                        </p:tav>
                                        <p:tav tm="100000">
                                          <p:val>
                                            <p:strVal val="#ppt_h"/>
                                          </p:val>
                                        </p:tav>
                                      </p:tavLst>
                                    </p:anim>
                                    <p:anim calcmode="lin" valueType="num">
                                      <p:cBhvr>
                                        <p:cTn id="29" dur="500" fill="hold"/>
                                        <p:tgtEl>
                                          <p:spTgt spid="20"/>
                                        </p:tgtEl>
                                        <p:attrNameLst>
                                          <p:attrName>ppt_w</p:attrName>
                                        </p:attrNameLst>
                                      </p:cBhvr>
                                      <p:tavLst>
                                        <p:tav tm="0">
                                          <p:val>
                                            <p:strVal val="#ppt_w/10"/>
                                          </p:val>
                                        </p:tav>
                                        <p:tav tm="50000">
                                          <p:val>
                                            <p:strVal val="#ppt_w+.01"/>
                                          </p:val>
                                        </p:tav>
                                        <p:tav tm="100000">
                                          <p:val>
                                            <p:strVal val="#ppt_w"/>
                                          </p:val>
                                        </p:tav>
                                      </p:tavLst>
                                    </p:anim>
                                    <p:animEffect transition="in" filter="fade">
                                      <p:cBhvr>
                                        <p:cTn id="30" dur="500" tmFilter="0,0; .5, 1; 1, 1"/>
                                        <p:tgtEl>
                                          <p:spTgt spid="20"/>
                                        </p:tgtEl>
                                      </p:cBhvr>
                                    </p:animEffect>
                                  </p:childTnLst>
                                </p:cTn>
                              </p:par>
                            </p:childTnLst>
                          </p:cTn>
                        </p:par>
                        <p:par>
                          <p:cTn id="31" fill="hold">
                            <p:stCondLst>
                              <p:cond delay="5100"/>
                            </p:stCondLst>
                            <p:childTnLst>
                              <p:par>
                                <p:cTn id="32" presetID="22" presetClass="entr" presetSubtype="1" fill="hold" nodeType="afterEffect">
                                  <p:stCondLst>
                                    <p:cond delay="0"/>
                                  </p:stCondLst>
                                  <p:childTnLst>
                                    <p:set>
                                      <p:cBhvr>
                                        <p:cTn id="33" dur="1" fill="hold">
                                          <p:stCondLst>
                                            <p:cond delay="0"/>
                                          </p:stCondLst>
                                        </p:cTn>
                                        <p:tgtEl>
                                          <p:spTgt spid="9"/>
                                        </p:tgtEl>
                                        <p:attrNameLst>
                                          <p:attrName>style.visibility</p:attrName>
                                        </p:attrNameLst>
                                      </p:cBhvr>
                                      <p:to>
                                        <p:strVal val="visible"/>
                                      </p:to>
                                    </p:set>
                                    <p:animEffect transition="in" filter="wipe(up)">
                                      <p:cBhvr>
                                        <p:cTn id="3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P spid="20" grpId="0"/>
      <p:bldP spid="21" grpId="0"/>
      <p:bldP spid="21" grpId="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图片 8"/>
          <p:cNvPicPr>
            <a:picLocks noChangeAspect="1"/>
          </p:cNvPicPr>
          <p:nvPr/>
        </p:nvPicPr>
        <p:blipFill rotWithShape="1">
          <a:blip r:embed="rId4">
            <a:extLst>
              <a:ext uri="{28A0092B-C50C-407E-A947-70E740481C1C}">
                <a14:useLocalDpi xmlns:a14="http://schemas.microsoft.com/office/drawing/2010/main" val="0"/>
              </a:ext>
            </a:extLst>
          </a:blip>
          <a:srcRect t="15403"/>
          <a:stretch/>
        </p:blipFill>
        <p:spPr>
          <a:xfrm>
            <a:off x="0" y="-1"/>
            <a:ext cx="12192000" cy="6876005"/>
          </a:xfrm>
          <a:prstGeom prst="rect">
            <a:avLst/>
          </a:prstGeom>
        </p:spPr>
      </p:pic>
      <p:sp>
        <p:nvSpPr>
          <p:cNvPr id="10" name="矩形 9"/>
          <p:cNvSpPr/>
          <p:nvPr/>
        </p:nvSpPr>
        <p:spPr>
          <a:xfrm>
            <a:off x="2989943" y="-72571"/>
            <a:ext cx="6241143" cy="6995887"/>
          </a:xfrm>
          <a:prstGeom prst="rect">
            <a:avLst/>
          </a:prstGeom>
          <a:solidFill>
            <a:srgbClr val="F785A0"/>
          </a:solidFill>
          <a:ln>
            <a:solidFill>
              <a:srgbClr val="FFFFF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文本框 3080"/>
          <p:cNvSpPr txBox="1">
            <a:spLocks noChangeArrowheads="1"/>
          </p:cNvSpPr>
          <p:nvPr/>
        </p:nvSpPr>
        <p:spPr bwMode="auto">
          <a:xfrm>
            <a:off x="4846457" y="1755753"/>
            <a:ext cx="2495383" cy="13185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6693" tIns="43346" rIns="86693" bIns="43346">
            <a:spAutoFit/>
          </a:bodyPr>
          <a:lstStyle/>
          <a:p>
            <a:pPr algn="ctr" defTabSz="866943" fontAlgn="base">
              <a:spcBef>
                <a:spcPct val="0"/>
              </a:spcBef>
              <a:spcAft>
                <a:spcPct val="0"/>
              </a:spcAft>
            </a:pPr>
            <a:r>
              <a:rPr lang="en-US" altLang="zh-CN" sz="7999" b="1" dirty="0">
                <a:solidFill>
                  <a:schemeClr val="bg1"/>
                </a:solidFill>
                <a:latin typeface="微软雅黑"/>
                <a:ea typeface="微软雅黑"/>
                <a:sym typeface="微软雅黑"/>
              </a:rPr>
              <a:t>ONE</a:t>
            </a:r>
          </a:p>
        </p:txBody>
      </p:sp>
      <p:sp>
        <p:nvSpPr>
          <p:cNvPr id="41" name="矩形 40"/>
          <p:cNvSpPr/>
          <p:nvPr/>
        </p:nvSpPr>
        <p:spPr>
          <a:xfrm>
            <a:off x="4791682" y="3753915"/>
            <a:ext cx="5337888" cy="307777"/>
          </a:xfrm>
          <a:prstGeom prst="rect">
            <a:avLst/>
          </a:prstGeom>
        </p:spPr>
        <p:txBody>
          <a:bodyPr wrap="square" lIns="0" tIns="0" rIns="0" bIns="0">
            <a:spAutoFit/>
          </a:bodyPr>
          <a:lstStyle/>
          <a:p>
            <a:pPr defTabSz="866943" fontAlgn="base">
              <a:spcBef>
                <a:spcPct val="0"/>
              </a:spcBef>
              <a:spcAft>
                <a:spcPct val="0"/>
              </a:spcAft>
            </a:pPr>
            <a:r>
              <a:rPr lang="zh-CN" altLang="en-US" sz="2000" b="1" dirty="0">
                <a:solidFill>
                  <a:schemeClr val="bg1"/>
                </a:solidFill>
                <a:latin typeface="微软雅黑"/>
                <a:sym typeface="微软雅黑"/>
              </a:rPr>
              <a:t>Name of the project in charge</a:t>
            </a:r>
          </a:p>
        </p:txBody>
      </p:sp>
      <p:sp>
        <p:nvSpPr>
          <p:cNvPr id="42" name="文本框 41"/>
          <p:cNvSpPr txBox="1"/>
          <p:nvPr/>
        </p:nvSpPr>
        <p:spPr>
          <a:xfrm>
            <a:off x="4791682" y="4187951"/>
            <a:ext cx="3772185" cy="405432"/>
          </a:xfrm>
          <a:prstGeom prst="rect">
            <a:avLst/>
          </a:prstGeom>
          <a:noFill/>
        </p:spPr>
        <p:txBody>
          <a:bodyPr wrap="square" lIns="0" tIns="0" rIns="0" bIns="0" rtlCol="0">
            <a:spAutoFit/>
          </a:bodyPr>
          <a:lstStyle/>
          <a:p>
            <a:pPr algn="just" defTabSz="866943" fontAlgn="base">
              <a:lnSpc>
                <a:spcPct val="150000"/>
              </a:lnSpc>
              <a:spcBef>
                <a:spcPct val="0"/>
              </a:spcBef>
              <a:spcAft>
                <a:spcPct val="0"/>
              </a:spcAft>
            </a:pPr>
            <a:r>
              <a:rPr lang="zh-CN" altLang="en-US" sz="933" b="1" dirty="0">
                <a:solidFill>
                  <a:schemeClr val="bg1"/>
                </a:solidFill>
                <a:latin typeface="微软雅黑"/>
                <a:ea typeface="微软雅黑"/>
                <a:cs typeface="+mn-ea"/>
                <a:sym typeface="微软雅黑"/>
              </a:rPr>
              <a:t>Please replace the text content, modify the text content, or copy your content directly to this. Please replace the text content, modify the text content, or copy your content directly to this.</a:t>
            </a:r>
          </a:p>
        </p:txBody>
      </p:sp>
      <p:sp>
        <p:nvSpPr>
          <p:cNvPr id="14" name="MH_Other_2"/>
          <p:cNvSpPr/>
          <p:nvPr>
            <p:custDataLst>
              <p:tags r:id="rId1"/>
            </p:custDataLst>
          </p:nvPr>
        </p:nvSpPr>
        <p:spPr>
          <a:xfrm>
            <a:off x="6055935" y="3074270"/>
            <a:ext cx="504857" cy="230246"/>
          </a:xfrm>
          <a:custGeom>
            <a:avLst/>
            <a:gdLst>
              <a:gd name="connsiteX0" fmla="*/ 0 w 928918"/>
              <a:gd name="connsiteY0" fmla="*/ 0 h 459023"/>
              <a:gd name="connsiteX1" fmla="*/ 928918 w 928918"/>
              <a:gd name="connsiteY1" fmla="*/ 0 h 459023"/>
              <a:gd name="connsiteX2" fmla="*/ 464459 w 928918"/>
              <a:gd name="connsiteY2" fmla="*/ 459023 h 459023"/>
            </a:gdLst>
            <a:ahLst/>
            <a:cxnLst>
              <a:cxn ang="0">
                <a:pos x="connsiteX0" y="connsiteY0"/>
              </a:cxn>
              <a:cxn ang="0">
                <a:pos x="connsiteX1" y="connsiteY1"/>
              </a:cxn>
              <a:cxn ang="0">
                <a:pos x="connsiteX2" y="connsiteY2"/>
              </a:cxn>
            </a:cxnLst>
            <a:rect l="l" t="t" r="r" b="b"/>
            <a:pathLst>
              <a:path w="928918" h="459023">
                <a:moveTo>
                  <a:pt x="0" y="0"/>
                </a:moveTo>
                <a:lnTo>
                  <a:pt x="928918" y="0"/>
                </a:lnTo>
                <a:lnTo>
                  <a:pt x="464459" y="459023"/>
                </a:lnTo>
                <a:close/>
              </a:path>
            </a:pathLst>
          </a:custGeom>
          <a:solidFill>
            <a:srgbClr val="FFFFFE"/>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101239" anchor="ctr">
            <a:normAutofit fontScale="77500" lnSpcReduction="20000"/>
          </a:bodyPr>
          <a:lstStyle/>
          <a:p>
            <a:pPr algn="ctr" defTabSz="866943" fontAlgn="base">
              <a:spcBef>
                <a:spcPct val="0"/>
              </a:spcBef>
              <a:spcAft>
                <a:spcPct val="0"/>
              </a:spcAft>
              <a:defRPr/>
            </a:pPr>
            <a:endParaRPr lang="zh-CN" altLang="en-US" sz="1333" b="1" dirty="0">
              <a:solidFill>
                <a:schemeClr val="bg1"/>
              </a:solidFill>
              <a:latin typeface="微软雅黑"/>
              <a:ea typeface="微软雅黑"/>
              <a:sym typeface="微软雅黑"/>
            </a:endParaRPr>
          </a:p>
        </p:txBody>
      </p:sp>
    </p:spTree>
    <p:extLst>
      <p:ext uri="{BB962C8B-B14F-4D97-AF65-F5344CB8AC3E}">
        <p14:creationId xmlns:p14="http://schemas.microsoft.com/office/powerpoint/2010/main" val="2751064678"/>
      </p:ext>
    </p:extLst>
  </p:cSld>
  <p:clrMapOvr>
    <a:masterClrMapping/>
  </p:clrMapOvr>
  <mc:AlternateContent xmlns:mc="http://schemas.openxmlformats.org/markup-compatibility/2006" xmlns:p14="http://schemas.microsoft.com/office/powerpoint/2010/main">
    <mc:Choice Requires="p14">
      <p:transition spd="slow" p14:dur="1200" advTm="3000">
        <p14:prism/>
      </p:transition>
    </mc:Choice>
    <mc:Fallback xmlns:a14="http://schemas.microsoft.com/office/drawing/2010/main" xmlns="">
      <p:transition spd="slow"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 calcmode="lin" valueType="num">
                                      <p:cBhvr>
                                        <p:cTn id="7" dur="500" fill="hold"/>
                                        <p:tgtEl>
                                          <p:spTgt spid="38"/>
                                        </p:tgtEl>
                                        <p:attrNameLst>
                                          <p:attrName>ppt_w</p:attrName>
                                        </p:attrNameLst>
                                      </p:cBhvr>
                                      <p:tavLst>
                                        <p:tav tm="0">
                                          <p:val>
                                            <p:fltVal val="0"/>
                                          </p:val>
                                        </p:tav>
                                        <p:tav tm="100000">
                                          <p:val>
                                            <p:strVal val="#ppt_w"/>
                                          </p:val>
                                        </p:tav>
                                      </p:tavLst>
                                    </p:anim>
                                    <p:anim calcmode="lin" valueType="num">
                                      <p:cBhvr>
                                        <p:cTn id="8" dur="500" fill="hold"/>
                                        <p:tgtEl>
                                          <p:spTgt spid="38"/>
                                        </p:tgtEl>
                                        <p:attrNameLst>
                                          <p:attrName>ppt_h</p:attrName>
                                        </p:attrNameLst>
                                      </p:cBhvr>
                                      <p:tavLst>
                                        <p:tav tm="0">
                                          <p:val>
                                            <p:fltVal val="0"/>
                                          </p:val>
                                        </p:tav>
                                        <p:tav tm="100000">
                                          <p:val>
                                            <p:strVal val="#ppt_h"/>
                                          </p:val>
                                        </p:tav>
                                      </p:tavLst>
                                    </p:anim>
                                    <p:animEffect transition="in" filter="fade">
                                      <p:cBhvr>
                                        <p:cTn id="9" dur="500"/>
                                        <p:tgtEl>
                                          <p:spTgt spid="38"/>
                                        </p:tgtEl>
                                      </p:cBhvr>
                                    </p:animEffect>
                                  </p:childTnLst>
                                </p:cTn>
                              </p:par>
                              <p:par>
                                <p:cTn id="10" presetID="42" presetClass="entr" presetSubtype="0" fill="hold" grpId="0" nodeType="with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fade">
                                      <p:cBhvr>
                                        <p:cTn id="12" dur="1000"/>
                                        <p:tgtEl>
                                          <p:spTgt spid="14"/>
                                        </p:tgtEl>
                                      </p:cBhvr>
                                    </p:animEffect>
                                    <p:anim calcmode="lin" valueType="num">
                                      <p:cBhvr>
                                        <p:cTn id="13" dur="1000" fill="hold"/>
                                        <p:tgtEl>
                                          <p:spTgt spid="14"/>
                                        </p:tgtEl>
                                        <p:attrNameLst>
                                          <p:attrName>ppt_x</p:attrName>
                                        </p:attrNameLst>
                                      </p:cBhvr>
                                      <p:tavLst>
                                        <p:tav tm="0">
                                          <p:val>
                                            <p:strVal val="#ppt_x"/>
                                          </p:val>
                                        </p:tav>
                                        <p:tav tm="100000">
                                          <p:val>
                                            <p:strVal val="#ppt_x"/>
                                          </p:val>
                                        </p:tav>
                                      </p:tavLst>
                                    </p:anim>
                                    <p:anim calcmode="lin" valueType="num">
                                      <p:cBhvr>
                                        <p:cTn id="14"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32" fill="hold" grpId="0" nodeType="clickEffect">
                                  <p:stCondLst>
                                    <p:cond delay="0"/>
                                  </p:stCondLst>
                                  <p:childTnLst>
                                    <p:set>
                                      <p:cBhvr>
                                        <p:cTn id="18" dur="1" fill="hold">
                                          <p:stCondLst>
                                            <p:cond delay="0"/>
                                          </p:stCondLst>
                                        </p:cTn>
                                        <p:tgtEl>
                                          <p:spTgt spid="41"/>
                                        </p:tgtEl>
                                        <p:attrNameLst>
                                          <p:attrName>style.visibility</p:attrName>
                                        </p:attrNameLst>
                                      </p:cBhvr>
                                      <p:to>
                                        <p:strVal val="visible"/>
                                      </p:to>
                                    </p:set>
                                    <p:anim calcmode="lin" valueType="num">
                                      <p:cBhvr>
                                        <p:cTn id="19" dur="500" fill="hold"/>
                                        <p:tgtEl>
                                          <p:spTgt spid="41"/>
                                        </p:tgtEl>
                                        <p:attrNameLst>
                                          <p:attrName>ppt_w</p:attrName>
                                        </p:attrNameLst>
                                      </p:cBhvr>
                                      <p:tavLst>
                                        <p:tav tm="0">
                                          <p:val>
                                            <p:strVal val="4*#ppt_w"/>
                                          </p:val>
                                        </p:tav>
                                        <p:tav tm="100000">
                                          <p:val>
                                            <p:strVal val="#ppt_w"/>
                                          </p:val>
                                        </p:tav>
                                      </p:tavLst>
                                    </p:anim>
                                    <p:anim calcmode="lin" valueType="num">
                                      <p:cBhvr>
                                        <p:cTn id="20" dur="500" fill="hold"/>
                                        <p:tgtEl>
                                          <p:spTgt spid="41"/>
                                        </p:tgtEl>
                                        <p:attrNameLst>
                                          <p:attrName>ppt_h</p:attrName>
                                        </p:attrNameLst>
                                      </p:cBhvr>
                                      <p:tavLst>
                                        <p:tav tm="0">
                                          <p:val>
                                            <p:strVal val="4*#ppt_h"/>
                                          </p:val>
                                        </p:tav>
                                        <p:tav tm="100000">
                                          <p:val>
                                            <p:strVal val="#ppt_h"/>
                                          </p:val>
                                        </p:tav>
                                      </p:tavLst>
                                    </p:anim>
                                  </p:childTnLst>
                                </p:cTn>
                              </p:par>
                              <p:par>
                                <p:cTn id="21" presetID="2" presetClass="entr" presetSubtype="4" fill="hold" grpId="0" nodeType="withEffect">
                                  <p:stCondLst>
                                    <p:cond delay="0"/>
                                  </p:stCondLst>
                                  <p:childTnLst>
                                    <p:set>
                                      <p:cBhvr>
                                        <p:cTn id="22" dur="1" fill="hold">
                                          <p:stCondLst>
                                            <p:cond delay="0"/>
                                          </p:stCondLst>
                                        </p:cTn>
                                        <p:tgtEl>
                                          <p:spTgt spid="42"/>
                                        </p:tgtEl>
                                        <p:attrNameLst>
                                          <p:attrName>style.visibility</p:attrName>
                                        </p:attrNameLst>
                                      </p:cBhvr>
                                      <p:to>
                                        <p:strVal val="visible"/>
                                      </p:to>
                                    </p:set>
                                    <p:anim calcmode="lin" valueType="num">
                                      <p:cBhvr additive="base">
                                        <p:cTn id="23" dur="500" fill="hold"/>
                                        <p:tgtEl>
                                          <p:spTgt spid="42"/>
                                        </p:tgtEl>
                                        <p:attrNameLst>
                                          <p:attrName>ppt_x</p:attrName>
                                        </p:attrNameLst>
                                      </p:cBhvr>
                                      <p:tavLst>
                                        <p:tav tm="0">
                                          <p:val>
                                            <p:strVal val="#ppt_x"/>
                                          </p:val>
                                        </p:tav>
                                        <p:tav tm="100000">
                                          <p:val>
                                            <p:strVal val="#ppt_x"/>
                                          </p:val>
                                        </p:tav>
                                      </p:tavLst>
                                    </p:anim>
                                    <p:anim calcmode="lin" valueType="num">
                                      <p:cBhvr additive="base">
                                        <p:cTn id="24" dur="500" fill="hold"/>
                                        <p:tgtEl>
                                          <p:spTgt spid="4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P spid="41" grpId="0"/>
      <p:bldP spid="42" grpId="0"/>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hidden="1"/>
          <p:cNvSpPr>
            <a:spLocks noGrp="1"/>
          </p:cNvSpPr>
          <p:nvPr>
            <p:ph type="title"/>
          </p:nvPr>
        </p:nvSpPr>
        <p:spPr/>
        <p:txBody>
          <a:bodyPr/>
          <a:lstStyle/>
          <a:p>
            <a:endParaRPr lang="zh-CN" altLang="en-US">
              <a:latin typeface="微软雅黑"/>
              <a:ea typeface="微软雅黑"/>
              <a:cs typeface="+mn-ea"/>
              <a:sym typeface="微软雅黑"/>
            </a:endParaRPr>
          </a:p>
        </p:txBody>
      </p:sp>
      <p:sp>
        <p:nvSpPr>
          <p:cNvPr id="84" name="AutoShape 8"/>
          <p:cNvSpPr>
            <a:spLocks noChangeArrowheads="1"/>
          </p:cNvSpPr>
          <p:nvPr/>
        </p:nvSpPr>
        <p:spPr bwMode="auto">
          <a:xfrm>
            <a:off x="4103878" y="2212675"/>
            <a:ext cx="2350611" cy="2348938"/>
          </a:xfrm>
          <a:prstGeom prst="diamond">
            <a:avLst/>
          </a:prstGeom>
          <a:blipFill>
            <a:blip r:embed="rId3"/>
            <a:stretch>
              <a:fillRect l="-44685" t="-7738" r="-40479" b="-6028"/>
            </a:stretch>
          </a:blipFill>
          <a:ln>
            <a:noFill/>
          </a:ln>
        </p:spPr>
        <p:txBody>
          <a:bodyPr lIns="0" tIns="0" rIns="0" bIns="0"/>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eaLnBrk="1" hangingPunct="1">
              <a:lnSpc>
                <a:spcPct val="130000"/>
              </a:lnSpc>
            </a:pPr>
            <a:endParaRPr lang="es-ES" altLang="en-US" sz="2000">
              <a:solidFill>
                <a:srgbClr val="000000"/>
              </a:solidFill>
              <a:latin typeface="微软雅黑"/>
              <a:ea typeface="微软雅黑"/>
              <a:cs typeface="+mn-ea"/>
              <a:sym typeface="微软雅黑"/>
            </a:endParaRPr>
          </a:p>
        </p:txBody>
      </p:sp>
      <p:sp>
        <p:nvSpPr>
          <p:cNvPr id="85" name="AutoShape 9"/>
          <p:cNvSpPr>
            <a:spLocks noChangeArrowheads="1"/>
          </p:cNvSpPr>
          <p:nvPr/>
        </p:nvSpPr>
        <p:spPr bwMode="auto">
          <a:xfrm>
            <a:off x="6437747" y="2212675"/>
            <a:ext cx="2350611" cy="2348938"/>
          </a:xfrm>
          <a:prstGeom prst="diamond">
            <a:avLst/>
          </a:prstGeom>
          <a:blipFill>
            <a:blip r:embed="rId3"/>
            <a:stretch>
              <a:fillRect l="-44685" t="-7738" r="-40479" b="-6028"/>
            </a:stretch>
          </a:blipFill>
          <a:ln w="25400" cap="flat" cmpd="sng" algn="ctr">
            <a:noFill/>
            <a:prstDash val="solid"/>
          </a:ln>
          <a:effectLst/>
        </p:spPr>
        <p:txBody>
          <a:bodyPr rot="0" spcFirstLastPara="0" vertOverflow="overflow" horzOverflow="overflow" vert="horz" wrap="square" lIns="96417" tIns="48208" rIns="96417" bIns="48208" numCol="1" spcCol="0" rtlCol="0" fromWordArt="0" anchor="ctr" anchorCtr="0" forceAA="0" compatLnSpc="1">
            <a:prstTxWarp prst="textNoShape">
              <a:avLst/>
            </a:prstTxWarp>
            <a:noAutofit/>
          </a:bodyPr>
          <a:lstStyle/>
          <a:p>
            <a:pPr algn="ctr">
              <a:lnSpc>
                <a:spcPct val="130000"/>
              </a:lnSpc>
            </a:pPr>
            <a:endParaRPr lang="es-ES" altLang="en-US" sz="1600" kern="0">
              <a:solidFill>
                <a:sysClr val="window" lastClr="FFFFFF"/>
              </a:solidFill>
              <a:latin typeface="微软雅黑"/>
              <a:ea typeface="微软雅黑"/>
              <a:cs typeface="+mn-ea"/>
              <a:sym typeface="微软雅黑"/>
            </a:endParaRPr>
          </a:p>
        </p:txBody>
      </p:sp>
      <p:sp>
        <p:nvSpPr>
          <p:cNvPr id="87" name="AutoShape 11"/>
          <p:cNvSpPr>
            <a:spLocks noChangeArrowheads="1"/>
          </p:cNvSpPr>
          <p:nvPr/>
        </p:nvSpPr>
        <p:spPr bwMode="auto">
          <a:xfrm>
            <a:off x="2920201" y="3578843"/>
            <a:ext cx="2348938" cy="2348938"/>
          </a:xfrm>
          <a:prstGeom prst="diamond">
            <a:avLst/>
          </a:prstGeom>
          <a:solidFill>
            <a:srgbClr val="F785A0"/>
          </a:solidFill>
          <a:ln w="25400" cap="flat" cmpd="sng" algn="ctr">
            <a:noFill/>
            <a:prstDash val="solid"/>
          </a:ln>
          <a:effectLst/>
        </p:spPr>
        <p:txBody>
          <a:bodyPr rot="0" spcFirstLastPara="0" vertOverflow="overflow" horzOverflow="overflow" vert="horz" wrap="square" lIns="96417" tIns="48208" rIns="96417" bIns="48208" numCol="1" spcCol="0" rtlCol="0" fromWordArt="0" anchor="ctr" anchorCtr="0" forceAA="0" compatLnSpc="1">
            <a:prstTxWarp prst="textNoShape">
              <a:avLst/>
            </a:prstTxWarp>
            <a:noAutofit/>
          </a:bodyPr>
          <a:lstStyle/>
          <a:p>
            <a:pPr algn="ctr">
              <a:lnSpc>
                <a:spcPct val="130000"/>
              </a:lnSpc>
            </a:pPr>
            <a:endParaRPr lang="es-ES" altLang="en-US" sz="1600" kern="0" dirty="0">
              <a:solidFill>
                <a:sysClr val="window" lastClr="FFFFFF"/>
              </a:solidFill>
              <a:latin typeface="微软雅黑"/>
              <a:ea typeface="微软雅黑"/>
              <a:cs typeface="+mn-ea"/>
              <a:sym typeface="微软雅黑"/>
            </a:endParaRPr>
          </a:p>
        </p:txBody>
      </p:sp>
      <p:sp>
        <p:nvSpPr>
          <p:cNvPr id="88" name="AutoShape 12"/>
          <p:cNvSpPr>
            <a:spLocks noChangeArrowheads="1"/>
          </p:cNvSpPr>
          <p:nvPr/>
        </p:nvSpPr>
        <p:spPr bwMode="auto">
          <a:xfrm>
            <a:off x="5269138" y="3578843"/>
            <a:ext cx="2350611" cy="2348938"/>
          </a:xfrm>
          <a:prstGeom prst="diamond">
            <a:avLst/>
          </a:prstGeom>
          <a:blipFill dpi="0" rotWithShape="1">
            <a:blip r:embed="rId4"/>
            <a:srcRect/>
            <a:stretch>
              <a:fillRect/>
            </a:stretch>
          </a:blipFill>
          <a:ln>
            <a:noFill/>
          </a:ln>
        </p:spPr>
        <p:txBody>
          <a:bodyPr lIns="0" tIns="0" rIns="0" bIns="0"/>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eaLnBrk="1" hangingPunct="1">
              <a:lnSpc>
                <a:spcPct val="130000"/>
              </a:lnSpc>
            </a:pPr>
            <a:endParaRPr lang="es-ES" altLang="en-US" sz="2000">
              <a:solidFill>
                <a:srgbClr val="000000"/>
              </a:solidFill>
              <a:latin typeface="微软雅黑"/>
              <a:ea typeface="微软雅黑"/>
              <a:cs typeface="+mn-ea"/>
              <a:sym typeface="微软雅黑"/>
            </a:endParaRPr>
          </a:p>
        </p:txBody>
      </p:sp>
      <p:sp>
        <p:nvSpPr>
          <p:cNvPr id="89" name="AutoShape 13"/>
          <p:cNvSpPr>
            <a:spLocks noChangeArrowheads="1"/>
          </p:cNvSpPr>
          <p:nvPr/>
        </p:nvSpPr>
        <p:spPr bwMode="auto">
          <a:xfrm>
            <a:off x="7603007" y="3578843"/>
            <a:ext cx="2350611" cy="2348938"/>
          </a:xfrm>
          <a:prstGeom prst="diamond">
            <a:avLst/>
          </a:prstGeom>
          <a:solidFill>
            <a:srgbClr val="F785A0"/>
          </a:solidFill>
          <a:ln>
            <a:noFill/>
          </a:ln>
        </p:spPr>
        <p:txBody>
          <a:bodyPr lIns="0" tIns="0" rIns="0" bIns="0"/>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eaLnBrk="1" hangingPunct="1">
              <a:lnSpc>
                <a:spcPct val="130000"/>
              </a:lnSpc>
            </a:pPr>
            <a:endParaRPr lang="es-ES" altLang="en-US" sz="2000">
              <a:solidFill>
                <a:srgbClr val="000000"/>
              </a:solidFill>
              <a:latin typeface="微软雅黑"/>
              <a:ea typeface="微软雅黑"/>
              <a:cs typeface="+mn-ea"/>
              <a:sym typeface="微软雅黑"/>
            </a:endParaRPr>
          </a:p>
        </p:txBody>
      </p:sp>
      <p:sp>
        <p:nvSpPr>
          <p:cNvPr id="90" name="AutoShape 10"/>
          <p:cNvSpPr>
            <a:spLocks/>
          </p:cNvSpPr>
          <p:nvPr/>
        </p:nvSpPr>
        <p:spPr bwMode="auto">
          <a:xfrm>
            <a:off x="3864464" y="4157536"/>
            <a:ext cx="492222" cy="410186"/>
          </a:xfrm>
          <a:custGeom>
            <a:avLst/>
            <a:gdLst>
              <a:gd name="T0" fmla="*/ 466725 w 21600"/>
              <a:gd name="T1" fmla="*/ 169263 h 21579"/>
              <a:gd name="T2" fmla="*/ 458471 w 21600"/>
              <a:gd name="T3" fmla="*/ 192802 h 21579"/>
              <a:gd name="T4" fmla="*/ 437836 w 21600"/>
              <a:gd name="T5" fmla="*/ 205977 h 21579"/>
              <a:gd name="T6" fmla="*/ 437836 w 21600"/>
              <a:gd name="T7" fmla="*/ 299395 h 21579"/>
              <a:gd name="T8" fmla="*/ 426319 w 21600"/>
              <a:gd name="T9" fmla="*/ 326737 h 21579"/>
              <a:gd name="T10" fmla="*/ 398855 w 21600"/>
              <a:gd name="T11" fmla="*/ 338111 h 21579"/>
              <a:gd name="T12" fmla="*/ 357326 w 21600"/>
              <a:gd name="T13" fmla="*/ 304676 h 21579"/>
              <a:gd name="T14" fmla="*/ 305013 w 21600"/>
              <a:gd name="T15" fmla="*/ 274955 h 21579"/>
              <a:gd name="T16" fmla="*/ 247407 w 21600"/>
              <a:gd name="T17" fmla="*/ 251776 h 21579"/>
              <a:gd name="T18" fmla="*/ 189910 w 21600"/>
              <a:gd name="T19" fmla="*/ 239141 h 21579"/>
              <a:gd name="T20" fmla="*/ 172191 w 21600"/>
              <a:gd name="T21" fmla="*/ 249253 h 21579"/>
              <a:gd name="T22" fmla="*/ 162814 w 21600"/>
              <a:gd name="T23" fmla="*/ 265060 h 21579"/>
              <a:gd name="T24" fmla="*/ 162295 w 21600"/>
              <a:gd name="T25" fmla="*/ 282939 h 21579"/>
              <a:gd name="T26" fmla="*/ 171716 w 21600"/>
              <a:gd name="T27" fmla="*/ 299395 h 21579"/>
              <a:gd name="T28" fmla="*/ 165882 w 21600"/>
              <a:gd name="T29" fmla="*/ 318537 h 21579"/>
              <a:gd name="T30" fmla="*/ 171068 w 21600"/>
              <a:gd name="T31" fmla="*/ 335353 h 21579"/>
              <a:gd name="T32" fmla="*/ 183622 w 21600"/>
              <a:gd name="T33" fmla="*/ 350908 h 21579"/>
              <a:gd name="T34" fmla="*/ 200324 w 21600"/>
              <a:gd name="T35" fmla="*/ 365723 h 21579"/>
              <a:gd name="T36" fmla="*/ 182714 w 21600"/>
              <a:gd name="T37" fmla="*/ 382341 h 21579"/>
              <a:gd name="T38" fmla="*/ 155834 w 21600"/>
              <a:gd name="T39" fmla="*/ 388794 h 21579"/>
              <a:gd name="T40" fmla="*/ 127852 w 21600"/>
              <a:gd name="T41" fmla="*/ 386144 h 21579"/>
              <a:gd name="T42" fmla="*/ 106374 w 21600"/>
              <a:gd name="T43" fmla="*/ 375096 h 21579"/>
              <a:gd name="T44" fmla="*/ 96219 w 21600"/>
              <a:gd name="T45" fmla="*/ 343464 h 21579"/>
              <a:gd name="T46" fmla="*/ 87122 w 21600"/>
              <a:gd name="T47" fmla="*/ 310444 h 21579"/>
              <a:gd name="T48" fmla="*/ 83578 w 21600"/>
              <a:gd name="T49" fmla="*/ 275423 h 21579"/>
              <a:gd name="T50" fmla="*/ 89672 w 21600"/>
              <a:gd name="T51" fmla="*/ 237087 h 21579"/>
              <a:gd name="T52" fmla="*/ 38980 w 21600"/>
              <a:gd name="T53" fmla="*/ 237087 h 21579"/>
              <a:gd name="T54" fmla="*/ 11538 w 21600"/>
              <a:gd name="T55" fmla="*/ 225713 h 21579"/>
              <a:gd name="T56" fmla="*/ 0 w 21600"/>
              <a:gd name="T57" fmla="*/ 198101 h 21579"/>
              <a:gd name="T58" fmla="*/ 0 w 21600"/>
              <a:gd name="T59" fmla="*/ 140118 h 21579"/>
              <a:gd name="T60" fmla="*/ 11366 w 21600"/>
              <a:gd name="T61" fmla="*/ 112559 h 21579"/>
              <a:gd name="T62" fmla="*/ 38980 w 21600"/>
              <a:gd name="T63" fmla="*/ 101024 h 21579"/>
              <a:gd name="T64" fmla="*/ 165363 w 21600"/>
              <a:gd name="T65" fmla="*/ 101024 h 21579"/>
              <a:gd name="T66" fmla="*/ 227420 w 21600"/>
              <a:gd name="T67" fmla="*/ 92571 h 21579"/>
              <a:gd name="T68" fmla="*/ 291941 w 21600"/>
              <a:gd name="T69" fmla="*/ 69825 h 21579"/>
              <a:gd name="T70" fmla="*/ 351621 w 21600"/>
              <a:gd name="T71" fmla="*/ 37346 h 21579"/>
              <a:gd name="T72" fmla="*/ 398855 w 21600"/>
              <a:gd name="T73" fmla="*/ 0 h 21579"/>
              <a:gd name="T74" fmla="*/ 426319 w 21600"/>
              <a:gd name="T75" fmla="*/ 11427 h 21579"/>
              <a:gd name="T76" fmla="*/ 437836 w 21600"/>
              <a:gd name="T77" fmla="*/ 39040 h 21579"/>
              <a:gd name="T78" fmla="*/ 437836 w 21600"/>
              <a:gd name="T79" fmla="*/ 132187 h 21579"/>
              <a:gd name="T80" fmla="*/ 458471 w 21600"/>
              <a:gd name="T81" fmla="*/ 145471 h 21579"/>
              <a:gd name="T82" fmla="*/ 466725 w 21600"/>
              <a:gd name="T83" fmla="*/ 169263 h 21579"/>
              <a:gd name="T84" fmla="*/ 398855 w 21600"/>
              <a:gd name="T85" fmla="*/ 51458 h 21579"/>
              <a:gd name="T86" fmla="*/ 356807 w 21600"/>
              <a:gd name="T87" fmla="*/ 80242 h 21579"/>
              <a:gd name="T88" fmla="*/ 308557 w 21600"/>
              <a:gd name="T89" fmla="*/ 105152 h 21579"/>
              <a:gd name="T90" fmla="*/ 256656 w 21600"/>
              <a:gd name="T91" fmla="*/ 124780 h 21579"/>
              <a:gd name="T92" fmla="*/ 204343 w 21600"/>
              <a:gd name="T93" fmla="*/ 137054 h 21579"/>
              <a:gd name="T94" fmla="*/ 204343 w 21600"/>
              <a:gd name="T95" fmla="*/ 201381 h 21579"/>
              <a:gd name="T96" fmla="*/ 256656 w 21600"/>
              <a:gd name="T97" fmla="*/ 213800 h 21579"/>
              <a:gd name="T98" fmla="*/ 308557 w 21600"/>
              <a:gd name="T99" fmla="*/ 233536 h 21579"/>
              <a:gd name="T100" fmla="*/ 357066 w 21600"/>
              <a:gd name="T101" fmla="*/ 258607 h 21579"/>
              <a:gd name="T102" fmla="*/ 398855 w 21600"/>
              <a:gd name="T103" fmla="*/ 286959 h 21579"/>
              <a:gd name="T104" fmla="*/ 398855 w 21600"/>
              <a:gd name="T105" fmla="*/ 51458 h 21579"/>
              <a:gd name="T106" fmla="*/ 398855 w 21600"/>
              <a:gd name="T107" fmla="*/ 51458 h 21579"/>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21600" h="21579">
                <a:moveTo>
                  <a:pt x="21600" y="9391"/>
                </a:moveTo>
                <a:cubicBezTo>
                  <a:pt x="21600" y="9887"/>
                  <a:pt x="21473" y="10321"/>
                  <a:pt x="21218" y="10697"/>
                </a:cubicBezTo>
                <a:cubicBezTo>
                  <a:pt x="20964" y="11073"/>
                  <a:pt x="20648" y="11313"/>
                  <a:pt x="20263" y="11428"/>
                </a:cubicBezTo>
                <a:lnTo>
                  <a:pt x="20263" y="16611"/>
                </a:lnTo>
                <a:cubicBezTo>
                  <a:pt x="20263" y="17201"/>
                  <a:pt x="20087" y="17708"/>
                  <a:pt x="19730" y="18128"/>
                </a:cubicBezTo>
                <a:cubicBezTo>
                  <a:pt x="19375" y="18551"/>
                  <a:pt x="18951" y="18759"/>
                  <a:pt x="18459" y="18759"/>
                </a:cubicBezTo>
                <a:cubicBezTo>
                  <a:pt x="17928" y="18122"/>
                  <a:pt x="17286" y="17506"/>
                  <a:pt x="16537" y="16904"/>
                </a:cubicBezTo>
                <a:cubicBezTo>
                  <a:pt x="15786" y="16305"/>
                  <a:pt x="14980" y="15757"/>
                  <a:pt x="14116" y="15255"/>
                </a:cubicBezTo>
                <a:cubicBezTo>
                  <a:pt x="13254" y="14756"/>
                  <a:pt x="12363" y="14325"/>
                  <a:pt x="11450" y="13969"/>
                </a:cubicBezTo>
                <a:cubicBezTo>
                  <a:pt x="10537" y="13614"/>
                  <a:pt x="9648" y="13380"/>
                  <a:pt x="8789" y="13268"/>
                </a:cubicBezTo>
                <a:cubicBezTo>
                  <a:pt x="8453" y="13379"/>
                  <a:pt x="8179" y="13564"/>
                  <a:pt x="7969" y="13829"/>
                </a:cubicBezTo>
                <a:cubicBezTo>
                  <a:pt x="7758" y="14093"/>
                  <a:pt x="7614" y="14386"/>
                  <a:pt x="7535" y="14706"/>
                </a:cubicBezTo>
                <a:cubicBezTo>
                  <a:pt x="7457" y="15029"/>
                  <a:pt x="7450" y="15361"/>
                  <a:pt x="7511" y="15698"/>
                </a:cubicBezTo>
                <a:cubicBezTo>
                  <a:pt x="7575" y="16036"/>
                  <a:pt x="7719" y="16341"/>
                  <a:pt x="7947" y="16611"/>
                </a:cubicBezTo>
                <a:cubicBezTo>
                  <a:pt x="7751" y="16992"/>
                  <a:pt x="7660" y="17347"/>
                  <a:pt x="7677" y="17673"/>
                </a:cubicBezTo>
                <a:cubicBezTo>
                  <a:pt x="7692" y="17993"/>
                  <a:pt x="7773" y="18307"/>
                  <a:pt x="7917" y="18606"/>
                </a:cubicBezTo>
                <a:cubicBezTo>
                  <a:pt x="8059" y="18909"/>
                  <a:pt x="8255" y="19193"/>
                  <a:pt x="8498" y="19469"/>
                </a:cubicBezTo>
                <a:cubicBezTo>
                  <a:pt x="8737" y="19745"/>
                  <a:pt x="8997" y="20021"/>
                  <a:pt x="9271" y="20291"/>
                </a:cubicBezTo>
                <a:cubicBezTo>
                  <a:pt x="9114" y="20696"/>
                  <a:pt x="8843" y="21001"/>
                  <a:pt x="8456" y="21213"/>
                </a:cubicBezTo>
                <a:cubicBezTo>
                  <a:pt x="8069" y="21424"/>
                  <a:pt x="7655" y="21541"/>
                  <a:pt x="7212" y="21571"/>
                </a:cubicBezTo>
                <a:cubicBezTo>
                  <a:pt x="6772" y="21600"/>
                  <a:pt x="6341" y="21550"/>
                  <a:pt x="5917" y="21424"/>
                </a:cubicBezTo>
                <a:cubicBezTo>
                  <a:pt x="5496" y="21295"/>
                  <a:pt x="5163" y="21092"/>
                  <a:pt x="4923" y="20811"/>
                </a:cubicBezTo>
                <a:cubicBezTo>
                  <a:pt x="4781" y="20241"/>
                  <a:pt x="4625" y="19657"/>
                  <a:pt x="4453" y="19056"/>
                </a:cubicBezTo>
                <a:cubicBezTo>
                  <a:pt x="4282" y="18454"/>
                  <a:pt x="4140" y="17843"/>
                  <a:pt x="4032" y="17224"/>
                </a:cubicBezTo>
                <a:cubicBezTo>
                  <a:pt x="3922" y="16599"/>
                  <a:pt x="3868" y="15953"/>
                  <a:pt x="3868" y="15281"/>
                </a:cubicBezTo>
                <a:cubicBezTo>
                  <a:pt x="3868" y="14615"/>
                  <a:pt x="3961" y="13905"/>
                  <a:pt x="4150" y="13154"/>
                </a:cubicBezTo>
                <a:lnTo>
                  <a:pt x="1804" y="13154"/>
                </a:lnTo>
                <a:cubicBezTo>
                  <a:pt x="1312" y="13154"/>
                  <a:pt x="889" y="12945"/>
                  <a:pt x="534" y="12523"/>
                </a:cubicBezTo>
                <a:cubicBezTo>
                  <a:pt x="176" y="12100"/>
                  <a:pt x="0" y="11592"/>
                  <a:pt x="0" y="10991"/>
                </a:cubicBezTo>
                <a:lnTo>
                  <a:pt x="0" y="7774"/>
                </a:lnTo>
                <a:cubicBezTo>
                  <a:pt x="0" y="7184"/>
                  <a:pt x="176" y="6677"/>
                  <a:pt x="526" y="6245"/>
                </a:cubicBezTo>
                <a:cubicBezTo>
                  <a:pt x="879" y="5820"/>
                  <a:pt x="1305" y="5605"/>
                  <a:pt x="1804" y="5605"/>
                </a:cubicBezTo>
                <a:lnTo>
                  <a:pt x="7653" y="5605"/>
                </a:lnTo>
                <a:cubicBezTo>
                  <a:pt x="8551" y="5605"/>
                  <a:pt x="9509" y="5450"/>
                  <a:pt x="10525" y="5136"/>
                </a:cubicBezTo>
                <a:cubicBezTo>
                  <a:pt x="11541" y="4822"/>
                  <a:pt x="12537" y="4399"/>
                  <a:pt x="13511" y="3874"/>
                </a:cubicBezTo>
                <a:cubicBezTo>
                  <a:pt x="14488" y="3343"/>
                  <a:pt x="15409" y="2744"/>
                  <a:pt x="16273" y="2072"/>
                </a:cubicBezTo>
                <a:cubicBezTo>
                  <a:pt x="17135" y="1406"/>
                  <a:pt x="17864" y="713"/>
                  <a:pt x="18459" y="0"/>
                </a:cubicBezTo>
                <a:cubicBezTo>
                  <a:pt x="18951" y="0"/>
                  <a:pt x="19375" y="214"/>
                  <a:pt x="19730" y="634"/>
                </a:cubicBezTo>
                <a:cubicBezTo>
                  <a:pt x="20087" y="1057"/>
                  <a:pt x="20263" y="1567"/>
                  <a:pt x="20263" y="2166"/>
                </a:cubicBezTo>
                <a:lnTo>
                  <a:pt x="20263" y="7334"/>
                </a:lnTo>
                <a:cubicBezTo>
                  <a:pt x="20648" y="7446"/>
                  <a:pt x="20963" y="7692"/>
                  <a:pt x="21218" y="8071"/>
                </a:cubicBezTo>
                <a:cubicBezTo>
                  <a:pt x="21473" y="8455"/>
                  <a:pt x="21600" y="8895"/>
                  <a:pt x="21600" y="9391"/>
                </a:cubicBezTo>
                <a:moveTo>
                  <a:pt x="18459" y="2855"/>
                </a:moveTo>
                <a:cubicBezTo>
                  <a:pt x="17864" y="3407"/>
                  <a:pt x="17215" y="3941"/>
                  <a:pt x="16513" y="4452"/>
                </a:cubicBezTo>
                <a:cubicBezTo>
                  <a:pt x="15810" y="4963"/>
                  <a:pt x="15066" y="5423"/>
                  <a:pt x="14280" y="5834"/>
                </a:cubicBezTo>
                <a:cubicBezTo>
                  <a:pt x="13494" y="6245"/>
                  <a:pt x="12694" y="6609"/>
                  <a:pt x="11878" y="6923"/>
                </a:cubicBezTo>
                <a:cubicBezTo>
                  <a:pt x="11061" y="7237"/>
                  <a:pt x="10255" y="7463"/>
                  <a:pt x="9457" y="7604"/>
                </a:cubicBezTo>
                <a:lnTo>
                  <a:pt x="9457" y="11173"/>
                </a:lnTo>
                <a:cubicBezTo>
                  <a:pt x="10255" y="11325"/>
                  <a:pt x="11061" y="11554"/>
                  <a:pt x="11878" y="11862"/>
                </a:cubicBezTo>
                <a:cubicBezTo>
                  <a:pt x="12694" y="12170"/>
                  <a:pt x="13494" y="12537"/>
                  <a:pt x="14280" y="12957"/>
                </a:cubicBezTo>
                <a:cubicBezTo>
                  <a:pt x="15066" y="13379"/>
                  <a:pt x="15813" y="13843"/>
                  <a:pt x="16525" y="14348"/>
                </a:cubicBezTo>
                <a:cubicBezTo>
                  <a:pt x="17235" y="14856"/>
                  <a:pt x="17881" y="15381"/>
                  <a:pt x="18459" y="15921"/>
                </a:cubicBezTo>
                <a:lnTo>
                  <a:pt x="18459" y="2855"/>
                </a:lnTo>
                <a:close/>
                <a:moveTo>
                  <a:pt x="18459" y="2855"/>
                </a:move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lnSpc>
                <a:spcPct val="130000"/>
              </a:lnSpc>
            </a:pPr>
            <a:endParaRPr lang="zh-CN" altLang="en-US" sz="1600">
              <a:latin typeface="微软雅黑"/>
              <a:ea typeface="微软雅黑"/>
              <a:cs typeface="+mn-ea"/>
              <a:sym typeface="微软雅黑"/>
            </a:endParaRPr>
          </a:p>
        </p:txBody>
      </p:sp>
      <p:sp>
        <p:nvSpPr>
          <p:cNvPr id="91" name="Rectangle 21"/>
          <p:cNvSpPr>
            <a:spLocks noChangeArrowheads="1"/>
          </p:cNvSpPr>
          <p:nvPr/>
        </p:nvSpPr>
        <p:spPr bwMode="auto">
          <a:xfrm>
            <a:off x="3592893" y="4686546"/>
            <a:ext cx="100187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eaLnBrk="1" hangingPunct="1"/>
            <a:r>
              <a:rPr lang="en-US" altLang="zh-CN" b="1">
                <a:solidFill>
                  <a:srgbClr val="FFFFFF"/>
                </a:solidFill>
                <a:latin typeface="微软雅黑"/>
                <a:ea typeface="微软雅黑"/>
                <a:cs typeface="+mn-ea"/>
                <a:sym typeface="微软雅黑"/>
              </a:rPr>
              <a:t>01</a:t>
            </a:r>
            <a:endParaRPr lang="en-US" b="1" dirty="0">
              <a:solidFill>
                <a:srgbClr val="FFFFFF"/>
              </a:solidFill>
              <a:latin typeface="微软雅黑"/>
              <a:ea typeface="微软雅黑"/>
              <a:cs typeface="+mn-ea"/>
              <a:sym typeface="微软雅黑"/>
            </a:endParaRPr>
          </a:p>
        </p:txBody>
      </p:sp>
      <p:sp>
        <p:nvSpPr>
          <p:cNvPr id="95" name="AutoShape 16"/>
          <p:cNvSpPr>
            <a:spLocks/>
          </p:cNvSpPr>
          <p:nvPr/>
        </p:nvSpPr>
        <p:spPr bwMode="auto">
          <a:xfrm>
            <a:off x="8610891" y="4342562"/>
            <a:ext cx="425253" cy="411859"/>
          </a:xfrm>
          <a:custGeom>
            <a:avLst/>
            <a:gdLst>
              <a:gd name="T0" fmla="*/ 375933 w 21600"/>
              <a:gd name="T1" fmla="*/ 0 h 21600"/>
              <a:gd name="T2" fmla="*/ 27292 w 21600"/>
              <a:gd name="T3" fmla="*/ 0 h 21600"/>
              <a:gd name="T4" fmla="*/ 0 w 21600"/>
              <a:gd name="T5" fmla="*/ 27680 h 21600"/>
              <a:gd name="T6" fmla="*/ 0 w 21600"/>
              <a:gd name="T7" fmla="*/ 279822 h 21600"/>
              <a:gd name="T8" fmla="*/ 27292 w 21600"/>
              <a:gd name="T9" fmla="*/ 307502 h 21600"/>
              <a:gd name="T10" fmla="*/ 160693 w 21600"/>
              <a:gd name="T11" fmla="*/ 307502 h 21600"/>
              <a:gd name="T12" fmla="*/ 118242 w 21600"/>
              <a:gd name="T13" fmla="*/ 362845 h 21600"/>
              <a:gd name="T14" fmla="*/ 118242 w 21600"/>
              <a:gd name="T15" fmla="*/ 390525 h 21600"/>
              <a:gd name="T16" fmla="*/ 160693 w 21600"/>
              <a:gd name="T17" fmla="*/ 390525 h 21600"/>
              <a:gd name="T18" fmla="*/ 242532 w 21600"/>
              <a:gd name="T19" fmla="*/ 390525 h 21600"/>
              <a:gd name="T20" fmla="*/ 281959 w 21600"/>
              <a:gd name="T21" fmla="*/ 390525 h 21600"/>
              <a:gd name="T22" fmla="*/ 281959 w 21600"/>
              <a:gd name="T23" fmla="*/ 362845 h 21600"/>
              <a:gd name="T24" fmla="*/ 242532 w 21600"/>
              <a:gd name="T25" fmla="*/ 307502 h 21600"/>
              <a:gd name="T26" fmla="*/ 375933 w 21600"/>
              <a:gd name="T27" fmla="*/ 307502 h 21600"/>
              <a:gd name="T28" fmla="*/ 403225 w 21600"/>
              <a:gd name="T29" fmla="*/ 279822 h 21600"/>
              <a:gd name="T30" fmla="*/ 403225 w 21600"/>
              <a:gd name="T31" fmla="*/ 27680 h 21600"/>
              <a:gd name="T32" fmla="*/ 375933 w 21600"/>
              <a:gd name="T33" fmla="*/ 0 h 21600"/>
              <a:gd name="T34" fmla="*/ 178875 w 21600"/>
              <a:gd name="T35" fmla="*/ 273675 h 21600"/>
              <a:gd name="T36" fmla="*/ 203125 w 21600"/>
              <a:gd name="T37" fmla="*/ 252142 h 21600"/>
              <a:gd name="T38" fmla="*/ 227374 w 21600"/>
              <a:gd name="T39" fmla="*/ 273675 h 21600"/>
              <a:gd name="T40" fmla="*/ 203125 w 21600"/>
              <a:gd name="T41" fmla="*/ 298282 h 21600"/>
              <a:gd name="T42" fmla="*/ 178875 w 21600"/>
              <a:gd name="T43" fmla="*/ 273675 h 21600"/>
              <a:gd name="T44" fmla="*/ 372908 w 21600"/>
              <a:gd name="T45" fmla="*/ 242921 h 21600"/>
              <a:gd name="T46" fmla="*/ 27292 w 21600"/>
              <a:gd name="T47" fmla="*/ 242921 h 21600"/>
              <a:gd name="T48" fmla="*/ 27292 w 21600"/>
              <a:gd name="T49" fmla="*/ 30754 h 21600"/>
              <a:gd name="T50" fmla="*/ 372908 w 21600"/>
              <a:gd name="T51" fmla="*/ 30754 h 21600"/>
              <a:gd name="T52" fmla="*/ 372908 w 21600"/>
              <a:gd name="T53" fmla="*/ 242921 h 21600"/>
              <a:gd name="T54" fmla="*/ 372908 w 21600"/>
              <a:gd name="T55" fmla="*/ 242921 h 21600"/>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21600" h="21600">
                <a:moveTo>
                  <a:pt x="20138" y="0"/>
                </a:moveTo>
                <a:cubicBezTo>
                  <a:pt x="1462" y="0"/>
                  <a:pt x="1462" y="0"/>
                  <a:pt x="1462" y="0"/>
                </a:cubicBezTo>
                <a:cubicBezTo>
                  <a:pt x="650" y="0"/>
                  <a:pt x="0" y="680"/>
                  <a:pt x="0" y="1531"/>
                </a:cubicBezTo>
                <a:cubicBezTo>
                  <a:pt x="0" y="15477"/>
                  <a:pt x="0" y="15477"/>
                  <a:pt x="0" y="15477"/>
                </a:cubicBezTo>
                <a:cubicBezTo>
                  <a:pt x="0" y="16328"/>
                  <a:pt x="650" y="17008"/>
                  <a:pt x="1462" y="17008"/>
                </a:cubicBezTo>
                <a:cubicBezTo>
                  <a:pt x="8608" y="17008"/>
                  <a:pt x="8608" y="17008"/>
                  <a:pt x="8608" y="17008"/>
                </a:cubicBezTo>
                <a:cubicBezTo>
                  <a:pt x="8608" y="17008"/>
                  <a:pt x="8932" y="20069"/>
                  <a:pt x="6334" y="20069"/>
                </a:cubicBezTo>
                <a:cubicBezTo>
                  <a:pt x="6334" y="21600"/>
                  <a:pt x="6334" y="21600"/>
                  <a:pt x="6334" y="21600"/>
                </a:cubicBezTo>
                <a:cubicBezTo>
                  <a:pt x="8608" y="21600"/>
                  <a:pt x="8608" y="21600"/>
                  <a:pt x="8608" y="21600"/>
                </a:cubicBezTo>
                <a:cubicBezTo>
                  <a:pt x="12992" y="21600"/>
                  <a:pt x="12992" y="21600"/>
                  <a:pt x="12992" y="21600"/>
                </a:cubicBezTo>
                <a:cubicBezTo>
                  <a:pt x="15104" y="21600"/>
                  <a:pt x="15104" y="21600"/>
                  <a:pt x="15104" y="21600"/>
                </a:cubicBezTo>
                <a:cubicBezTo>
                  <a:pt x="15104" y="20069"/>
                  <a:pt x="15104" y="20069"/>
                  <a:pt x="15104" y="20069"/>
                </a:cubicBezTo>
                <a:cubicBezTo>
                  <a:pt x="12505" y="20069"/>
                  <a:pt x="12992" y="17008"/>
                  <a:pt x="12992" y="17008"/>
                </a:cubicBezTo>
                <a:cubicBezTo>
                  <a:pt x="20138" y="17008"/>
                  <a:pt x="20138" y="17008"/>
                  <a:pt x="20138" y="17008"/>
                </a:cubicBezTo>
                <a:cubicBezTo>
                  <a:pt x="20950" y="17008"/>
                  <a:pt x="21600" y="16328"/>
                  <a:pt x="21600" y="15477"/>
                </a:cubicBezTo>
                <a:cubicBezTo>
                  <a:pt x="21600" y="1531"/>
                  <a:pt x="21600" y="1531"/>
                  <a:pt x="21600" y="1531"/>
                </a:cubicBezTo>
                <a:cubicBezTo>
                  <a:pt x="21600" y="680"/>
                  <a:pt x="20950" y="0"/>
                  <a:pt x="20138" y="0"/>
                </a:cubicBezTo>
                <a:close/>
                <a:moveTo>
                  <a:pt x="9582" y="15137"/>
                </a:moveTo>
                <a:cubicBezTo>
                  <a:pt x="9582" y="14457"/>
                  <a:pt x="10232" y="13946"/>
                  <a:pt x="10881" y="13946"/>
                </a:cubicBezTo>
                <a:cubicBezTo>
                  <a:pt x="11531" y="13946"/>
                  <a:pt x="12180" y="14457"/>
                  <a:pt x="12180" y="15137"/>
                </a:cubicBezTo>
                <a:cubicBezTo>
                  <a:pt x="12180" y="15817"/>
                  <a:pt x="11531" y="16498"/>
                  <a:pt x="10881" y="16498"/>
                </a:cubicBezTo>
                <a:cubicBezTo>
                  <a:pt x="10232" y="16498"/>
                  <a:pt x="9582" y="15817"/>
                  <a:pt x="9582" y="15137"/>
                </a:cubicBezTo>
                <a:close/>
                <a:moveTo>
                  <a:pt x="19976" y="13436"/>
                </a:moveTo>
                <a:cubicBezTo>
                  <a:pt x="1462" y="13436"/>
                  <a:pt x="1462" y="13436"/>
                  <a:pt x="1462" y="13436"/>
                </a:cubicBezTo>
                <a:cubicBezTo>
                  <a:pt x="1462" y="1701"/>
                  <a:pt x="1462" y="1701"/>
                  <a:pt x="1462" y="1701"/>
                </a:cubicBezTo>
                <a:cubicBezTo>
                  <a:pt x="19976" y="1701"/>
                  <a:pt x="19976" y="1701"/>
                  <a:pt x="19976" y="1701"/>
                </a:cubicBezTo>
                <a:lnTo>
                  <a:pt x="19976" y="13436"/>
                </a:lnTo>
                <a:close/>
                <a:moveTo>
                  <a:pt x="19976" y="13436"/>
                </a:move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lnSpc>
                <a:spcPct val="130000"/>
              </a:lnSpc>
            </a:pPr>
            <a:endParaRPr lang="zh-CN" altLang="en-US" sz="1600">
              <a:latin typeface="微软雅黑"/>
              <a:ea typeface="微软雅黑"/>
              <a:cs typeface="+mn-ea"/>
              <a:sym typeface="微软雅黑"/>
            </a:endParaRPr>
          </a:p>
        </p:txBody>
      </p:sp>
      <p:sp>
        <p:nvSpPr>
          <p:cNvPr id="97" name="Rectangle 21"/>
          <p:cNvSpPr>
            <a:spLocks noChangeArrowheads="1"/>
          </p:cNvSpPr>
          <p:nvPr/>
        </p:nvSpPr>
        <p:spPr bwMode="auto">
          <a:xfrm>
            <a:off x="8332622" y="4735958"/>
            <a:ext cx="100187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eaLnBrk="1" hangingPunct="1"/>
            <a:r>
              <a:rPr lang="en-US" altLang="zh-CN" b="1" dirty="0">
                <a:solidFill>
                  <a:srgbClr val="FFFFFF"/>
                </a:solidFill>
                <a:latin typeface="微软雅黑"/>
                <a:ea typeface="微软雅黑"/>
                <a:cs typeface="+mn-ea"/>
                <a:sym typeface="微软雅黑"/>
              </a:rPr>
              <a:t>02</a:t>
            </a:r>
            <a:endParaRPr lang="en-US" b="1" dirty="0">
              <a:solidFill>
                <a:srgbClr val="FFFFFF"/>
              </a:solidFill>
              <a:latin typeface="微软雅黑"/>
              <a:ea typeface="微软雅黑"/>
              <a:cs typeface="+mn-ea"/>
              <a:sym typeface="微软雅黑"/>
            </a:endParaRPr>
          </a:p>
        </p:txBody>
      </p:sp>
      <p:sp>
        <p:nvSpPr>
          <p:cNvPr id="98" name="TextBox 23"/>
          <p:cNvSpPr txBox="1"/>
          <p:nvPr/>
        </p:nvSpPr>
        <p:spPr>
          <a:xfrm>
            <a:off x="1147354" y="5745769"/>
            <a:ext cx="2760773" cy="439736"/>
          </a:xfrm>
          <a:prstGeom prst="rect">
            <a:avLst/>
          </a:prstGeom>
          <a:noFill/>
        </p:spPr>
        <p:txBody>
          <a:bodyPr wrap="square" rtlCol="0">
            <a:spAutoFit/>
          </a:bodyPr>
          <a:lstStyle/>
          <a:p>
            <a:pPr>
              <a:lnSpc>
                <a:spcPct val="150000"/>
              </a:lnSpc>
            </a:pPr>
            <a:r>
              <a:rPr lang="zh-CN" altLang="en-US" sz="800" dirty="0">
                <a:solidFill>
                  <a:schemeClr val="tx1">
                    <a:lumMod val="65000"/>
                    <a:lumOff val="35000"/>
                  </a:schemeClr>
                </a:solidFill>
                <a:latin typeface="微软雅黑"/>
                <a:ea typeface="微软雅黑"/>
                <a:cs typeface="+mn-ea"/>
                <a:sym typeface="微软雅黑"/>
              </a:rPr>
              <a:t>Click to add the relevant title text, click to add the relevant title text, click to add the relevant title text, click to add the relevant title text.</a:t>
            </a:r>
            <a:endParaRPr lang="en-GB" altLang="zh-CN" sz="800" dirty="0">
              <a:solidFill>
                <a:schemeClr val="tx1">
                  <a:lumMod val="65000"/>
                  <a:lumOff val="35000"/>
                </a:schemeClr>
              </a:solidFill>
              <a:latin typeface="微软雅黑"/>
              <a:ea typeface="微软雅黑"/>
              <a:cs typeface="+mn-ea"/>
              <a:sym typeface="微软雅黑"/>
            </a:endParaRPr>
          </a:p>
        </p:txBody>
      </p:sp>
      <p:sp>
        <p:nvSpPr>
          <p:cNvPr id="99" name="TextBox 24"/>
          <p:cNvSpPr txBox="1"/>
          <p:nvPr/>
        </p:nvSpPr>
        <p:spPr>
          <a:xfrm>
            <a:off x="1147354" y="5429011"/>
            <a:ext cx="1172116" cy="261610"/>
          </a:xfrm>
          <a:prstGeom prst="rect">
            <a:avLst/>
          </a:prstGeom>
          <a:noFill/>
        </p:spPr>
        <p:txBody>
          <a:bodyPr wrap="none" rtlCol="0">
            <a:spAutoFit/>
          </a:bodyPr>
          <a:lstStyle/>
          <a:p>
            <a:r>
              <a:rPr lang="zh-CN" altLang="en-US" sz="1100" dirty="0">
                <a:solidFill>
                  <a:schemeClr val="tx1">
                    <a:lumMod val="65000"/>
                    <a:lumOff val="35000"/>
                  </a:schemeClr>
                </a:solidFill>
                <a:latin typeface="微软雅黑"/>
                <a:ea typeface="微软雅黑"/>
                <a:cs typeface="+mn-ea"/>
                <a:sym typeface="微软雅黑"/>
              </a:rPr>
              <a:t>Please replace the text</a:t>
            </a:r>
          </a:p>
        </p:txBody>
      </p:sp>
      <p:sp>
        <p:nvSpPr>
          <p:cNvPr id="100" name="TextBox 23"/>
          <p:cNvSpPr txBox="1"/>
          <p:nvPr/>
        </p:nvSpPr>
        <p:spPr>
          <a:xfrm>
            <a:off x="3137820" y="1655319"/>
            <a:ext cx="2760773" cy="439736"/>
          </a:xfrm>
          <a:prstGeom prst="rect">
            <a:avLst/>
          </a:prstGeom>
          <a:noFill/>
        </p:spPr>
        <p:txBody>
          <a:bodyPr wrap="square" rtlCol="0">
            <a:spAutoFit/>
          </a:bodyPr>
          <a:lstStyle/>
          <a:p>
            <a:pPr>
              <a:lnSpc>
                <a:spcPct val="150000"/>
              </a:lnSpc>
            </a:pPr>
            <a:r>
              <a:rPr lang="zh-CN" altLang="en-US" sz="800" dirty="0">
                <a:solidFill>
                  <a:schemeClr val="tx1">
                    <a:lumMod val="65000"/>
                    <a:lumOff val="35000"/>
                  </a:schemeClr>
                </a:solidFill>
                <a:latin typeface="微软雅黑"/>
                <a:ea typeface="微软雅黑"/>
                <a:cs typeface="+mn-ea"/>
                <a:sym typeface="微软雅黑"/>
              </a:rPr>
              <a:t>Click to add the relevant title text, click to add the relevant title text, click to add the relevant title text, click to add the relevant title text.</a:t>
            </a:r>
            <a:endParaRPr lang="en-GB" altLang="zh-CN" sz="800" dirty="0">
              <a:solidFill>
                <a:schemeClr val="tx1">
                  <a:lumMod val="65000"/>
                  <a:lumOff val="35000"/>
                </a:schemeClr>
              </a:solidFill>
              <a:latin typeface="微软雅黑"/>
              <a:ea typeface="微软雅黑"/>
              <a:cs typeface="+mn-ea"/>
              <a:sym typeface="微软雅黑"/>
            </a:endParaRPr>
          </a:p>
        </p:txBody>
      </p:sp>
      <p:sp>
        <p:nvSpPr>
          <p:cNvPr id="101" name="TextBox 24"/>
          <p:cNvSpPr txBox="1"/>
          <p:nvPr/>
        </p:nvSpPr>
        <p:spPr>
          <a:xfrm>
            <a:off x="3137820" y="1338561"/>
            <a:ext cx="1172116" cy="261610"/>
          </a:xfrm>
          <a:prstGeom prst="rect">
            <a:avLst/>
          </a:prstGeom>
          <a:noFill/>
        </p:spPr>
        <p:txBody>
          <a:bodyPr wrap="none" rtlCol="0">
            <a:spAutoFit/>
          </a:bodyPr>
          <a:lstStyle/>
          <a:p>
            <a:r>
              <a:rPr lang="zh-CN" altLang="en-US" sz="1100" dirty="0">
                <a:solidFill>
                  <a:schemeClr val="tx1">
                    <a:lumMod val="65000"/>
                    <a:lumOff val="35000"/>
                  </a:schemeClr>
                </a:solidFill>
                <a:latin typeface="微软雅黑"/>
                <a:ea typeface="微软雅黑"/>
                <a:cs typeface="+mn-ea"/>
                <a:sym typeface="微软雅黑"/>
              </a:rPr>
              <a:t>Please replace the text</a:t>
            </a:r>
          </a:p>
        </p:txBody>
      </p:sp>
      <p:sp>
        <p:nvSpPr>
          <p:cNvPr id="102" name="TextBox 23"/>
          <p:cNvSpPr txBox="1"/>
          <p:nvPr/>
        </p:nvSpPr>
        <p:spPr>
          <a:xfrm>
            <a:off x="6573727" y="1617219"/>
            <a:ext cx="2760773" cy="439736"/>
          </a:xfrm>
          <a:prstGeom prst="rect">
            <a:avLst/>
          </a:prstGeom>
          <a:noFill/>
        </p:spPr>
        <p:txBody>
          <a:bodyPr wrap="square" rtlCol="0">
            <a:spAutoFit/>
          </a:bodyPr>
          <a:lstStyle/>
          <a:p>
            <a:pPr>
              <a:lnSpc>
                <a:spcPct val="150000"/>
              </a:lnSpc>
            </a:pPr>
            <a:r>
              <a:rPr lang="zh-CN" altLang="en-US" sz="800" dirty="0">
                <a:solidFill>
                  <a:schemeClr val="tx1">
                    <a:lumMod val="65000"/>
                    <a:lumOff val="35000"/>
                  </a:schemeClr>
                </a:solidFill>
                <a:latin typeface="微软雅黑"/>
                <a:ea typeface="微软雅黑"/>
                <a:cs typeface="+mn-ea"/>
                <a:sym typeface="微软雅黑"/>
              </a:rPr>
              <a:t>Click to add the relevant title text, click to add the relevant title text, click to add the relevant title text, click to add the relevant title text.</a:t>
            </a:r>
            <a:endParaRPr lang="en-GB" altLang="zh-CN" sz="800" dirty="0">
              <a:solidFill>
                <a:schemeClr val="tx1">
                  <a:lumMod val="65000"/>
                  <a:lumOff val="35000"/>
                </a:schemeClr>
              </a:solidFill>
              <a:latin typeface="微软雅黑"/>
              <a:ea typeface="微软雅黑"/>
              <a:cs typeface="+mn-ea"/>
              <a:sym typeface="微软雅黑"/>
            </a:endParaRPr>
          </a:p>
        </p:txBody>
      </p:sp>
      <p:sp>
        <p:nvSpPr>
          <p:cNvPr id="103" name="TextBox 24"/>
          <p:cNvSpPr txBox="1"/>
          <p:nvPr/>
        </p:nvSpPr>
        <p:spPr>
          <a:xfrm>
            <a:off x="6622797" y="1324319"/>
            <a:ext cx="1172116" cy="261610"/>
          </a:xfrm>
          <a:prstGeom prst="rect">
            <a:avLst/>
          </a:prstGeom>
          <a:noFill/>
        </p:spPr>
        <p:txBody>
          <a:bodyPr wrap="none" rtlCol="0">
            <a:spAutoFit/>
          </a:bodyPr>
          <a:lstStyle/>
          <a:p>
            <a:r>
              <a:rPr lang="zh-CN" altLang="en-US" sz="1100" dirty="0">
                <a:solidFill>
                  <a:schemeClr val="tx1">
                    <a:lumMod val="65000"/>
                    <a:lumOff val="35000"/>
                  </a:schemeClr>
                </a:solidFill>
                <a:latin typeface="微软雅黑"/>
                <a:ea typeface="微软雅黑"/>
                <a:cs typeface="+mn-ea"/>
                <a:sym typeface="微软雅黑"/>
              </a:rPr>
              <a:t>Please replace the text</a:t>
            </a:r>
          </a:p>
        </p:txBody>
      </p:sp>
      <p:sp>
        <p:nvSpPr>
          <p:cNvPr id="104" name="TextBox 23"/>
          <p:cNvSpPr txBox="1"/>
          <p:nvPr/>
        </p:nvSpPr>
        <p:spPr>
          <a:xfrm>
            <a:off x="9186454" y="5802919"/>
            <a:ext cx="2760773" cy="439736"/>
          </a:xfrm>
          <a:prstGeom prst="rect">
            <a:avLst/>
          </a:prstGeom>
          <a:noFill/>
        </p:spPr>
        <p:txBody>
          <a:bodyPr wrap="square" rtlCol="0">
            <a:spAutoFit/>
          </a:bodyPr>
          <a:lstStyle/>
          <a:p>
            <a:pPr>
              <a:lnSpc>
                <a:spcPct val="150000"/>
              </a:lnSpc>
            </a:pPr>
            <a:r>
              <a:rPr lang="zh-CN" altLang="en-US" sz="800" dirty="0">
                <a:solidFill>
                  <a:schemeClr val="tx1">
                    <a:lumMod val="65000"/>
                    <a:lumOff val="35000"/>
                  </a:schemeClr>
                </a:solidFill>
                <a:latin typeface="微软雅黑"/>
                <a:ea typeface="微软雅黑"/>
                <a:cs typeface="+mn-ea"/>
                <a:sym typeface="微软雅黑"/>
              </a:rPr>
              <a:t>Click to add the relevant title text, click to add the relevant title text, click to add the relevant title text, click to add the relevant title text.</a:t>
            </a:r>
            <a:endParaRPr lang="en-GB" altLang="zh-CN" sz="800" dirty="0">
              <a:solidFill>
                <a:schemeClr val="tx1">
                  <a:lumMod val="65000"/>
                  <a:lumOff val="35000"/>
                </a:schemeClr>
              </a:solidFill>
              <a:latin typeface="微软雅黑"/>
              <a:ea typeface="微软雅黑"/>
              <a:cs typeface="+mn-ea"/>
              <a:sym typeface="微软雅黑"/>
            </a:endParaRPr>
          </a:p>
        </p:txBody>
      </p:sp>
      <p:sp>
        <p:nvSpPr>
          <p:cNvPr id="105" name="TextBox 24"/>
          <p:cNvSpPr txBox="1"/>
          <p:nvPr/>
        </p:nvSpPr>
        <p:spPr>
          <a:xfrm>
            <a:off x="9235524" y="5510019"/>
            <a:ext cx="1172116" cy="261610"/>
          </a:xfrm>
          <a:prstGeom prst="rect">
            <a:avLst/>
          </a:prstGeom>
          <a:noFill/>
        </p:spPr>
        <p:txBody>
          <a:bodyPr wrap="none" rtlCol="0">
            <a:spAutoFit/>
          </a:bodyPr>
          <a:lstStyle/>
          <a:p>
            <a:r>
              <a:rPr lang="zh-CN" altLang="en-US" sz="1100" dirty="0">
                <a:solidFill>
                  <a:schemeClr val="tx1">
                    <a:lumMod val="65000"/>
                    <a:lumOff val="35000"/>
                  </a:schemeClr>
                </a:solidFill>
                <a:latin typeface="微软雅黑"/>
                <a:ea typeface="微软雅黑"/>
                <a:cs typeface="+mn-ea"/>
                <a:sym typeface="微软雅黑"/>
              </a:rPr>
              <a:t>Please replace the text</a:t>
            </a:r>
          </a:p>
        </p:txBody>
      </p:sp>
      <p:sp>
        <p:nvSpPr>
          <p:cNvPr id="27" name="矩形 26"/>
          <p:cNvSpPr/>
          <p:nvPr/>
        </p:nvSpPr>
        <p:spPr>
          <a:xfrm>
            <a:off x="1253791" y="316638"/>
            <a:ext cx="2339102" cy="523220"/>
          </a:xfrm>
          <a:prstGeom prst="rect">
            <a:avLst/>
          </a:prstGeom>
        </p:spPr>
        <p:txBody>
          <a:bodyPr wrap="none">
            <a:spAutoFit/>
          </a:bodyPr>
          <a:lstStyle/>
          <a:p>
            <a:pPr algn="ctr"/>
            <a:r>
              <a:rPr lang="zh-CN" altLang="en-US" sz="2800" dirty="0">
                <a:solidFill>
                  <a:schemeClr val="tx1">
                    <a:lumMod val="85000"/>
                    <a:lumOff val="15000"/>
                  </a:schemeClr>
                </a:solidFill>
                <a:latin typeface="微软雅黑"/>
                <a:ea typeface="微软雅黑"/>
                <a:cs typeface="Arial" panose="020B0604020202020204" pitchFamily="34" charset="0"/>
                <a:sym typeface="微软雅黑"/>
              </a:rPr>
              <a:t>Add title information</a:t>
            </a:r>
            <a:endParaRPr lang="en-US" altLang="zh-CN" sz="2800" dirty="0">
              <a:solidFill>
                <a:schemeClr val="tx1">
                  <a:lumMod val="85000"/>
                  <a:lumOff val="15000"/>
                </a:schemeClr>
              </a:solidFill>
              <a:latin typeface="微软雅黑"/>
              <a:ea typeface="微软雅黑"/>
              <a:cs typeface="Arial" panose="020B0604020202020204" pitchFamily="34" charset="0"/>
              <a:sym typeface="微软雅黑"/>
            </a:endParaRPr>
          </a:p>
        </p:txBody>
      </p:sp>
    </p:spTree>
    <p:extLst>
      <p:ext uri="{BB962C8B-B14F-4D97-AF65-F5344CB8AC3E}">
        <p14:creationId xmlns:p14="http://schemas.microsoft.com/office/powerpoint/2010/main" val="1608452210"/>
      </p:ext>
    </p:extLst>
  </p:cSld>
  <p:clrMapOvr>
    <a:masterClrMapping/>
  </p:clrMapOvr>
  <mc:AlternateContent xmlns:mc="http://schemas.openxmlformats.org/markup-compatibility/2006" xmlns:p14="http://schemas.microsoft.com/office/powerpoint/2010/main">
    <mc:Choice Requires="p14">
      <p:transition spd="slow" p14:dur="1200" advTm="3000">
        <p14:prism/>
      </p:transition>
    </mc:Choice>
    <mc:Fallback xmlns:a14="http://schemas.microsoft.com/office/drawing/2010/main" xmlns="">
      <p:transition spd="slow" advTm="3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4"/>
                                        </p:tgtEl>
                                        <p:attrNameLst>
                                          <p:attrName>style.visibility</p:attrName>
                                        </p:attrNameLst>
                                      </p:cBhvr>
                                      <p:to>
                                        <p:strVal val="visible"/>
                                      </p:to>
                                    </p:set>
                                    <p:anim calcmode="lin" valueType="num">
                                      <p:cBhvr additive="base">
                                        <p:cTn id="7" dur="500" fill="hold"/>
                                        <p:tgtEl>
                                          <p:spTgt spid="84"/>
                                        </p:tgtEl>
                                        <p:attrNameLst>
                                          <p:attrName>ppt_x</p:attrName>
                                        </p:attrNameLst>
                                      </p:cBhvr>
                                      <p:tavLst>
                                        <p:tav tm="0">
                                          <p:val>
                                            <p:strVal val="#ppt_x"/>
                                          </p:val>
                                        </p:tav>
                                        <p:tav tm="100000">
                                          <p:val>
                                            <p:strVal val="#ppt_x"/>
                                          </p:val>
                                        </p:tav>
                                      </p:tavLst>
                                    </p:anim>
                                    <p:anim calcmode="lin" valueType="num">
                                      <p:cBhvr additive="base">
                                        <p:cTn id="8" dur="500" fill="hold"/>
                                        <p:tgtEl>
                                          <p:spTgt spid="84"/>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85"/>
                                        </p:tgtEl>
                                        <p:attrNameLst>
                                          <p:attrName>style.visibility</p:attrName>
                                        </p:attrNameLst>
                                      </p:cBhvr>
                                      <p:to>
                                        <p:strVal val="visible"/>
                                      </p:to>
                                    </p:set>
                                    <p:anim calcmode="lin" valueType="num">
                                      <p:cBhvr additive="base">
                                        <p:cTn id="11" dur="500" fill="hold"/>
                                        <p:tgtEl>
                                          <p:spTgt spid="85"/>
                                        </p:tgtEl>
                                        <p:attrNameLst>
                                          <p:attrName>ppt_x</p:attrName>
                                        </p:attrNameLst>
                                      </p:cBhvr>
                                      <p:tavLst>
                                        <p:tav tm="0">
                                          <p:val>
                                            <p:strVal val="#ppt_x"/>
                                          </p:val>
                                        </p:tav>
                                        <p:tav tm="100000">
                                          <p:val>
                                            <p:strVal val="#ppt_x"/>
                                          </p:val>
                                        </p:tav>
                                      </p:tavLst>
                                    </p:anim>
                                    <p:anim calcmode="lin" valueType="num">
                                      <p:cBhvr additive="base">
                                        <p:cTn id="12" dur="500" fill="hold"/>
                                        <p:tgtEl>
                                          <p:spTgt spid="85"/>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87"/>
                                        </p:tgtEl>
                                        <p:attrNameLst>
                                          <p:attrName>style.visibility</p:attrName>
                                        </p:attrNameLst>
                                      </p:cBhvr>
                                      <p:to>
                                        <p:strVal val="visible"/>
                                      </p:to>
                                    </p:set>
                                    <p:anim calcmode="lin" valueType="num">
                                      <p:cBhvr additive="base">
                                        <p:cTn id="15" dur="500" fill="hold"/>
                                        <p:tgtEl>
                                          <p:spTgt spid="87"/>
                                        </p:tgtEl>
                                        <p:attrNameLst>
                                          <p:attrName>ppt_x</p:attrName>
                                        </p:attrNameLst>
                                      </p:cBhvr>
                                      <p:tavLst>
                                        <p:tav tm="0">
                                          <p:val>
                                            <p:strVal val="#ppt_x"/>
                                          </p:val>
                                        </p:tav>
                                        <p:tav tm="100000">
                                          <p:val>
                                            <p:strVal val="#ppt_x"/>
                                          </p:val>
                                        </p:tav>
                                      </p:tavLst>
                                    </p:anim>
                                    <p:anim calcmode="lin" valueType="num">
                                      <p:cBhvr additive="base">
                                        <p:cTn id="16" dur="500" fill="hold"/>
                                        <p:tgtEl>
                                          <p:spTgt spid="87"/>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88"/>
                                        </p:tgtEl>
                                        <p:attrNameLst>
                                          <p:attrName>style.visibility</p:attrName>
                                        </p:attrNameLst>
                                      </p:cBhvr>
                                      <p:to>
                                        <p:strVal val="visible"/>
                                      </p:to>
                                    </p:set>
                                    <p:anim calcmode="lin" valueType="num">
                                      <p:cBhvr additive="base">
                                        <p:cTn id="19" dur="500" fill="hold"/>
                                        <p:tgtEl>
                                          <p:spTgt spid="88"/>
                                        </p:tgtEl>
                                        <p:attrNameLst>
                                          <p:attrName>ppt_x</p:attrName>
                                        </p:attrNameLst>
                                      </p:cBhvr>
                                      <p:tavLst>
                                        <p:tav tm="0">
                                          <p:val>
                                            <p:strVal val="#ppt_x"/>
                                          </p:val>
                                        </p:tav>
                                        <p:tav tm="100000">
                                          <p:val>
                                            <p:strVal val="#ppt_x"/>
                                          </p:val>
                                        </p:tav>
                                      </p:tavLst>
                                    </p:anim>
                                    <p:anim calcmode="lin" valueType="num">
                                      <p:cBhvr additive="base">
                                        <p:cTn id="20" dur="500" fill="hold"/>
                                        <p:tgtEl>
                                          <p:spTgt spid="88"/>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89"/>
                                        </p:tgtEl>
                                        <p:attrNameLst>
                                          <p:attrName>style.visibility</p:attrName>
                                        </p:attrNameLst>
                                      </p:cBhvr>
                                      <p:to>
                                        <p:strVal val="visible"/>
                                      </p:to>
                                    </p:set>
                                    <p:anim calcmode="lin" valueType="num">
                                      <p:cBhvr additive="base">
                                        <p:cTn id="23" dur="500" fill="hold"/>
                                        <p:tgtEl>
                                          <p:spTgt spid="89"/>
                                        </p:tgtEl>
                                        <p:attrNameLst>
                                          <p:attrName>ppt_x</p:attrName>
                                        </p:attrNameLst>
                                      </p:cBhvr>
                                      <p:tavLst>
                                        <p:tav tm="0">
                                          <p:val>
                                            <p:strVal val="#ppt_x"/>
                                          </p:val>
                                        </p:tav>
                                        <p:tav tm="100000">
                                          <p:val>
                                            <p:strVal val="#ppt_x"/>
                                          </p:val>
                                        </p:tav>
                                      </p:tavLst>
                                    </p:anim>
                                    <p:anim calcmode="lin" valueType="num">
                                      <p:cBhvr additive="base">
                                        <p:cTn id="24" dur="500" fill="hold"/>
                                        <p:tgtEl>
                                          <p:spTgt spid="89"/>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90"/>
                                        </p:tgtEl>
                                        <p:attrNameLst>
                                          <p:attrName>style.visibility</p:attrName>
                                        </p:attrNameLst>
                                      </p:cBhvr>
                                      <p:to>
                                        <p:strVal val="visible"/>
                                      </p:to>
                                    </p:set>
                                    <p:anim calcmode="lin" valueType="num">
                                      <p:cBhvr additive="base">
                                        <p:cTn id="27" dur="500" fill="hold"/>
                                        <p:tgtEl>
                                          <p:spTgt spid="90"/>
                                        </p:tgtEl>
                                        <p:attrNameLst>
                                          <p:attrName>ppt_x</p:attrName>
                                        </p:attrNameLst>
                                      </p:cBhvr>
                                      <p:tavLst>
                                        <p:tav tm="0">
                                          <p:val>
                                            <p:strVal val="#ppt_x"/>
                                          </p:val>
                                        </p:tav>
                                        <p:tav tm="100000">
                                          <p:val>
                                            <p:strVal val="#ppt_x"/>
                                          </p:val>
                                        </p:tav>
                                      </p:tavLst>
                                    </p:anim>
                                    <p:anim calcmode="lin" valueType="num">
                                      <p:cBhvr additive="base">
                                        <p:cTn id="28" dur="500" fill="hold"/>
                                        <p:tgtEl>
                                          <p:spTgt spid="90"/>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91"/>
                                        </p:tgtEl>
                                        <p:attrNameLst>
                                          <p:attrName>style.visibility</p:attrName>
                                        </p:attrNameLst>
                                      </p:cBhvr>
                                      <p:to>
                                        <p:strVal val="visible"/>
                                      </p:to>
                                    </p:set>
                                    <p:anim calcmode="lin" valueType="num">
                                      <p:cBhvr additive="base">
                                        <p:cTn id="31" dur="500" fill="hold"/>
                                        <p:tgtEl>
                                          <p:spTgt spid="91"/>
                                        </p:tgtEl>
                                        <p:attrNameLst>
                                          <p:attrName>ppt_x</p:attrName>
                                        </p:attrNameLst>
                                      </p:cBhvr>
                                      <p:tavLst>
                                        <p:tav tm="0">
                                          <p:val>
                                            <p:strVal val="#ppt_x"/>
                                          </p:val>
                                        </p:tav>
                                        <p:tav tm="100000">
                                          <p:val>
                                            <p:strVal val="#ppt_x"/>
                                          </p:val>
                                        </p:tav>
                                      </p:tavLst>
                                    </p:anim>
                                    <p:anim calcmode="lin" valueType="num">
                                      <p:cBhvr additive="base">
                                        <p:cTn id="32" dur="500" fill="hold"/>
                                        <p:tgtEl>
                                          <p:spTgt spid="91"/>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95"/>
                                        </p:tgtEl>
                                        <p:attrNameLst>
                                          <p:attrName>style.visibility</p:attrName>
                                        </p:attrNameLst>
                                      </p:cBhvr>
                                      <p:to>
                                        <p:strVal val="visible"/>
                                      </p:to>
                                    </p:set>
                                    <p:anim calcmode="lin" valueType="num">
                                      <p:cBhvr additive="base">
                                        <p:cTn id="35" dur="500" fill="hold"/>
                                        <p:tgtEl>
                                          <p:spTgt spid="95"/>
                                        </p:tgtEl>
                                        <p:attrNameLst>
                                          <p:attrName>ppt_x</p:attrName>
                                        </p:attrNameLst>
                                      </p:cBhvr>
                                      <p:tavLst>
                                        <p:tav tm="0">
                                          <p:val>
                                            <p:strVal val="#ppt_x"/>
                                          </p:val>
                                        </p:tav>
                                        <p:tav tm="100000">
                                          <p:val>
                                            <p:strVal val="#ppt_x"/>
                                          </p:val>
                                        </p:tav>
                                      </p:tavLst>
                                    </p:anim>
                                    <p:anim calcmode="lin" valueType="num">
                                      <p:cBhvr additive="base">
                                        <p:cTn id="36" dur="500" fill="hold"/>
                                        <p:tgtEl>
                                          <p:spTgt spid="95"/>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97"/>
                                        </p:tgtEl>
                                        <p:attrNameLst>
                                          <p:attrName>style.visibility</p:attrName>
                                        </p:attrNameLst>
                                      </p:cBhvr>
                                      <p:to>
                                        <p:strVal val="visible"/>
                                      </p:to>
                                    </p:set>
                                    <p:anim calcmode="lin" valueType="num">
                                      <p:cBhvr additive="base">
                                        <p:cTn id="39" dur="500" fill="hold"/>
                                        <p:tgtEl>
                                          <p:spTgt spid="97"/>
                                        </p:tgtEl>
                                        <p:attrNameLst>
                                          <p:attrName>ppt_x</p:attrName>
                                        </p:attrNameLst>
                                      </p:cBhvr>
                                      <p:tavLst>
                                        <p:tav tm="0">
                                          <p:val>
                                            <p:strVal val="#ppt_x"/>
                                          </p:val>
                                        </p:tav>
                                        <p:tav tm="100000">
                                          <p:val>
                                            <p:strVal val="#ppt_x"/>
                                          </p:val>
                                        </p:tav>
                                      </p:tavLst>
                                    </p:anim>
                                    <p:anim calcmode="lin" valueType="num">
                                      <p:cBhvr additive="base">
                                        <p:cTn id="40" dur="500" fill="hold"/>
                                        <p:tgtEl>
                                          <p:spTgt spid="97"/>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98"/>
                                        </p:tgtEl>
                                        <p:attrNameLst>
                                          <p:attrName>style.visibility</p:attrName>
                                        </p:attrNameLst>
                                      </p:cBhvr>
                                      <p:to>
                                        <p:strVal val="visible"/>
                                      </p:to>
                                    </p:set>
                                    <p:anim calcmode="lin" valueType="num">
                                      <p:cBhvr additive="base">
                                        <p:cTn id="43" dur="500" fill="hold"/>
                                        <p:tgtEl>
                                          <p:spTgt spid="98"/>
                                        </p:tgtEl>
                                        <p:attrNameLst>
                                          <p:attrName>ppt_x</p:attrName>
                                        </p:attrNameLst>
                                      </p:cBhvr>
                                      <p:tavLst>
                                        <p:tav tm="0">
                                          <p:val>
                                            <p:strVal val="#ppt_x"/>
                                          </p:val>
                                        </p:tav>
                                        <p:tav tm="100000">
                                          <p:val>
                                            <p:strVal val="#ppt_x"/>
                                          </p:val>
                                        </p:tav>
                                      </p:tavLst>
                                    </p:anim>
                                    <p:anim calcmode="lin" valueType="num">
                                      <p:cBhvr additive="base">
                                        <p:cTn id="44" dur="500" fill="hold"/>
                                        <p:tgtEl>
                                          <p:spTgt spid="98"/>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99"/>
                                        </p:tgtEl>
                                        <p:attrNameLst>
                                          <p:attrName>style.visibility</p:attrName>
                                        </p:attrNameLst>
                                      </p:cBhvr>
                                      <p:to>
                                        <p:strVal val="visible"/>
                                      </p:to>
                                    </p:set>
                                    <p:anim calcmode="lin" valueType="num">
                                      <p:cBhvr additive="base">
                                        <p:cTn id="47" dur="500" fill="hold"/>
                                        <p:tgtEl>
                                          <p:spTgt spid="99"/>
                                        </p:tgtEl>
                                        <p:attrNameLst>
                                          <p:attrName>ppt_x</p:attrName>
                                        </p:attrNameLst>
                                      </p:cBhvr>
                                      <p:tavLst>
                                        <p:tav tm="0">
                                          <p:val>
                                            <p:strVal val="#ppt_x"/>
                                          </p:val>
                                        </p:tav>
                                        <p:tav tm="100000">
                                          <p:val>
                                            <p:strVal val="#ppt_x"/>
                                          </p:val>
                                        </p:tav>
                                      </p:tavLst>
                                    </p:anim>
                                    <p:anim calcmode="lin" valueType="num">
                                      <p:cBhvr additive="base">
                                        <p:cTn id="48" dur="500" fill="hold"/>
                                        <p:tgtEl>
                                          <p:spTgt spid="99"/>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100"/>
                                        </p:tgtEl>
                                        <p:attrNameLst>
                                          <p:attrName>style.visibility</p:attrName>
                                        </p:attrNameLst>
                                      </p:cBhvr>
                                      <p:to>
                                        <p:strVal val="visible"/>
                                      </p:to>
                                    </p:set>
                                    <p:anim calcmode="lin" valueType="num">
                                      <p:cBhvr additive="base">
                                        <p:cTn id="51" dur="500" fill="hold"/>
                                        <p:tgtEl>
                                          <p:spTgt spid="100"/>
                                        </p:tgtEl>
                                        <p:attrNameLst>
                                          <p:attrName>ppt_x</p:attrName>
                                        </p:attrNameLst>
                                      </p:cBhvr>
                                      <p:tavLst>
                                        <p:tav tm="0">
                                          <p:val>
                                            <p:strVal val="#ppt_x"/>
                                          </p:val>
                                        </p:tav>
                                        <p:tav tm="100000">
                                          <p:val>
                                            <p:strVal val="#ppt_x"/>
                                          </p:val>
                                        </p:tav>
                                      </p:tavLst>
                                    </p:anim>
                                    <p:anim calcmode="lin" valueType="num">
                                      <p:cBhvr additive="base">
                                        <p:cTn id="52" dur="500" fill="hold"/>
                                        <p:tgtEl>
                                          <p:spTgt spid="100"/>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101"/>
                                        </p:tgtEl>
                                        <p:attrNameLst>
                                          <p:attrName>style.visibility</p:attrName>
                                        </p:attrNameLst>
                                      </p:cBhvr>
                                      <p:to>
                                        <p:strVal val="visible"/>
                                      </p:to>
                                    </p:set>
                                    <p:anim calcmode="lin" valueType="num">
                                      <p:cBhvr additive="base">
                                        <p:cTn id="55" dur="500" fill="hold"/>
                                        <p:tgtEl>
                                          <p:spTgt spid="101"/>
                                        </p:tgtEl>
                                        <p:attrNameLst>
                                          <p:attrName>ppt_x</p:attrName>
                                        </p:attrNameLst>
                                      </p:cBhvr>
                                      <p:tavLst>
                                        <p:tav tm="0">
                                          <p:val>
                                            <p:strVal val="#ppt_x"/>
                                          </p:val>
                                        </p:tav>
                                        <p:tav tm="100000">
                                          <p:val>
                                            <p:strVal val="#ppt_x"/>
                                          </p:val>
                                        </p:tav>
                                      </p:tavLst>
                                    </p:anim>
                                    <p:anim calcmode="lin" valueType="num">
                                      <p:cBhvr additive="base">
                                        <p:cTn id="56" dur="500" fill="hold"/>
                                        <p:tgtEl>
                                          <p:spTgt spid="101"/>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102"/>
                                        </p:tgtEl>
                                        <p:attrNameLst>
                                          <p:attrName>style.visibility</p:attrName>
                                        </p:attrNameLst>
                                      </p:cBhvr>
                                      <p:to>
                                        <p:strVal val="visible"/>
                                      </p:to>
                                    </p:set>
                                    <p:anim calcmode="lin" valueType="num">
                                      <p:cBhvr additive="base">
                                        <p:cTn id="59" dur="500" fill="hold"/>
                                        <p:tgtEl>
                                          <p:spTgt spid="102"/>
                                        </p:tgtEl>
                                        <p:attrNameLst>
                                          <p:attrName>ppt_x</p:attrName>
                                        </p:attrNameLst>
                                      </p:cBhvr>
                                      <p:tavLst>
                                        <p:tav tm="0">
                                          <p:val>
                                            <p:strVal val="#ppt_x"/>
                                          </p:val>
                                        </p:tav>
                                        <p:tav tm="100000">
                                          <p:val>
                                            <p:strVal val="#ppt_x"/>
                                          </p:val>
                                        </p:tav>
                                      </p:tavLst>
                                    </p:anim>
                                    <p:anim calcmode="lin" valueType="num">
                                      <p:cBhvr additive="base">
                                        <p:cTn id="60" dur="500" fill="hold"/>
                                        <p:tgtEl>
                                          <p:spTgt spid="102"/>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103"/>
                                        </p:tgtEl>
                                        <p:attrNameLst>
                                          <p:attrName>style.visibility</p:attrName>
                                        </p:attrNameLst>
                                      </p:cBhvr>
                                      <p:to>
                                        <p:strVal val="visible"/>
                                      </p:to>
                                    </p:set>
                                    <p:anim calcmode="lin" valueType="num">
                                      <p:cBhvr additive="base">
                                        <p:cTn id="63" dur="500" fill="hold"/>
                                        <p:tgtEl>
                                          <p:spTgt spid="103"/>
                                        </p:tgtEl>
                                        <p:attrNameLst>
                                          <p:attrName>ppt_x</p:attrName>
                                        </p:attrNameLst>
                                      </p:cBhvr>
                                      <p:tavLst>
                                        <p:tav tm="0">
                                          <p:val>
                                            <p:strVal val="#ppt_x"/>
                                          </p:val>
                                        </p:tav>
                                        <p:tav tm="100000">
                                          <p:val>
                                            <p:strVal val="#ppt_x"/>
                                          </p:val>
                                        </p:tav>
                                      </p:tavLst>
                                    </p:anim>
                                    <p:anim calcmode="lin" valueType="num">
                                      <p:cBhvr additive="base">
                                        <p:cTn id="64" dur="500" fill="hold"/>
                                        <p:tgtEl>
                                          <p:spTgt spid="103"/>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104"/>
                                        </p:tgtEl>
                                        <p:attrNameLst>
                                          <p:attrName>style.visibility</p:attrName>
                                        </p:attrNameLst>
                                      </p:cBhvr>
                                      <p:to>
                                        <p:strVal val="visible"/>
                                      </p:to>
                                    </p:set>
                                    <p:anim calcmode="lin" valueType="num">
                                      <p:cBhvr additive="base">
                                        <p:cTn id="67" dur="500" fill="hold"/>
                                        <p:tgtEl>
                                          <p:spTgt spid="104"/>
                                        </p:tgtEl>
                                        <p:attrNameLst>
                                          <p:attrName>ppt_x</p:attrName>
                                        </p:attrNameLst>
                                      </p:cBhvr>
                                      <p:tavLst>
                                        <p:tav tm="0">
                                          <p:val>
                                            <p:strVal val="#ppt_x"/>
                                          </p:val>
                                        </p:tav>
                                        <p:tav tm="100000">
                                          <p:val>
                                            <p:strVal val="#ppt_x"/>
                                          </p:val>
                                        </p:tav>
                                      </p:tavLst>
                                    </p:anim>
                                    <p:anim calcmode="lin" valueType="num">
                                      <p:cBhvr additive="base">
                                        <p:cTn id="68" dur="500" fill="hold"/>
                                        <p:tgtEl>
                                          <p:spTgt spid="104"/>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105"/>
                                        </p:tgtEl>
                                        <p:attrNameLst>
                                          <p:attrName>style.visibility</p:attrName>
                                        </p:attrNameLst>
                                      </p:cBhvr>
                                      <p:to>
                                        <p:strVal val="visible"/>
                                      </p:to>
                                    </p:set>
                                    <p:anim calcmode="lin" valueType="num">
                                      <p:cBhvr additive="base">
                                        <p:cTn id="71" dur="500" fill="hold"/>
                                        <p:tgtEl>
                                          <p:spTgt spid="105"/>
                                        </p:tgtEl>
                                        <p:attrNameLst>
                                          <p:attrName>ppt_x</p:attrName>
                                        </p:attrNameLst>
                                      </p:cBhvr>
                                      <p:tavLst>
                                        <p:tav tm="0">
                                          <p:val>
                                            <p:strVal val="#ppt_x"/>
                                          </p:val>
                                        </p:tav>
                                        <p:tav tm="100000">
                                          <p:val>
                                            <p:strVal val="#ppt_x"/>
                                          </p:val>
                                        </p:tav>
                                      </p:tavLst>
                                    </p:anim>
                                    <p:anim calcmode="lin" valueType="num">
                                      <p:cBhvr additive="base">
                                        <p:cTn id="72" dur="500" fill="hold"/>
                                        <p:tgtEl>
                                          <p:spTgt spid="10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 grpId="0" animBg="1"/>
      <p:bldP spid="85" grpId="0" animBg="1"/>
      <p:bldP spid="87" grpId="0" animBg="1"/>
      <p:bldP spid="88" grpId="0" animBg="1"/>
      <p:bldP spid="89" grpId="0" animBg="1"/>
      <p:bldP spid="90" grpId="0" animBg="1"/>
      <p:bldP spid="91" grpId="0"/>
      <p:bldP spid="95" grpId="0" animBg="1"/>
      <p:bldP spid="97" grpId="0"/>
      <p:bldP spid="98" grpId="0"/>
      <p:bldP spid="99" grpId="0"/>
      <p:bldP spid="100" grpId="0"/>
      <p:bldP spid="101" grpId="0"/>
      <p:bldP spid="102" grpId="0"/>
      <p:bldP spid="103" grpId="0"/>
      <p:bldP spid="104" grpId="0"/>
      <p:bldP spid="10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Freeform 6"/>
          <p:cNvSpPr>
            <a:spLocks/>
          </p:cNvSpPr>
          <p:nvPr/>
        </p:nvSpPr>
        <p:spPr bwMode="auto">
          <a:xfrm>
            <a:off x="6281211" y="5044094"/>
            <a:ext cx="875924" cy="916580"/>
          </a:xfrm>
          <a:custGeom>
            <a:avLst/>
            <a:gdLst>
              <a:gd name="T0" fmla="*/ 453 w 453"/>
              <a:gd name="T1" fmla="*/ 0 h 474"/>
              <a:gd name="T2" fmla="*/ 0 w 453"/>
              <a:gd name="T3" fmla="*/ 197 h 474"/>
              <a:gd name="T4" fmla="*/ 0 w 453"/>
              <a:gd name="T5" fmla="*/ 474 h 474"/>
              <a:gd name="T6" fmla="*/ 453 w 453"/>
              <a:gd name="T7" fmla="*/ 277 h 474"/>
              <a:gd name="T8" fmla="*/ 453 w 453"/>
              <a:gd name="T9" fmla="*/ 0 h 474"/>
            </a:gdLst>
            <a:ahLst/>
            <a:cxnLst>
              <a:cxn ang="0">
                <a:pos x="T0" y="T1"/>
              </a:cxn>
              <a:cxn ang="0">
                <a:pos x="T2" y="T3"/>
              </a:cxn>
              <a:cxn ang="0">
                <a:pos x="T4" y="T5"/>
              </a:cxn>
              <a:cxn ang="0">
                <a:pos x="T6" y="T7"/>
              </a:cxn>
              <a:cxn ang="0">
                <a:pos x="T8" y="T9"/>
              </a:cxn>
            </a:cxnLst>
            <a:rect l="0" t="0" r="r" b="b"/>
            <a:pathLst>
              <a:path w="453" h="474">
                <a:moveTo>
                  <a:pt x="453" y="0"/>
                </a:moveTo>
                <a:lnTo>
                  <a:pt x="0" y="197"/>
                </a:lnTo>
                <a:lnTo>
                  <a:pt x="0" y="474"/>
                </a:lnTo>
                <a:lnTo>
                  <a:pt x="453" y="277"/>
                </a:lnTo>
                <a:lnTo>
                  <a:pt x="453" y="0"/>
                </a:lnTo>
                <a:close/>
              </a:path>
            </a:pathLst>
          </a:custGeom>
          <a:solidFill>
            <a:srgbClr val="F785A0"/>
          </a:solidFill>
          <a:ln w="19050">
            <a:solidFill>
              <a:srgbClr val="FFFFFE"/>
            </a:solidFill>
          </a:ln>
        </p:spPr>
        <p:txBody>
          <a:bodyPr vert="horz" wrap="square" lIns="96435" tIns="48218" rIns="96435" bIns="48218" numCol="1" anchor="t" anchorCtr="0" compatLnSpc="1">
            <a:prstTxWarp prst="textNoShape">
              <a:avLst/>
            </a:prstTxWarp>
          </a:bodyPr>
          <a:lstStyle/>
          <a:p>
            <a:pPr algn="just">
              <a:lnSpc>
                <a:spcPct val="120000"/>
              </a:lnSpc>
            </a:pPr>
            <a:endParaRPr lang="zh-CN" altLang="en-US" sz="8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5" name="Freeform 7"/>
          <p:cNvSpPr>
            <a:spLocks/>
          </p:cNvSpPr>
          <p:nvPr/>
        </p:nvSpPr>
        <p:spPr bwMode="auto">
          <a:xfrm>
            <a:off x="5405288" y="5044094"/>
            <a:ext cx="875924" cy="916580"/>
          </a:xfrm>
          <a:custGeom>
            <a:avLst/>
            <a:gdLst>
              <a:gd name="T0" fmla="*/ 0 w 453"/>
              <a:gd name="T1" fmla="*/ 0 h 474"/>
              <a:gd name="T2" fmla="*/ 453 w 453"/>
              <a:gd name="T3" fmla="*/ 197 h 474"/>
              <a:gd name="T4" fmla="*/ 453 w 453"/>
              <a:gd name="T5" fmla="*/ 474 h 474"/>
              <a:gd name="T6" fmla="*/ 0 w 453"/>
              <a:gd name="T7" fmla="*/ 277 h 474"/>
              <a:gd name="T8" fmla="*/ 0 w 453"/>
              <a:gd name="T9" fmla="*/ 0 h 474"/>
            </a:gdLst>
            <a:ahLst/>
            <a:cxnLst>
              <a:cxn ang="0">
                <a:pos x="T0" y="T1"/>
              </a:cxn>
              <a:cxn ang="0">
                <a:pos x="T2" y="T3"/>
              </a:cxn>
              <a:cxn ang="0">
                <a:pos x="T4" y="T5"/>
              </a:cxn>
              <a:cxn ang="0">
                <a:pos x="T6" y="T7"/>
              </a:cxn>
              <a:cxn ang="0">
                <a:pos x="T8" y="T9"/>
              </a:cxn>
            </a:cxnLst>
            <a:rect l="0" t="0" r="r" b="b"/>
            <a:pathLst>
              <a:path w="453" h="474">
                <a:moveTo>
                  <a:pt x="0" y="0"/>
                </a:moveTo>
                <a:lnTo>
                  <a:pt x="453" y="197"/>
                </a:lnTo>
                <a:lnTo>
                  <a:pt x="453" y="474"/>
                </a:lnTo>
                <a:lnTo>
                  <a:pt x="0" y="277"/>
                </a:lnTo>
                <a:lnTo>
                  <a:pt x="0" y="0"/>
                </a:lnTo>
                <a:close/>
              </a:path>
            </a:pathLst>
          </a:custGeom>
          <a:solidFill>
            <a:srgbClr val="F785A0"/>
          </a:solidFill>
          <a:ln w="19050">
            <a:solidFill>
              <a:srgbClr val="FFFFFE"/>
            </a:solidFill>
          </a:ln>
        </p:spPr>
        <p:txBody>
          <a:bodyPr vert="horz" wrap="square" lIns="96435" tIns="48218" rIns="96435" bIns="48218" numCol="1" anchor="t" anchorCtr="0" compatLnSpc="1">
            <a:prstTxWarp prst="textNoShape">
              <a:avLst/>
            </a:prstTxWarp>
          </a:bodyPr>
          <a:lstStyle/>
          <a:p>
            <a:pPr algn="just">
              <a:lnSpc>
                <a:spcPct val="120000"/>
              </a:lnSpc>
            </a:pPr>
            <a:endParaRPr lang="zh-CN" altLang="en-US" sz="8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6" name="Freeform 8"/>
          <p:cNvSpPr>
            <a:spLocks/>
          </p:cNvSpPr>
          <p:nvPr/>
        </p:nvSpPr>
        <p:spPr bwMode="auto">
          <a:xfrm>
            <a:off x="5405288" y="5044094"/>
            <a:ext cx="875924" cy="916580"/>
          </a:xfrm>
          <a:custGeom>
            <a:avLst/>
            <a:gdLst>
              <a:gd name="T0" fmla="*/ 0 w 453"/>
              <a:gd name="T1" fmla="*/ 0 h 474"/>
              <a:gd name="T2" fmla="*/ 453 w 453"/>
              <a:gd name="T3" fmla="*/ 197 h 474"/>
              <a:gd name="T4" fmla="*/ 453 w 453"/>
              <a:gd name="T5" fmla="*/ 474 h 474"/>
              <a:gd name="T6" fmla="*/ 0 w 453"/>
              <a:gd name="T7" fmla="*/ 277 h 474"/>
              <a:gd name="T8" fmla="*/ 0 w 453"/>
              <a:gd name="T9" fmla="*/ 0 h 474"/>
            </a:gdLst>
            <a:ahLst/>
            <a:cxnLst>
              <a:cxn ang="0">
                <a:pos x="T0" y="T1"/>
              </a:cxn>
              <a:cxn ang="0">
                <a:pos x="T2" y="T3"/>
              </a:cxn>
              <a:cxn ang="0">
                <a:pos x="T4" y="T5"/>
              </a:cxn>
              <a:cxn ang="0">
                <a:pos x="T6" y="T7"/>
              </a:cxn>
              <a:cxn ang="0">
                <a:pos x="T8" y="T9"/>
              </a:cxn>
            </a:cxnLst>
            <a:rect l="0" t="0" r="r" b="b"/>
            <a:pathLst>
              <a:path w="453" h="474">
                <a:moveTo>
                  <a:pt x="0" y="0"/>
                </a:moveTo>
                <a:lnTo>
                  <a:pt x="453" y="197"/>
                </a:lnTo>
                <a:lnTo>
                  <a:pt x="453" y="474"/>
                </a:lnTo>
                <a:lnTo>
                  <a:pt x="0" y="277"/>
                </a:lnTo>
                <a:lnTo>
                  <a:pt x="0" y="0"/>
                </a:lnTo>
              </a:path>
            </a:pathLst>
          </a:custGeom>
          <a:solidFill>
            <a:srgbClr val="F785A0"/>
          </a:solidFill>
          <a:ln w="19050">
            <a:solidFill>
              <a:srgbClr val="FFFFFE"/>
            </a:solidFill>
            <a:round/>
            <a:headEnd/>
            <a:tailEnd/>
          </a:ln>
        </p:spPr>
        <p:txBody>
          <a:bodyPr vert="horz" wrap="square" lIns="96435" tIns="48218" rIns="96435" bIns="48218" numCol="1" anchor="t" anchorCtr="0" compatLnSpc="1">
            <a:prstTxWarp prst="textNoShape">
              <a:avLst/>
            </a:prstTxWarp>
          </a:bodyPr>
          <a:lstStyle/>
          <a:p>
            <a:pPr algn="just">
              <a:lnSpc>
                <a:spcPct val="120000"/>
              </a:lnSpc>
            </a:pPr>
            <a:endParaRPr lang="zh-CN" altLang="en-US" sz="8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7" name="Freeform 9"/>
          <p:cNvSpPr>
            <a:spLocks/>
          </p:cNvSpPr>
          <p:nvPr/>
        </p:nvSpPr>
        <p:spPr bwMode="auto">
          <a:xfrm>
            <a:off x="5405288" y="4668953"/>
            <a:ext cx="1751847" cy="756081"/>
          </a:xfrm>
          <a:custGeom>
            <a:avLst/>
            <a:gdLst>
              <a:gd name="T0" fmla="*/ 453 w 906"/>
              <a:gd name="T1" fmla="*/ 0 h 391"/>
              <a:gd name="T2" fmla="*/ 0 w 906"/>
              <a:gd name="T3" fmla="*/ 194 h 391"/>
              <a:gd name="T4" fmla="*/ 453 w 906"/>
              <a:gd name="T5" fmla="*/ 391 h 391"/>
              <a:gd name="T6" fmla="*/ 906 w 906"/>
              <a:gd name="T7" fmla="*/ 194 h 391"/>
              <a:gd name="T8" fmla="*/ 453 w 906"/>
              <a:gd name="T9" fmla="*/ 0 h 391"/>
            </a:gdLst>
            <a:ahLst/>
            <a:cxnLst>
              <a:cxn ang="0">
                <a:pos x="T0" y="T1"/>
              </a:cxn>
              <a:cxn ang="0">
                <a:pos x="T2" y="T3"/>
              </a:cxn>
              <a:cxn ang="0">
                <a:pos x="T4" y="T5"/>
              </a:cxn>
              <a:cxn ang="0">
                <a:pos x="T6" y="T7"/>
              </a:cxn>
              <a:cxn ang="0">
                <a:pos x="T8" y="T9"/>
              </a:cxn>
            </a:cxnLst>
            <a:rect l="0" t="0" r="r" b="b"/>
            <a:pathLst>
              <a:path w="906" h="391">
                <a:moveTo>
                  <a:pt x="453" y="0"/>
                </a:moveTo>
                <a:lnTo>
                  <a:pt x="0" y="194"/>
                </a:lnTo>
                <a:lnTo>
                  <a:pt x="453" y="391"/>
                </a:lnTo>
                <a:lnTo>
                  <a:pt x="906" y="194"/>
                </a:lnTo>
                <a:lnTo>
                  <a:pt x="453" y="0"/>
                </a:lnTo>
                <a:close/>
              </a:path>
            </a:pathLst>
          </a:custGeom>
          <a:solidFill>
            <a:srgbClr val="F785A0"/>
          </a:solidFill>
          <a:ln w="19050">
            <a:solidFill>
              <a:srgbClr val="FFFFFE"/>
            </a:solidFill>
          </a:ln>
        </p:spPr>
        <p:txBody>
          <a:bodyPr vert="horz" wrap="square" lIns="96435" tIns="48218" rIns="96435" bIns="48218" numCol="1" anchor="t" anchorCtr="0" compatLnSpc="1">
            <a:prstTxWarp prst="textNoShape">
              <a:avLst/>
            </a:prstTxWarp>
          </a:bodyPr>
          <a:lstStyle/>
          <a:p>
            <a:pPr algn="just">
              <a:lnSpc>
                <a:spcPct val="120000"/>
              </a:lnSpc>
            </a:pPr>
            <a:endParaRPr lang="zh-CN" altLang="en-US" sz="8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41" name="Freeform 10"/>
          <p:cNvSpPr>
            <a:spLocks/>
          </p:cNvSpPr>
          <p:nvPr/>
        </p:nvSpPr>
        <p:spPr bwMode="auto">
          <a:xfrm>
            <a:off x="6281211" y="3982486"/>
            <a:ext cx="875924" cy="914646"/>
          </a:xfrm>
          <a:custGeom>
            <a:avLst/>
            <a:gdLst>
              <a:gd name="T0" fmla="*/ 453 w 453"/>
              <a:gd name="T1" fmla="*/ 0 h 473"/>
              <a:gd name="T2" fmla="*/ 0 w 453"/>
              <a:gd name="T3" fmla="*/ 194 h 473"/>
              <a:gd name="T4" fmla="*/ 0 w 453"/>
              <a:gd name="T5" fmla="*/ 473 h 473"/>
              <a:gd name="T6" fmla="*/ 453 w 453"/>
              <a:gd name="T7" fmla="*/ 277 h 473"/>
              <a:gd name="T8" fmla="*/ 453 w 453"/>
              <a:gd name="T9" fmla="*/ 0 h 473"/>
            </a:gdLst>
            <a:ahLst/>
            <a:cxnLst>
              <a:cxn ang="0">
                <a:pos x="T0" y="T1"/>
              </a:cxn>
              <a:cxn ang="0">
                <a:pos x="T2" y="T3"/>
              </a:cxn>
              <a:cxn ang="0">
                <a:pos x="T4" y="T5"/>
              </a:cxn>
              <a:cxn ang="0">
                <a:pos x="T6" y="T7"/>
              </a:cxn>
              <a:cxn ang="0">
                <a:pos x="T8" y="T9"/>
              </a:cxn>
            </a:cxnLst>
            <a:rect l="0" t="0" r="r" b="b"/>
            <a:pathLst>
              <a:path w="453" h="473">
                <a:moveTo>
                  <a:pt x="453" y="0"/>
                </a:moveTo>
                <a:lnTo>
                  <a:pt x="0" y="194"/>
                </a:lnTo>
                <a:lnTo>
                  <a:pt x="0" y="473"/>
                </a:lnTo>
                <a:lnTo>
                  <a:pt x="453" y="277"/>
                </a:lnTo>
                <a:lnTo>
                  <a:pt x="453" y="0"/>
                </a:lnTo>
                <a:close/>
              </a:path>
            </a:pathLst>
          </a:custGeom>
          <a:solidFill>
            <a:srgbClr val="F785A0"/>
          </a:solidFill>
          <a:ln w="19050">
            <a:solidFill>
              <a:srgbClr val="FFFFFE"/>
            </a:solidFill>
          </a:ln>
        </p:spPr>
        <p:txBody>
          <a:bodyPr vert="horz" wrap="square" lIns="96435" tIns="48218" rIns="96435" bIns="48218" numCol="1" anchor="t" anchorCtr="0" compatLnSpc="1">
            <a:prstTxWarp prst="textNoShape">
              <a:avLst/>
            </a:prstTxWarp>
          </a:bodyPr>
          <a:lstStyle/>
          <a:p>
            <a:pPr algn="just">
              <a:lnSpc>
                <a:spcPct val="120000"/>
              </a:lnSpc>
            </a:pPr>
            <a:endParaRPr lang="zh-CN" altLang="en-US" sz="8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42" name="Freeform 11"/>
          <p:cNvSpPr>
            <a:spLocks/>
          </p:cNvSpPr>
          <p:nvPr/>
        </p:nvSpPr>
        <p:spPr bwMode="auto">
          <a:xfrm>
            <a:off x="5405288" y="3982486"/>
            <a:ext cx="875924" cy="914646"/>
          </a:xfrm>
          <a:custGeom>
            <a:avLst/>
            <a:gdLst>
              <a:gd name="T0" fmla="*/ 0 w 453"/>
              <a:gd name="T1" fmla="*/ 0 h 473"/>
              <a:gd name="T2" fmla="*/ 453 w 453"/>
              <a:gd name="T3" fmla="*/ 194 h 473"/>
              <a:gd name="T4" fmla="*/ 453 w 453"/>
              <a:gd name="T5" fmla="*/ 473 h 473"/>
              <a:gd name="T6" fmla="*/ 0 w 453"/>
              <a:gd name="T7" fmla="*/ 277 h 473"/>
              <a:gd name="T8" fmla="*/ 0 w 453"/>
              <a:gd name="T9" fmla="*/ 0 h 473"/>
            </a:gdLst>
            <a:ahLst/>
            <a:cxnLst>
              <a:cxn ang="0">
                <a:pos x="T0" y="T1"/>
              </a:cxn>
              <a:cxn ang="0">
                <a:pos x="T2" y="T3"/>
              </a:cxn>
              <a:cxn ang="0">
                <a:pos x="T4" y="T5"/>
              </a:cxn>
              <a:cxn ang="0">
                <a:pos x="T6" y="T7"/>
              </a:cxn>
              <a:cxn ang="0">
                <a:pos x="T8" y="T9"/>
              </a:cxn>
            </a:cxnLst>
            <a:rect l="0" t="0" r="r" b="b"/>
            <a:pathLst>
              <a:path w="453" h="473">
                <a:moveTo>
                  <a:pt x="0" y="0"/>
                </a:moveTo>
                <a:lnTo>
                  <a:pt x="453" y="194"/>
                </a:lnTo>
                <a:lnTo>
                  <a:pt x="453" y="473"/>
                </a:lnTo>
                <a:lnTo>
                  <a:pt x="0" y="277"/>
                </a:lnTo>
                <a:lnTo>
                  <a:pt x="0" y="0"/>
                </a:lnTo>
                <a:close/>
              </a:path>
            </a:pathLst>
          </a:custGeom>
          <a:solidFill>
            <a:srgbClr val="F785A0"/>
          </a:solidFill>
          <a:ln w="19050">
            <a:solidFill>
              <a:srgbClr val="FFFFFE"/>
            </a:solidFill>
          </a:ln>
        </p:spPr>
        <p:txBody>
          <a:bodyPr vert="horz" wrap="square" lIns="96435" tIns="48218" rIns="96435" bIns="48218" numCol="1" anchor="t" anchorCtr="0" compatLnSpc="1">
            <a:prstTxWarp prst="textNoShape">
              <a:avLst/>
            </a:prstTxWarp>
          </a:bodyPr>
          <a:lstStyle/>
          <a:p>
            <a:pPr algn="just">
              <a:lnSpc>
                <a:spcPct val="120000"/>
              </a:lnSpc>
            </a:pPr>
            <a:endParaRPr lang="zh-CN" altLang="en-US" sz="8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45" name="Freeform 12"/>
          <p:cNvSpPr>
            <a:spLocks/>
          </p:cNvSpPr>
          <p:nvPr/>
        </p:nvSpPr>
        <p:spPr bwMode="auto">
          <a:xfrm>
            <a:off x="5405288" y="3607345"/>
            <a:ext cx="1751847" cy="750280"/>
          </a:xfrm>
          <a:custGeom>
            <a:avLst/>
            <a:gdLst>
              <a:gd name="T0" fmla="*/ 453 w 906"/>
              <a:gd name="T1" fmla="*/ 0 h 388"/>
              <a:gd name="T2" fmla="*/ 0 w 906"/>
              <a:gd name="T3" fmla="*/ 194 h 388"/>
              <a:gd name="T4" fmla="*/ 453 w 906"/>
              <a:gd name="T5" fmla="*/ 388 h 388"/>
              <a:gd name="T6" fmla="*/ 906 w 906"/>
              <a:gd name="T7" fmla="*/ 194 h 388"/>
              <a:gd name="T8" fmla="*/ 453 w 906"/>
              <a:gd name="T9" fmla="*/ 0 h 388"/>
            </a:gdLst>
            <a:ahLst/>
            <a:cxnLst>
              <a:cxn ang="0">
                <a:pos x="T0" y="T1"/>
              </a:cxn>
              <a:cxn ang="0">
                <a:pos x="T2" y="T3"/>
              </a:cxn>
              <a:cxn ang="0">
                <a:pos x="T4" y="T5"/>
              </a:cxn>
              <a:cxn ang="0">
                <a:pos x="T6" y="T7"/>
              </a:cxn>
              <a:cxn ang="0">
                <a:pos x="T8" y="T9"/>
              </a:cxn>
            </a:cxnLst>
            <a:rect l="0" t="0" r="r" b="b"/>
            <a:pathLst>
              <a:path w="906" h="388">
                <a:moveTo>
                  <a:pt x="453" y="0"/>
                </a:moveTo>
                <a:lnTo>
                  <a:pt x="0" y="194"/>
                </a:lnTo>
                <a:lnTo>
                  <a:pt x="453" y="388"/>
                </a:lnTo>
                <a:lnTo>
                  <a:pt x="906" y="194"/>
                </a:lnTo>
                <a:lnTo>
                  <a:pt x="453" y="0"/>
                </a:lnTo>
                <a:close/>
              </a:path>
            </a:pathLst>
          </a:custGeom>
          <a:solidFill>
            <a:srgbClr val="F785A0"/>
          </a:solidFill>
          <a:ln w="19050">
            <a:solidFill>
              <a:srgbClr val="FFFFFE"/>
            </a:solidFill>
          </a:ln>
        </p:spPr>
        <p:txBody>
          <a:bodyPr vert="horz" wrap="square" lIns="96435" tIns="48218" rIns="96435" bIns="48218" numCol="1" anchor="t" anchorCtr="0" compatLnSpc="1">
            <a:prstTxWarp prst="textNoShape">
              <a:avLst/>
            </a:prstTxWarp>
          </a:bodyPr>
          <a:lstStyle/>
          <a:p>
            <a:pPr algn="just">
              <a:lnSpc>
                <a:spcPct val="120000"/>
              </a:lnSpc>
            </a:pPr>
            <a:endParaRPr lang="zh-CN" altLang="en-US" sz="8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46" name="Freeform 13"/>
          <p:cNvSpPr>
            <a:spLocks/>
          </p:cNvSpPr>
          <p:nvPr/>
        </p:nvSpPr>
        <p:spPr bwMode="auto">
          <a:xfrm>
            <a:off x="6281211" y="2918943"/>
            <a:ext cx="875924" cy="916580"/>
          </a:xfrm>
          <a:custGeom>
            <a:avLst/>
            <a:gdLst>
              <a:gd name="T0" fmla="*/ 453 w 453"/>
              <a:gd name="T1" fmla="*/ 0 h 474"/>
              <a:gd name="T2" fmla="*/ 0 w 453"/>
              <a:gd name="T3" fmla="*/ 194 h 474"/>
              <a:gd name="T4" fmla="*/ 0 w 453"/>
              <a:gd name="T5" fmla="*/ 474 h 474"/>
              <a:gd name="T6" fmla="*/ 453 w 453"/>
              <a:gd name="T7" fmla="*/ 277 h 474"/>
              <a:gd name="T8" fmla="*/ 453 w 453"/>
              <a:gd name="T9" fmla="*/ 0 h 474"/>
            </a:gdLst>
            <a:ahLst/>
            <a:cxnLst>
              <a:cxn ang="0">
                <a:pos x="T0" y="T1"/>
              </a:cxn>
              <a:cxn ang="0">
                <a:pos x="T2" y="T3"/>
              </a:cxn>
              <a:cxn ang="0">
                <a:pos x="T4" y="T5"/>
              </a:cxn>
              <a:cxn ang="0">
                <a:pos x="T6" y="T7"/>
              </a:cxn>
              <a:cxn ang="0">
                <a:pos x="T8" y="T9"/>
              </a:cxn>
            </a:cxnLst>
            <a:rect l="0" t="0" r="r" b="b"/>
            <a:pathLst>
              <a:path w="453" h="474">
                <a:moveTo>
                  <a:pt x="453" y="0"/>
                </a:moveTo>
                <a:lnTo>
                  <a:pt x="0" y="194"/>
                </a:lnTo>
                <a:lnTo>
                  <a:pt x="0" y="474"/>
                </a:lnTo>
                <a:lnTo>
                  <a:pt x="453" y="277"/>
                </a:lnTo>
                <a:lnTo>
                  <a:pt x="453" y="0"/>
                </a:lnTo>
                <a:close/>
              </a:path>
            </a:pathLst>
          </a:custGeom>
          <a:solidFill>
            <a:srgbClr val="F785A0"/>
          </a:solidFill>
          <a:ln w="19050">
            <a:solidFill>
              <a:srgbClr val="FFFFFE"/>
            </a:solidFill>
          </a:ln>
        </p:spPr>
        <p:txBody>
          <a:bodyPr vert="horz" wrap="square" lIns="96435" tIns="48218" rIns="96435" bIns="48218" numCol="1" anchor="t" anchorCtr="0" compatLnSpc="1">
            <a:prstTxWarp prst="textNoShape">
              <a:avLst/>
            </a:prstTxWarp>
          </a:bodyPr>
          <a:lstStyle/>
          <a:p>
            <a:pPr algn="just">
              <a:lnSpc>
                <a:spcPct val="120000"/>
              </a:lnSpc>
            </a:pPr>
            <a:endParaRPr lang="zh-CN" altLang="en-US" sz="8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47" name="Freeform 14"/>
          <p:cNvSpPr>
            <a:spLocks/>
          </p:cNvSpPr>
          <p:nvPr/>
        </p:nvSpPr>
        <p:spPr bwMode="auto">
          <a:xfrm>
            <a:off x="5405288" y="2918943"/>
            <a:ext cx="875924" cy="916580"/>
          </a:xfrm>
          <a:custGeom>
            <a:avLst/>
            <a:gdLst>
              <a:gd name="T0" fmla="*/ 0 w 453"/>
              <a:gd name="T1" fmla="*/ 0 h 474"/>
              <a:gd name="T2" fmla="*/ 453 w 453"/>
              <a:gd name="T3" fmla="*/ 194 h 474"/>
              <a:gd name="T4" fmla="*/ 453 w 453"/>
              <a:gd name="T5" fmla="*/ 474 h 474"/>
              <a:gd name="T6" fmla="*/ 0 w 453"/>
              <a:gd name="T7" fmla="*/ 277 h 474"/>
              <a:gd name="T8" fmla="*/ 0 w 453"/>
              <a:gd name="T9" fmla="*/ 0 h 474"/>
            </a:gdLst>
            <a:ahLst/>
            <a:cxnLst>
              <a:cxn ang="0">
                <a:pos x="T0" y="T1"/>
              </a:cxn>
              <a:cxn ang="0">
                <a:pos x="T2" y="T3"/>
              </a:cxn>
              <a:cxn ang="0">
                <a:pos x="T4" y="T5"/>
              </a:cxn>
              <a:cxn ang="0">
                <a:pos x="T6" y="T7"/>
              </a:cxn>
              <a:cxn ang="0">
                <a:pos x="T8" y="T9"/>
              </a:cxn>
            </a:cxnLst>
            <a:rect l="0" t="0" r="r" b="b"/>
            <a:pathLst>
              <a:path w="453" h="474">
                <a:moveTo>
                  <a:pt x="0" y="0"/>
                </a:moveTo>
                <a:lnTo>
                  <a:pt x="453" y="194"/>
                </a:lnTo>
                <a:lnTo>
                  <a:pt x="453" y="474"/>
                </a:lnTo>
                <a:lnTo>
                  <a:pt x="0" y="277"/>
                </a:lnTo>
                <a:lnTo>
                  <a:pt x="0" y="0"/>
                </a:lnTo>
                <a:close/>
              </a:path>
            </a:pathLst>
          </a:custGeom>
          <a:solidFill>
            <a:srgbClr val="F785A0"/>
          </a:solidFill>
          <a:ln w="19050">
            <a:solidFill>
              <a:srgbClr val="FFFFFE"/>
            </a:solidFill>
          </a:ln>
        </p:spPr>
        <p:txBody>
          <a:bodyPr vert="horz" wrap="square" lIns="96435" tIns="48218" rIns="96435" bIns="48218" numCol="1" anchor="t" anchorCtr="0" compatLnSpc="1">
            <a:prstTxWarp prst="textNoShape">
              <a:avLst/>
            </a:prstTxWarp>
          </a:bodyPr>
          <a:lstStyle/>
          <a:p>
            <a:pPr algn="just">
              <a:lnSpc>
                <a:spcPct val="120000"/>
              </a:lnSpc>
            </a:pPr>
            <a:endParaRPr lang="zh-CN" altLang="en-US" sz="8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48" name="Freeform 15"/>
          <p:cNvSpPr>
            <a:spLocks/>
          </p:cNvSpPr>
          <p:nvPr/>
        </p:nvSpPr>
        <p:spPr bwMode="auto">
          <a:xfrm>
            <a:off x="5405288" y="2918943"/>
            <a:ext cx="875924" cy="916580"/>
          </a:xfrm>
          <a:custGeom>
            <a:avLst/>
            <a:gdLst>
              <a:gd name="T0" fmla="*/ 0 w 453"/>
              <a:gd name="T1" fmla="*/ 0 h 474"/>
              <a:gd name="T2" fmla="*/ 453 w 453"/>
              <a:gd name="T3" fmla="*/ 194 h 474"/>
              <a:gd name="T4" fmla="*/ 453 w 453"/>
              <a:gd name="T5" fmla="*/ 474 h 474"/>
              <a:gd name="T6" fmla="*/ 0 w 453"/>
              <a:gd name="T7" fmla="*/ 277 h 474"/>
              <a:gd name="T8" fmla="*/ 0 w 453"/>
              <a:gd name="T9" fmla="*/ 0 h 474"/>
            </a:gdLst>
            <a:ahLst/>
            <a:cxnLst>
              <a:cxn ang="0">
                <a:pos x="T0" y="T1"/>
              </a:cxn>
              <a:cxn ang="0">
                <a:pos x="T2" y="T3"/>
              </a:cxn>
              <a:cxn ang="0">
                <a:pos x="T4" y="T5"/>
              </a:cxn>
              <a:cxn ang="0">
                <a:pos x="T6" y="T7"/>
              </a:cxn>
              <a:cxn ang="0">
                <a:pos x="T8" y="T9"/>
              </a:cxn>
            </a:cxnLst>
            <a:rect l="0" t="0" r="r" b="b"/>
            <a:pathLst>
              <a:path w="453" h="474">
                <a:moveTo>
                  <a:pt x="0" y="0"/>
                </a:moveTo>
                <a:lnTo>
                  <a:pt x="453" y="194"/>
                </a:lnTo>
                <a:lnTo>
                  <a:pt x="453" y="474"/>
                </a:lnTo>
                <a:lnTo>
                  <a:pt x="0" y="277"/>
                </a:lnTo>
                <a:lnTo>
                  <a:pt x="0" y="0"/>
                </a:lnTo>
              </a:path>
            </a:pathLst>
          </a:custGeom>
          <a:solidFill>
            <a:srgbClr val="F785A0"/>
          </a:solidFill>
          <a:ln w="19050">
            <a:solidFill>
              <a:srgbClr val="FFFFFE"/>
            </a:solidFill>
            <a:round/>
            <a:headEnd/>
            <a:tailEnd/>
          </a:ln>
        </p:spPr>
        <p:txBody>
          <a:bodyPr vert="horz" wrap="square" lIns="96435" tIns="48218" rIns="96435" bIns="48218" numCol="1" anchor="t" anchorCtr="0" compatLnSpc="1">
            <a:prstTxWarp prst="textNoShape">
              <a:avLst/>
            </a:prstTxWarp>
          </a:bodyPr>
          <a:lstStyle/>
          <a:p>
            <a:pPr algn="just">
              <a:lnSpc>
                <a:spcPct val="120000"/>
              </a:lnSpc>
            </a:pPr>
            <a:endParaRPr lang="zh-CN" altLang="en-US" sz="8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49" name="Freeform 16"/>
          <p:cNvSpPr>
            <a:spLocks/>
          </p:cNvSpPr>
          <p:nvPr/>
        </p:nvSpPr>
        <p:spPr bwMode="auto">
          <a:xfrm>
            <a:off x="5405288" y="2543803"/>
            <a:ext cx="1751847" cy="750280"/>
          </a:xfrm>
          <a:custGeom>
            <a:avLst/>
            <a:gdLst>
              <a:gd name="T0" fmla="*/ 453 w 906"/>
              <a:gd name="T1" fmla="*/ 0 h 388"/>
              <a:gd name="T2" fmla="*/ 0 w 906"/>
              <a:gd name="T3" fmla="*/ 194 h 388"/>
              <a:gd name="T4" fmla="*/ 453 w 906"/>
              <a:gd name="T5" fmla="*/ 388 h 388"/>
              <a:gd name="T6" fmla="*/ 906 w 906"/>
              <a:gd name="T7" fmla="*/ 194 h 388"/>
              <a:gd name="T8" fmla="*/ 453 w 906"/>
              <a:gd name="T9" fmla="*/ 0 h 388"/>
            </a:gdLst>
            <a:ahLst/>
            <a:cxnLst>
              <a:cxn ang="0">
                <a:pos x="T0" y="T1"/>
              </a:cxn>
              <a:cxn ang="0">
                <a:pos x="T2" y="T3"/>
              </a:cxn>
              <a:cxn ang="0">
                <a:pos x="T4" y="T5"/>
              </a:cxn>
              <a:cxn ang="0">
                <a:pos x="T6" y="T7"/>
              </a:cxn>
              <a:cxn ang="0">
                <a:pos x="T8" y="T9"/>
              </a:cxn>
            </a:cxnLst>
            <a:rect l="0" t="0" r="r" b="b"/>
            <a:pathLst>
              <a:path w="906" h="388">
                <a:moveTo>
                  <a:pt x="453" y="0"/>
                </a:moveTo>
                <a:lnTo>
                  <a:pt x="0" y="194"/>
                </a:lnTo>
                <a:lnTo>
                  <a:pt x="453" y="388"/>
                </a:lnTo>
                <a:lnTo>
                  <a:pt x="906" y="194"/>
                </a:lnTo>
                <a:lnTo>
                  <a:pt x="453" y="0"/>
                </a:lnTo>
                <a:close/>
              </a:path>
            </a:pathLst>
          </a:custGeom>
          <a:solidFill>
            <a:srgbClr val="F785A0"/>
          </a:solidFill>
          <a:ln w="19050">
            <a:solidFill>
              <a:srgbClr val="FFFFFE"/>
            </a:solidFill>
          </a:ln>
        </p:spPr>
        <p:txBody>
          <a:bodyPr vert="horz" wrap="square" lIns="96435" tIns="48218" rIns="96435" bIns="48218" numCol="1" anchor="t" anchorCtr="0" compatLnSpc="1">
            <a:prstTxWarp prst="textNoShape">
              <a:avLst/>
            </a:prstTxWarp>
          </a:bodyPr>
          <a:lstStyle/>
          <a:p>
            <a:pPr algn="just">
              <a:lnSpc>
                <a:spcPct val="120000"/>
              </a:lnSpc>
            </a:pPr>
            <a:endParaRPr lang="zh-CN" altLang="en-US" sz="8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50" name="Freeform 17"/>
          <p:cNvSpPr>
            <a:spLocks/>
          </p:cNvSpPr>
          <p:nvPr/>
        </p:nvSpPr>
        <p:spPr bwMode="auto">
          <a:xfrm>
            <a:off x="6281211" y="1857335"/>
            <a:ext cx="875924" cy="916580"/>
          </a:xfrm>
          <a:custGeom>
            <a:avLst/>
            <a:gdLst>
              <a:gd name="T0" fmla="*/ 453 w 453"/>
              <a:gd name="T1" fmla="*/ 0 h 474"/>
              <a:gd name="T2" fmla="*/ 0 w 453"/>
              <a:gd name="T3" fmla="*/ 194 h 474"/>
              <a:gd name="T4" fmla="*/ 0 w 453"/>
              <a:gd name="T5" fmla="*/ 474 h 474"/>
              <a:gd name="T6" fmla="*/ 453 w 453"/>
              <a:gd name="T7" fmla="*/ 277 h 474"/>
              <a:gd name="T8" fmla="*/ 453 w 453"/>
              <a:gd name="T9" fmla="*/ 0 h 474"/>
            </a:gdLst>
            <a:ahLst/>
            <a:cxnLst>
              <a:cxn ang="0">
                <a:pos x="T0" y="T1"/>
              </a:cxn>
              <a:cxn ang="0">
                <a:pos x="T2" y="T3"/>
              </a:cxn>
              <a:cxn ang="0">
                <a:pos x="T4" y="T5"/>
              </a:cxn>
              <a:cxn ang="0">
                <a:pos x="T6" y="T7"/>
              </a:cxn>
              <a:cxn ang="0">
                <a:pos x="T8" y="T9"/>
              </a:cxn>
            </a:cxnLst>
            <a:rect l="0" t="0" r="r" b="b"/>
            <a:pathLst>
              <a:path w="453" h="474">
                <a:moveTo>
                  <a:pt x="453" y="0"/>
                </a:moveTo>
                <a:lnTo>
                  <a:pt x="0" y="194"/>
                </a:lnTo>
                <a:lnTo>
                  <a:pt x="0" y="474"/>
                </a:lnTo>
                <a:lnTo>
                  <a:pt x="453" y="277"/>
                </a:lnTo>
                <a:lnTo>
                  <a:pt x="453" y="0"/>
                </a:lnTo>
                <a:close/>
              </a:path>
            </a:pathLst>
          </a:custGeom>
          <a:solidFill>
            <a:srgbClr val="F785A0"/>
          </a:solidFill>
          <a:ln w="19050">
            <a:solidFill>
              <a:srgbClr val="FFFFFE"/>
            </a:solidFill>
          </a:ln>
        </p:spPr>
        <p:txBody>
          <a:bodyPr vert="horz" wrap="square" lIns="96435" tIns="48218" rIns="96435" bIns="48218" numCol="1" anchor="t" anchorCtr="0" compatLnSpc="1">
            <a:prstTxWarp prst="textNoShape">
              <a:avLst/>
            </a:prstTxWarp>
          </a:bodyPr>
          <a:lstStyle/>
          <a:p>
            <a:pPr algn="just">
              <a:lnSpc>
                <a:spcPct val="120000"/>
              </a:lnSpc>
            </a:pPr>
            <a:endParaRPr lang="en-US" altLang="zh-CN" sz="8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51" name="Freeform 18"/>
          <p:cNvSpPr>
            <a:spLocks/>
          </p:cNvSpPr>
          <p:nvPr/>
        </p:nvSpPr>
        <p:spPr bwMode="auto">
          <a:xfrm>
            <a:off x="5405288" y="1857335"/>
            <a:ext cx="875924" cy="916580"/>
          </a:xfrm>
          <a:custGeom>
            <a:avLst/>
            <a:gdLst>
              <a:gd name="T0" fmla="*/ 0 w 453"/>
              <a:gd name="T1" fmla="*/ 0 h 474"/>
              <a:gd name="T2" fmla="*/ 453 w 453"/>
              <a:gd name="T3" fmla="*/ 194 h 474"/>
              <a:gd name="T4" fmla="*/ 453 w 453"/>
              <a:gd name="T5" fmla="*/ 474 h 474"/>
              <a:gd name="T6" fmla="*/ 0 w 453"/>
              <a:gd name="T7" fmla="*/ 277 h 474"/>
              <a:gd name="T8" fmla="*/ 0 w 453"/>
              <a:gd name="T9" fmla="*/ 0 h 474"/>
            </a:gdLst>
            <a:ahLst/>
            <a:cxnLst>
              <a:cxn ang="0">
                <a:pos x="T0" y="T1"/>
              </a:cxn>
              <a:cxn ang="0">
                <a:pos x="T2" y="T3"/>
              </a:cxn>
              <a:cxn ang="0">
                <a:pos x="T4" y="T5"/>
              </a:cxn>
              <a:cxn ang="0">
                <a:pos x="T6" y="T7"/>
              </a:cxn>
              <a:cxn ang="0">
                <a:pos x="T8" y="T9"/>
              </a:cxn>
            </a:cxnLst>
            <a:rect l="0" t="0" r="r" b="b"/>
            <a:pathLst>
              <a:path w="453" h="474">
                <a:moveTo>
                  <a:pt x="0" y="0"/>
                </a:moveTo>
                <a:lnTo>
                  <a:pt x="453" y="194"/>
                </a:lnTo>
                <a:lnTo>
                  <a:pt x="453" y="474"/>
                </a:lnTo>
                <a:lnTo>
                  <a:pt x="0" y="277"/>
                </a:lnTo>
                <a:lnTo>
                  <a:pt x="0" y="0"/>
                </a:lnTo>
                <a:close/>
              </a:path>
            </a:pathLst>
          </a:custGeom>
          <a:solidFill>
            <a:srgbClr val="F785A0"/>
          </a:solidFill>
          <a:ln w="19050">
            <a:solidFill>
              <a:srgbClr val="FFFFFE"/>
            </a:solidFill>
          </a:ln>
        </p:spPr>
        <p:txBody>
          <a:bodyPr vert="horz" wrap="square" lIns="96435" tIns="48218" rIns="96435" bIns="48218" numCol="1" anchor="t" anchorCtr="0" compatLnSpc="1">
            <a:prstTxWarp prst="textNoShape">
              <a:avLst/>
            </a:prstTxWarp>
          </a:bodyPr>
          <a:lstStyle/>
          <a:p>
            <a:pPr algn="just">
              <a:lnSpc>
                <a:spcPct val="120000"/>
              </a:lnSpc>
            </a:pPr>
            <a:endParaRPr lang="zh-CN" altLang="en-US" sz="8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52" name="Freeform 19"/>
          <p:cNvSpPr>
            <a:spLocks/>
          </p:cNvSpPr>
          <p:nvPr/>
        </p:nvSpPr>
        <p:spPr bwMode="auto">
          <a:xfrm>
            <a:off x="5405288" y="1857335"/>
            <a:ext cx="875924" cy="916580"/>
          </a:xfrm>
          <a:custGeom>
            <a:avLst/>
            <a:gdLst>
              <a:gd name="T0" fmla="*/ 0 w 453"/>
              <a:gd name="T1" fmla="*/ 0 h 474"/>
              <a:gd name="T2" fmla="*/ 453 w 453"/>
              <a:gd name="T3" fmla="*/ 194 h 474"/>
              <a:gd name="T4" fmla="*/ 453 w 453"/>
              <a:gd name="T5" fmla="*/ 474 h 474"/>
              <a:gd name="T6" fmla="*/ 0 w 453"/>
              <a:gd name="T7" fmla="*/ 277 h 474"/>
              <a:gd name="T8" fmla="*/ 0 w 453"/>
              <a:gd name="T9" fmla="*/ 0 h 474"/>
            </a:gdLst>
            <a:ahLst/>
            <a:cxnLst>
              <a:cxn ang="0">
                <a:pos x="T0" y="T1"/>
              </a:cxn>
              <a:cxn ang="0">
                <a:pos x="T2" y="T3"/>
              </a:cxn>
              <a:cxn ang="0">
                <a:pos x="T4" y="T5"/>
              </a:cxn>
              <a:cxn ang="0">
                <a:pos x="T6" y="T7"/>
              </a:cxn>
              <a:cxn ang="0">
                <a:pos x="T8" y="T9"/>
              </a:cxn>
            </a:cxnLst>
            <a:rect l="0" t="0" r="r" b="b"/>
            <a:pathLst>
              <a:path w="453" h="474">
                <a:moveTo>
                  <a:pt x="0" y="0"/>
                </a:moveTo>
                <a:lnTo>
                  <a:pt x="453" y="194"/>
                </a:lnTo>
                <a:lnTo>
                  <a:pt x="453" y="474"/>
                </a:lnTo>
                <a:lnTo>
                  <a:pt x="0" y="277"/>
                </a:lnTo>
                <a:lnTo>
                  <a:pt x="0" y="0"/>
                </a:lnTo>
              </a:path>
            </a:pathLst>
          </a:custGeom>
          <a:solidFill>
            <a:srgbClr val="F785A0"/>
          </a:solidFill>
          <a:ln w="19050">
            <a:solidFill>
              <a:srgbClr val="FFFFFE"/>
            </a:solidFill>
            <a:round/>
            <a:headEnd/>
            <a:tailEnd/>
          </a:ln>
        </p:spPr>
        <p:txBody>
          <a:bodyPr vert="horz" wrap="square" lIns="96435" tIns="48218" rIns="96435" bIns="48218" numCol="1" anchor="t" anchorCtr="0" compatLnSpc="1">
            <a:prstTxWarp prst="textNoShape">
              <a:avLst/>
            </a:prstTxWarp>
          </a:bodyPr>
          <a:lstStyle/>
          <a:p>
            <a:pPr algn="just">
              <a:lnSpc>
                <a:spcPct val="120000"/>
              </a:lnSpc>
            </a:pPr>
            <a:endParaRPr lang="zh-CN" altLang="en-US" sz="8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53" name="Freeform 20"/>
          <p:cNvSpPr>
            <a:spLocks/>
          </p:cNvSpPr>
          <p:nvPr/>
        </p:nvSpPr>
        <p:spPr bwMode="auto">
          <a:xfrm>
            <a:off x="5424273" y="1482195"/>
            <a:ext cx="1751847" cy="750280"/>
          </a:xfrm>
          <a:custGeom>
            <a:avLst/>
            <a:gdLst>
              <a:gd name="T0" fmla="*/ 453 w 906"/>
              <a:gd name="T1" fmla="*/ 0 h 388"/>
              <a:gd name="T2" fmla="*/ 0 w 906"/>
              <a:gd name="T3" fmla="*/ 194 h 388"/>
              <a:gd name="T4" fmla="*/ 453 w 906"/>
              <a:gd name="T5" fmla="*/ 388 h 388"/>
              <a:gd name="T6" fmla="*/ 906 w 906"/>
              <a:gd name="T7" fmla="*/ 194 h 388"/>
              <a:gd name="T8" fmla="*/ 453 w 906"/>
              <a:gd name="T9" fmla="*/ 0 h 388"/>
            </a:gdLst>
            <a:ahLst/>
            <a:cxnLst>
              <a:cxn ang="0">
                <a:pos x="T0" y="T1"/>
              </a:cxn>
              <a:cxn ang="0">
                <a:pos x="T2" y="T3"/>
              </a:cxn>
              <a:cxn ang="0">
                <a:pos x="T4" y="T5"/>
              </a:cxn>
              <a:cxn ang="0">
                <a:pos x="T6" y="T7"/>
              </a:cxn>
              <a:cxn ang="0">
                <a:pos x="T8" y="T9"/>
              </a:cxn>
            </a:cxnLst>
            <a:rect l="0" t="0" r="r" b="b"/>
            <a:pathLst>
              <a:path w="906" h="388">
                <a:moveTo>
                  <a:pt x="453" y="0"/>
                </a:moveTo>
                <a:lnTo>
                  <a:pt x="0" y="194"/>
                </a:lnTo>
                <a:lnTo>
                  <a:pt x="453" y="388"/>
                </a:lnTo>
                <a:lnTo>
                  <a:pt x="906" y="194"/>
                </a:lnTo>
                <a:lnTo>
                  <a:pt x="453" y="0"/>
                </a:lnTo>
                <a:close/>
              </a:path>
            </a:pathLst>
          </a:custGeom>
          <a:solidFill>
            <a:srgbClr val="F785A0"/>
          </a:solidFill>
          <a:ln w="19050">
            <a:solidFill>
              <a:srgbClr val="FFFFFE"/>
            </a:solidFill>
          </a:ln>
        </p:spPr>
        <p:txBody>
          <a:bodyPr vert="horz" wrap="square" lIns="96435" tIns="48218" rIns="96435" bIns="48218" numCol="1" anchor="t" anchorCtr="0" compatLnSpc="1">
            <a:prstTxWarp prst="textNoShape">
              <a:avLst/>
            </a:prstTxWarp>
          </a:bodyPr>
          <a:lstStyle/>
          <a:p>
            <a:pPr algn="just">
              <a:lnSpc>
                <a:spcPct val="120000"/>
              </a:lnSpc>
            </a:pPr>
            <a:endParaRPr lang="zh-CN" altLang="en-US" sz="8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54" name="Freeform 41"/>
          <p:cNvSpPr>
            <a:spLocks noEditPoints="1"/>
          </p:cNvSpPr>
          <p:nvPr/>
        </p:nvSpPr>
        <p:spPr bwMode="auto">
          <a:xfrm>
            <a:off x="5625719" y="5278073"/>
            <a:ext cx="353850" cy="444754"/>
          </a:xfrm>
          <a:custGeom>
            <a:avLst/>
            <a:gdLst>
              <a:gd name="T0" fmla="*/ 25 w 77"/>
              <a:gd name="T1" fmla="*/ 80 h 97"/>
              <a:gd name="T2" fmla="*/ 9 w 77"/>
              <a:gd name="T3" fmla="*/ 46 h 97"/>
              <a:gd name="T4" fmla="*/ 25 w 77"/>
              <a:gd name="T5" fmla="*/ 26 h 97"/>
              <a:gd name="T6" fmla="*/ 41 w 77"/>
              <a:gd name="T7" fmla="*/ 60 h 97"/>
              <a:gd name="T8" fmla="*/ 22 w 77"/>
              <a:gd name="T9" fmla="*/ 9 h 97"/>
              <a:gd name="T10" fmla="*/ 20 w 77"/>
              <a:gd name="T11" fmla="*/ 17 h 97"/>
              <a:gd name="T12" fmla="*/ 11 w 77"/>
              <a:gd name="T13" fmla="*/ 12 h 97"/>
              <a:gd name="T14" fmla="*/ 8 w 77"/>
              <a:gd name="T15" fmla="*/ 26 h 97"/>
              <a:gd name="T16" fmla="*/ 0 w 77"/>
              <a:gd name="T17" fmla="*/ 36 h 97"/>
              <a:gd name="T18" fmla="*/ 5 w 77"/>
              <a:gd name="T19" fmla="*/ 51 h 97"/>
              <a:gd name="T20" fmla="*/ 5 w 77"/>
              <a:gd name="T21" fmla="*/ 70 h 97"/>
              <a:gd name="T22" fmla="*/ 13 w 77"/>
              <a:gd name="T23" fmla="*/ 77 h 97"/>
              <a:gd name="T24" fmla="*/ 21 w 77"/>
              <a:gd name="T25" fmla="*/ 94 h 97"/>
              <a:gd name="T26" fmla="*/ 29 w 77"/>
              <a:gd name="T27" fmla="*/ 89 h 97"/>
              <a:gd name="T28" fmla="*/ 36 w 77"/>
              <a:gd name="T29" fmla="*/ 87 h 97"/>
              <a:gd name="T30" fmla="*/ 45 w 77"/>
              <a:gd name="T31" fmla="*/ 88 h 97"/>
              <a:gd name="T32" fmla="*/ 45 w 77"/>
              <a:gd name="T33" fmla="*/ 69 h 97"/>
              <a:gd name="T34" fmla="*/ 50 w 77"/>
              <a:gd name="T35" fmla="*/ 58 h 97"/>
              <a:gd name="T36" fmla="*/ 42 w 77"/>
              <a:gd name="T37" fmla="*/ 41 h 97"/>
              <a:gd name="T38" fmla="*/ 40 w 77"/>
              <a:gd name="T39" fmla="*/ 25 h 97"/>
              <a:gd name="T40" fmla="*/ 30 w 77"/>
              <a:gd name="T41" fmla="*/ 21 h 97"/>
              <a:gd name="T42" fmla="*/ 22 w 77"/>
              <a:gd name="T43" fmla="*/ 9 h 97"/>
              <a:gd name="T44" fmla="*/ 60 w 77"/>
              <a:gd name="T45" fmla="*/ 48 h 97"/>
              <a:gd name="T46" fmla="*/ 49 w 77"/>
              <a:gd name="T47" fmla="*/ 25 h 97"/>
              <a:gd name="T48" fmla="*/ 60 w 77"/>
              <a:gd name="T49" fmla="*/ 12 h 97"/>
              <a:gd name="T50" fmla="*/ 70 w 77"/>
              <a:gd name="T51" fmla="*/ 35 h 97"/>
              <a:gd name="T52" fmla="*/ 58 w 77"/>
              <a:gd name="T53" fmla="*/ 0 h 97"/>
              <a:gd name="T54" fmla="*/ 57 w 77"/>
              <a:gd name="T55" fmla="*/ 5 h 97"/>
              <a:gd name="T56" fmla="*/ 50 w 77"/>
              <a:gd name="T57" fmla="*/ 2 h 97"/>
              <a:gd name="T58" fmla="*/ 48 w 77"/>
              <a:gd name="T59" fmla="*/ 11 h 97"/>
              <a:gd name="T60" fmla="*/ 43 w 77"/>
              <a:gd name="T61" fmla="*/ 18 h 97"/>
              <a:gd name="T62" fmla="*/ 46 w 77"/>
              <a:gd name="T63" fmla="*/ 28 h 97"/>
              <a:gd name="T64" fmla="*/ 46 w 77"/>
              <a:gd name="T65" fmla="*/ 41 h 97"/>
              <a:gd name="T66" fmla="*/ 52 w 77"/>
              <a:gd name="T67" fmla="*/ 46 h 97"/>
              <a:gd name="T68" fmla="*/ 57 w 77"/>
              <a:gd name="T69" fmla="*/ 57 h 97"/>
              <a:gd name="T70" fmla="*/ 62 w 77"/>
              <a:gd name="T71" fmla="*/ 55 h 97"/>
              <a:gd name="T72" fmla="*/ 67 w 77"/>
              <a:gd name="T73" fmla="*/ 53 h 97"/>
              <a:gd name="T74" fmla="*/ 73 w 77"/>
              <a:gd name="T75" fmla="*/ 53 h 97"/>
              <a:gd name="T76" fmla="*/ 73 w 77"/>
              <a:gd name="T77" fmla="*/ 41 h 97"/>
              <a:gd name="T78" fmla="*/ 77 w 77"/>
              <a:gd name="T79" fmla="*/ 33 h 97"/>
              <a:gd name="T80" fmla="*/ 72 w 77"/>
              <a:gd name="T81" fmla="*/ 22 h 97"/>
              <a:gd name="T82" fmla="*/ 70 w 77"/>
              <a:gd name="T83" fmla="*/ 11 h 97"/>
              <a:gd name="T84" fmla="*/ 63 w 77"/>
              <a:gd name="T85" fmla="*/ 8 h 97"/>
              <a:gd name="T86" fmla="*/ 58 w 77"/>
              <a:gd name="T87" fmla="*/ 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77" h="97">
                <a:moveTo>
                  <a:pt x="29" y="81"/>
                </a:moveTo>
                <a:cubicBezTo>
                  <a:pt x="28" y="81"/>
                  <a:pt x="26" y="81"/>
                  <a:pt x="25" y="80"/>
                </a:cubicBezTo>
                <a:cubicBezTo>
                  <a:pt x="25" y="80"/>
                  <a:pt x="25" y="80"/>
                  <a:pt x="25" y="80"/>
                </a:cubicBezTo>
                <a:cubicBezTo>
                  <a:pt x="16" y="76"/>
                  <a:pt x="9" y="61"/>
                  <a:pt x="9" y="46"/>
                </a:cubicBezTo>
                <a:cubicBezTo>
                  <a:pt x="10" y="34"/>
                  <a:pt x="15" y="26"/>
                  <a:pt x="22" y="26"/>
                </a:cubicBezTo>
                <a:cubicBezTo>
                  <a:pt x="23" y="26"/>
                  <a:pt x="24" y="26"/>
                  <a:pt x="25" y="26"/>
                </a:cubicBezTo>
                <a:cubicBezTo>
                  <a:pt x="26" y="27"/>
                  <a:pt x="26" y="27"/>
                  <a:pt x="26" y="27"/>
                </a:cubicBezTo>
                <a:cubicBezTo>
                  <a:pt x="34" y="30"/>
                  <a:pt x="41" y="46"/>
                  <a:pt x="41" y="60"/>
                </a:cubicBezTo>
                <a:cubicBezTo>
                  <a:pt x="41" y="73"/>
                  <a:pt x="36" y="81"/>
                  <a:pt x="29" y="81"/>
                </a:cubicBezTo>
                <a:moveTo>
                  <a:pt x="22" y="9"/>
                </a:moveTo>
                <a:cubicBezTo>
                  <a:pt x="22" y="17"/>
                  <a:pt x="22" y="17"/>
                  <a:pt x="22" y="17"/>
                </a:cubicBezTo>
                <a:cubicBezTo>
                  <a:pt x="21" y="17"/>
                  <a:pt x="21" y="17"/>
                  <a:pt x="20" y="17"/>
                </a:cubicBezTo>
                <a:cubicBezTo>
                  <a:pt x="18" y="17"/>
                  <a:pt x="16" y="18"/>
                  <a:pt x="14" y="19"/>
                </a:cubicBezTo>
                <a:cubicBezTo>
                  <a:pt x="11" y="12"/>
                  <a:pt x="11" y="12"/>
                  <a:pt x="11" y="12"/>
                </a:cubicBezTo>
                <a:cubicBezTo>
                  <a:pt x="5" y="19"/>
                  <a:pt x="5" y="19"/>
                  <a:pt x="5" y="19"/>
                </a:cubicBezTo>
                <a:cubicBezTo>
                  <a:pt x="8" y="26"/>
                  <a:pt x="8" y="26"/>
                  <a:pt x="8" y="26"/>
                </a:cubicBezTo>
                <a:cubicBezTo>
                  <a:pt x="7" y="29"/>
                  <a:pt x="6" y="33"/>
                  <a:pt x="5" y="38"/>
                </a:cubicBezTo>
                <a:cubicBezTo>
                  <a:pt x="0" y="36"/>
                  <a:pt x="0" y="36"/>
                  <a:pt x="0" y="36"/>
                </a:cubicBezTo>
                <a:cubicBezTo>
                  <a:pt x="0" y="49"/>
                  <a:pt x="0" y="49"/>
                  <a:pt x="0" y="49"/>
                </a:cubicBezTo>
                <a:cubicBezTo>
                  <a:pt x="5" y="51"/>
                  <a:pt x="5" y="51"/>
                  <a:pt x="5" y="51"/>
                </a:cubicBezTo>
                <a:cubicBezTo>
                  <a:pt x="5" y="56"/>
                  <a:pt x="6" y="61"/>
                  <a:pt x="8" y="65"/>
                </a:cubicBezTo>
                <a:cubicBezTo>
                  <a:pt x="5" y="70"/>
                  <a:pt x="5" y="70"/>
                  <a:pt x="5" y="70"/>
                </a:cubicBezTo>
                <a:cubicBezTo>
                  <a:pt x="10" y="81"/>
                  <a:pt x="10" y="81"/>
                  <a:pt x="10" y="81"/>
                </a:cubicBezTo>
                <a:cubicBezTo>
                  <a:pt x="13" y="77"/>
                  <a:pt x="13" y="77"/>
                  <a:pt x="13" y="77"/>
                </a:cubicBezTo>
                <a:cubicBezTo>
                  <a:pt x="16" y="81"/>
                  <a:pt x="18" y="84"/>
                  <a:pt x="21" y="86"/>
                </a:cubicBezTo>
                <a:cubicBezTo>
                  <a:pt x="21" y="94"/>
                  <a:pt x="21" y="94"/>
                  <a:pt x="21" y="94"/>
                </a:cubicBezTo>
                <a:cubicBezTo>
                  <a:pt x="29" y="97"/>
                  <a:pt x="29" y="97"/>
                  <a:pt x="29" y="97"/>
                </a:cubicBezTo>
                <a:cubicBezTo>
                  <a:pt x="29" y="89"/>
                  <a:pt x="29" y="89"/>
                  <a:pt x="29" y="89"/>
                </a:cubicBezTo>
                <a:cubicBezTo>
                  <a:pt x="29" y="90"/>
                  <a:pt x="30" y="90"/>
                  <a:pt x="30" y="90"/>
                </a:cubicBezTo>
                <a:cubicBezTo>
                  <a:pt x="32" y="90"/>
                  <a:pt x="34" y="89"/>
                  <a:pt x="36" y="87"/>
                </a:cubicBezTo>
                <a:cubicBezTo>
                  <a:pt x="40" y="94"/>
                  <a:pt x="40" y="94"/>
                  <a:pt x="40" y="94"/>
                </a:cubicBezTo>
                <a:cubicBezTo>
                  <a:pt x="45" y="88"/>
                  <a:pt x="45" y="88"/>
                  <a:pt x="45" y="88"/>
                </a:cubicBezTo>
                <a:cubicBezTo>
                  <a:pt x="42" y="81"/>
                  <a:pt x="42" y="81"/>
                  <a:pt x="42" y="81"/>
                </a:cubicBezTo>
                <a:cubicBezTo>
                  <a:pt x="44" y="77"/>
                  <a:pt x="45" y="73"/>
                  <a:pt x="45" y="69"/>
                </a:cubicBezTo>
                <a:cubicBezTo>
                  <a:pt x="50" y="71"/>
                  <a:pt x="50" y="71"/>
                  <a:pt x="50" y="71"/>
                </a:cubicBezTo>
                <a:cubicBezTo>
                  <a:pt x="50" y="58"/>
                  <a:pt x="50" y="58"/>
                  <a:pt x="50" y="58"/>
                </a:cubicBezTo>
                <a:cubicBezTo>
                  <a:pt x="45" y="56"/>
                  <a:pt x="45" y="56"/>
                  <a:pt x="45" y="56"/>
                </a:cubicBezTo>
                <a:cubicBezTo>
                  <a:pt x="45" y="51"/>
                  <a:pt x="44" y="46"/>
                  <a:pt x="42" y="41"/>
                </a:cubicBezTo>
                <a:cubicBezTo>
                  <a:pt x="46" y="37"/>
                  <a:pt x="46" y="37"/>
                  <a:pt x="46" y="37"/>
                </a:cubicBezTo>
                <a:cubicBezTo>
                  <a:pt x="40" y="25"/>
                  <a:pt x="40" y="25"/>
                  <a:pt x="40" y="25"/>
                </a:cubicBezTo>
                <a:cubicBezTo>
                  <a:pt x="37" y="29"/>
                  <a:pt x="37" y="29"/>
                  <a:pt x="37" y="29"/>
                </a:cubicBezTo>
                <a:cubicBezTo>
                  <a:pt x="35" y="26"/>
                  <a:pt x="32" y="23"/>
                  <a:pt x="30" y="21"/>
                </a:cubicBezTo>
                <a:cubicBezTo>
                  <a:pt x="30" y="13"/>
                  <a:pt x="30" y="13"/>
                  <a:pt x="30" y="13"/>
                </a:cubicBezTo>
                <a:cubicBezTo>
                  <a:pt x="22" y="9"/>
                  <a:pt x="22" y="9"/>
                  <a:pt x="22" y="9"/>
                </a:cubicBezTo>
                <a:moveTo>
                  <a:pt x="62" y="49"/>
                </a:moveTo>
                <a:cubicBezTo>
                  <a:pt x="61" y="49"/>
                  <a:pt x="61" y="49"/>
                  <a:pt x="60" y="48"/>
                </a:cubicBezTo>
                <a:cubicBezTo>
                  <a:pt x="60" y="48"/>
                  <a:pt x="60" y="48"/>
                  <a:pt x="60" y="48"/>
                </a:cubicBezTo>
                <a:cubicBezTo>
                  <a:pt x="54" y="46"/>
                  <a:pt x="49" y="35"/>
                  <a:pt x="49" y="25"/>
                </a:cubicBezTo>
                <a:cubicBezTo>
                  <a:pt x="49" y="17"/>
                  <a:pt x="53" y="11"/>
                  <a:pt x="57" y="11"/>
                </a:cubicBezTo>
                <a:cubicBezTo>
                  <a:pt x="58" y="11"/>
                  <a:pt x="59" y="11"/>
                  <a:pt x="60" y="12"/>
                </a:cubicBezTo>
                <a:cubicBezTo>
                  <a:pt x="60" y="12"/>
                  <a:pt x="60" y="12"/>
                  <a:pt x="60" y="12"/>
                </a:cubicBezTo>
                <a:cubicBezTo>
                  <a:pt x="66" y="14"/>
                  <a:pt x="71" y="25"/>
                  <a:pt x="70" y="35"/>
                </a:cubicBezTo>
                <a:cubicBezTo>
                  <a:pt x="70" y="43"/>
                  <a:pt x="67" y="49"/>
                  <a:pt x="62" y="49"/>
                </a:cubicBezTo>
                <a:moveTo>
                  <a:pt x="58" y="0"/>
                </a:moveTo>
                <a:cubicBezTo>
                  <a:pt x="57" y="5"/>
                  <a:pt x="57" y="5"/>
                  <a:pt x="57" y="5"/>
                </a:cubicBezTo>
                <a:cubicBezTo>
                  <a:pt x="57" y="5"/>
                  <a:pt x="57" y="5"/>
                  <a:pt x="57" y="5"/>
                </a:cubicBezTo>
                <a:cubicBezTo>
                  <a:pt x="55" y="5"/>
                  <a:pt x="54" y="6"/>
                  <a:pt x="52" y="7"/>
                </a:cubicBezTo>
                <a:cubicBezTo>
                  <a:pt x="50" y="2"/>
                  <a:pt x="50" y="2"/>
                  <a:pt x="50" y="2"/>
                </a:cubicBezTo>
                <a:cubicBezTo>
                  <a:pt x="46" y="7"/>
                  <a:pt x="46" y="7"/>
                  <a:pt x="46" y="7"/>
                </a:cubicBezTo>
                <a:cubicBezTo>
                  <a:pt x="48" y="11"/>
                  <a:pt x="48" y="11"/>
                  <a:pt x="48" y="11"/>
                </a:cubicBezTo>
                <a:cubicBezTo>
                  <a:pt x="47" y="14"/>
                  <a:pt x="47" y="16"/>
                  <a:pt x="46" y="19"/>
                </a:cubicBezTo>
                <a:cubicBezTo>
                  <a:pt x="43" y="18"/>
                  <a:pt x="43" y="18"/>
                  <a:pt x="43" y="18"/>
                </a:cubicBezTo>
                <a:cubicBezTo>
                  <a:pt x="43" y="27"/>
                  <a:pt x="43" y="27"/>
                  <a:pt x="43" y="27"/>
                </a:cubicBezTo>
                <a:cubicBezTo>
                  <a:pt x="46" y="28"/>
                  <a:pt x="46" y="28"/>
                  <a:pt x="46" y="28"/>
                </a:cubicBezTo>
                <a:cubicBezTo>
                  <a:pt x="46" y="32"/>
                  <a:pt x="47" y="35"/>
                  <a:pt x="48" y="38"/>
                </a:cubicBezTo>
                <a:cubicBezTo>
                  <a:pt x="46" y="41"/>
                  <a:pt x="46" y="41"/>
                  <a:pt x="46" y="41"/>
                </a:cubicBezTo>
                <a:cubicBezTo>
                  <a:pt x="49" y="49"/>
                  <a:pt x="49" y="49"/>
                  <a:pt x="49" y="49"/>
                </a:cubicBezTo>
                <a:cubicBezTo>
                  <a:pt x="52" y="46"/>
                  <a:pt x="52" y="46"/>
                  <a:pt x="52" y="46"/>
                </a:cubicBezTo>
                <a:cubicBezTo>
                  <a:pt x="53" y="49"/>
                  <a:pt x="55" y="51"/>
                  <a:pt x="57" y="52"/>
                </a:cubicBezTo>
                <a:cubicBezTo>
                  <a:pt x="57" y="57"/>
                  <a:pt x="57" y="57"/>
                  <a:pt x="57" y="57"/>
                </a:cubicBezTo>
                <a:cubicBezTo>
                  <a:pt x="62" y="60"/>
                  <a:pt x="62" y="60"/>
                  <a:pt x="62" y="60"/>
                </a:cubicBezTo>
                <a:cubicBezTo>
                  <a:pt x="62" y="55"/>
                  <a:pt x="62" y="55"/>
                  <a:pt x="62" y="55"/>
                </a:cubicBezTo>
                <a:cubicBezTo>
                  <a:pt x="62" y="55"/>
                  <a:pt x="63" y="55"/>
                  <a:pt x="63" y="55"/>
                </a:cubicBezTo>
                <a:cubicBezTo>
                  <a:pt x="65" y="55"/>
                  <a:pt x="66" y="54"/>
                  <a:pt x="67" y="53"/>
                </a:cubicBezTo>
                <a:cubicBezTo>
                  <a:pt x="70" y="58"/>
                  <a:pt x="70" y="58"/>
                  <a:pt x="70" y="58"/>
                </a:cubicBezTo>
                <a:cubicBezTo>
                  <a:pt x="73" y="53"/>
                  <a:pt x="73" y="53"/>
                  <a:pt x="73" y="53"/>
                </a:cubicBezTo>
                <a:cubicBezTo>
                  <a:pt x="71" y="48"/>
                  <a:pt x="71" y="48"/>
                  <a:pt x="71" y="48"/>
                </a:cubicBezTo>
                <a:cubicBezTo>
                  <a:pt x="72" y="46"/>
                  <a:pt x="73" y="44"/>
                  <a:pt x="73" y="41"/>
                </a:cubicBezTo>
                <a:cubicBezTo>
                  <a:pt x="77" y="42"/>
                  <a:pt x="77" y="42"/>
                  <a:pt x="77" y="42"/>
                </a:cubicBezTo>
                <a:cubicBezTo>
                  <a:pt x="77" y="33"/>
                  <a:pt x="77" y="33"/>
                  <a:pt x="77" y="33"/>
                </a:cubicBezTo>
                <a:cubicBezTo>
                  <a:pt x="74" y="32"/>
                  <a:pt x="74" y="32"/>
                  <a:pt x="74" y="32"/>
                </a:cubicBezTo>
                <a:cubicBezTo>
                  <a:pt x="73" y="28"/>
                  <a:pt x="73" y="25"/>
                  <a:pt x="72" y="22"/>
                </a:cubicBezTo>
                <a:cubicBezTo>
                  <a:pt x="74" y="19"/>
                  <a:pt x="74" y="19"/>
                  <a:pt x="74" y="19"/>
                </a:cubicBezTo>
                <a:cubicBezTo>
                  <a:pt x="70" y="11"/>
                  <a:pt x="70" y="11"/>
                  <a:pt x="70" y="11"/>
                </a:cubicBezTo>
                <a:cubicBezTo>
                  <a:pt x="68" y="14"/>
                  <a:pt x="68" y="14"/>
                  <a:pt x="68" y="14"/>
                </a:cubicBezTo>
                <a:cubicBezTo>
                  <a:pt x="66" y="11"/>
                  <a:pt x="65" y="9"/>
                  <a:pt x="63" y="8"/>
                </a:cubicBezTo>
                <a:cubicBezTo>
                  <a:pt x="63" y="2"/>
                  <a:pt x="63" y="2"/>
                  <a:pt x="63" y="2"/>
                </a:cubicBezTo>
                <a:cubicBezTo>
                  <a:pt x="58" y="0"/>
                  <a:pt x="58" y="0"/>
                  <a:pt x="58" y="0"/>
                </a:cubicBezTo>
              </a:path>
            </a:pathLst>
          </a:custGeom>
          <a:solidFill>
            <a:srgbClr val="F785A0"/>
          </a:solidFill>
          <a:ln w="19050">
            <a:solidFill>
              <a:srgbClr val="FFFFFE"/>
            </a:solidFill>
          </a:ln>
        </p:spPr>
        <p:txBody>
          <a:bodyPr vert="horz" wrap="square" lIns="96435" tIns="48218" rIns="96435" bIns="48218" numCol="1" anchor="t" anchorCtr="0" compatLnSpc="1">
            <a:prstTxWarp prst="textNoShape">
              <a:avLst/>
            </a:prstTxWarp>
          </a:bodyPr>
          <a:lstStyle/>
          <a:p>
            <a:pPr algn="just">
              <a:lnSpc>
                <a:spcPct val="120000"/>
              </a:lnSpc>
            </a:pPr>
            <a:endParaRPr lang="zh-CN" altLang="en-US" sz="8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55" name="Freeform 42"/>
          <p:cNvSpPr>
            <a:spLocks noEditPoints="1"/>
          </p:cNvSpPr>
          <p:nvPr/>
        </p:nvSpPr>
        <p:spPr bwMode="auto">
          <a:xfrm>
            <a:off x="5708864" y="3102646"/>
            <a:ext cx="261037" cy="535638"/>
          </a:xfrm>
          <a:custGeom>
            <a:avLst/>
            <a:gdLst>
              <a:gd name="T0" fmla="*/ 42 w 57"/>
              <a:gd name="T1" fmla="*/ 64 h 117"/>
              <a:gd name="T2" fmla="*/ 43 w 57"/>
              <a:gd name="T3" fmla="*/ 68 h 117"/>
              <a:gd name="T4" fmla="*/ 42 w 57"/>
              <a:gd name="T5" fmla="*/ 71 h 117"/>
              <a:gd name="T6" fmla="*/ 33 w 57"/>
              <a:gd name="T7" fmla="*/ 83 h 117"/>
              <a:gd name="T8" fmla="*/ 32 w 57"/>
              <a:gd name="T9" fmla="*/ 85 h 117"/>
              <a:gd name="T10" fmla="*/ 30 w 57"/>
              <a:gd name="T11" fmla="*/ 83 h 117"/>
              <a:gd name="T12" fmla="*/ 28 w 57"/>
              <a:gd name="T13" fmla="*/ 81 h 117"/>
              <a:gd name="T14" fmla="*/ 29 w 57"/>
              <a:gd name="T15" fmla="*/ 92 h 117"/>
              <a:gd name="T16" fmla="*/ 30 w 57"/>
              <a:gd name="T17" fmla="*/ 92 h 117"/>
              <a:gd name="T18" fmla="*/ 32 w 57"/>
              <a:gd name="T19" fmla="*/ 91 h 117"/>
              <a:gd name="T20" fmla="*/ 33 w 57"/>
              <a:gd name="T21" fmla="*/ 94 h 117"/>
              <a:gd name="T22" fmla="*/ 51 w 57"/>
              <a:gd name="T23" fmla="*/ 117 h 117"/>
              <a:gd name="T24" fmla="*/ 57 w 57"/>
              <a:gd name="T25" fmla="*/ 109 h 117"/>
              <a:gd name="T26" fmla="*/ 48 w 57"/>
              <a:gd name="T27" fmla="*/ 74 h 117"/>
              <a:gd name="T28" fmla="*/ 48 w 57"/>
              <a:gd name="T29" fmla="*/ 70 h 117"/>
              <a:gd name="T30" fmla="*/ 45 w 57"/>
              <a:gd name="T31" fmla="*/ 60 h 117"/>
              <a:gd name="T32" fmla="*/ 11 w 57"/>
              <a:gd name="T33" fmla="*/ 46 h 117"/>
              <a:gd name="T34" fmla="*/ 9 w 57"/>
              <a:gd name="T35" fmla="*/ 54 h 117"/>
              <a:gd name="T36" fmla="*/ 9 w 57"/>
              <a:gd name="T37" fmla="*/ 58 h 117"/>
              <a:gd name="T38" fmla="*/ 0 w 57"/>
              <a:gd name="T39" fmla="*/ 54 h 117"/>
              <a:gd name="T40" fmla="*/ 0 w 57"/>
              <a:gd name="T41" fmla="*/ 70 h 117"/>
              <a:gd name="T42" fmla="*/ 1 w 57"/>
              <a:gd name="T43" fmla="*/ 70 h 117"/>
              <a:gd name="T44" fmla="*/ 3 w 57"/>
              <a:gd name="T45" fmla="*/ 69 h 117"/>
              <a:gd name="T46" fmla="*/ 8 w 57"/>
              <a:gd name="T47" fmla="*/ 78 h 117"/>
              <a:gd name="T48" fmla="*/ 4 w 57"/>
              <a:gd name="T49" fmla="*/ 84 h 117"/>
              <a:gd name="T50" fmla="*/ 1 w 57"/>
              <a:gd name="T51" fmla="*/ 80 h 117"/>
              <a:gd name="T52" fmla="*/ 0 w 57"/>
              <a:gd name="T53" fmla="*/ 80 h 117"/>
              <a:gd name="T54" fmla="*/ 0 w 57"/>
              <a:gd name="T55" fmla="*/ 85 h 117"/>
              <a:gd name="T56" fmla="*/ 24 w 57"/>
              <a:gd name="T57" fmla="*/ 106 h 117"/>
              <a:gd name="T58" fmla="*/ 24 w 57"/>
              <a:gd name="T59" fmla="*/ 89 h 117"/>
              <a:gd name="T60" fmla="*/ 23 w 57"/>
              <a:gd name="T61" fmla="*/ 89 h 117"/>
              <a:gd name="T62" fmla="*/ 21 w 57"/>
              <a:gd name="T63" fmla="*/ 90 h 117"/>
              <a:gd name="T64" fmla="*/ 16 w 57"/>
              <a:gd name="T65" fmla="*/ 81 h 117"/>
              <a:gd name="T66" fmla="*/ 20 w 57"/>
              <a:gd name="T67" fmla="*/ 76 h 117"/>
              <a:gd name="T68" fmla="*/ 23 w 57"/>
              <a:gd name="T69" fmla="*/ 79 h 117"/>
              <a:gd name="T70" fmla="*/ 24 w 57"/>
              <a:gd name="T71" fmla="*/ 80 h 117"/>
              <a:gd name="T72" fmla="*/ 24 w 57"/>
              <a:gd name="T73" fmla="*/ 64 h 117"/>
              <a:gd name="T74" fmla="*/ 14 w 57"/>
              <a:gd name="T75" fmla="*/ 57 h 117"/>
              <a:gd name="T76" fmla="*/ 15 w 57"/>
              <a:gd name="T77" fmla="*/ 53 h 117"/>
              <a:gd name="T78" fmla="*/ 11 w 57"/>
              <a:gd name="T79" fmla="*/ 46 h 117"/>
              <a:gd name="T80" fmla="*/ 0 w 57"/>
              <a:gd name="T81" fmla="*/ 8 h 117"/>
              <a:gd name="T82" fmla="*/ 9 w 57"/>
              <a:gd name="T83" fmla="*/ 43 h 117"/>
              <a:gd name="T84" fmla="*/ 9 w 57"/>
              <a:gd name="T85" fmla="*/ 41 h 117"/>
              <a:gd name="T86" fmla="*/ 8 w 57"/>
              <a:gd name="T87" fmla="*/ 35 h 117"/>
              <a:gd name="T88" fmla="*/ 12 w 57"/>
              <a:gd name="T89" fmla="*/ 30 h 117"/>
              <a:gd name="T90" fmla="*/ 15 w 57"/>
              <a:gd name="T91" fmla="*/ 42 h 117"/>
              <a:gd name="T92" fmla="*/ 15 w 57"/>
              <a:gd name="T93" fmla="*/ 45 h 117"/>
              <a:gd name="T94" fmla="*/ 24 w 57"/>
              <a:gd name="T95" fmla="*/ 49 h 117"/>
              <a:gd name="T96" fmla="*/ 24 w 57"/>
              <a:gd name="T97" fmla="*/ 33 h 117"/>
              <a:gd name="T98" fmla="*/ 23 w 57"/>
              <a:gd name="T99" fmla="*/ 33 h 117"/>
              <a:gd name="T100" fmla="*/ 21 w 57"/>
              <a:gd name="T101" fmla="*/ 34 h 117"/>
              <a:gd name="T102" fmla="*/ 16 w 57"/>
              <a:gd name="T103" fmla="*/ 25 h 117"/>
              <a:gd name="T104" fmla="*/ 20 w 57"/>
              <a:gd name="T105" fmla="*/ 20 h 117"/>
              <a:gd name="T106" fmla="*/ 23 w 57"/>
              <a:gd name="T107" fmla="*/ 23 h 117"/>
              <a:gd name="T108" fmla="*/ 24 w 57"/>
              <a:gd name="T109" fmla="*/ 24 h 117"/>
              <a:gd name="T110" fmla="*/ 24 w 57"/>
              <a:gd name="T111" fmla="*/ 7 h 117"/>
              <a:gd name="T112" fmla="*/ 4 w 57"/>
              <a:gd name="T113" fmla="*/ 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57" h="117">
                <a:moveTo>
                  <a:pt x="44" y="59"/>
                </a:moveTo>
                <a:cubicBezTo>
                  <a:pt x="43" y="59"/>
                  <a:pt x="42" y="61"/>
                  <a:pt x="42" y="64"/>
                </a:cubicBezTo>
                <a:cubicBezTo>
                  <a:pt x="42" y="65"/>
                  <a:pt x="42" y="66"/>
                  <a:pt x="42" y="68"/>
                </a:cubicBezTo>
                <a:cubicBezTo>
                  <a:pt x="43" y="68"/>
                  <a:pt x="43" y="68"/>
                  <a:pt x="43" y="68"/>
                </a:cubicBezTo>
                <a:cubicBezTo>
                  <a:pt x="43" y="71"/>
                  <a:pt x="43" y="71"/>
                  <a:pt x="42" y="71"/>
                </a:cubicBezTo>
                <a:cubicBezTo>
                  <a:pt x="42" y="71"/>
                  <a:pt x="42" y="71"/>
                  <a:pt x="42" y="71"/>
                </a:cubicBezTo>
                <a:cubicBezTo>
                  <a:pt x="33" y="68"/>
                  <a:pt x="33" y="68"/>
                  <a:pt x="33" y="68"/>
                </a:cubicBezTo>
                <a:cubicBezTo>
                  <a:pt x="33" y="83"/>
                  <a:pt x="33" y="83"/>
                  <a:pt x="33" y="83"/>
                </a:cubicBezTo>
                <a:cubicBezTo>
                  <a:pt x="33" y="84"/>
                  <a:pt x="33" y="85"/>
                  <a:pt x="32" y="85"/>
                </a:cubicBezTo>
                <a:cubicBezTo>
                  <a:pt x="32" y="85"/>
                  <a:pt x="32" y="85"/>
                  <a:pt x="32" y="85"/>
                </a:cubicBezTo>
                <a:cubicBezTo>
                  <a:pt x="32" y="85"/>
                  <a:pt x="31" y="84"/>
                  <a:pt x="31" y="84"/>
                </a:cubicBezTo>
                <a:cubicBezTo>
                  <a:pt x="30" y="83"/>
                  <a:pt x="30" y="83"/>
                  <a:pt x="30" y="83"/>
                </a:cubicBezTo>
                <a:cubicBezTo>
                  <a:pt x="30" y="82"/>
                  <a:pt x="29" y="81"/>
                  <a:pt x="29" y="81"/>
                </a:cubicBezTo>
                <a:cubicBezTo>
                  <a:pt x="28" y="81"/>
                  <a:pt x="28" y="81"/>
                  <a:pt x="28" y="81"/>
                </a:cubicBezTo>
                <a:cubicBezTo>
                  <a:pt x="26" y="81"/>
                  <a:pt x="25" y="83"/>
                  <a:pt x="25" y="85"/>
                </a:cubicBezTo>
                <a:cubicBezTo>
                  <a:pt x="25" y="88"/>
                  <a:pt x="27" y="92"/>
                  <a:pt x="29" y="92"/>
                </a:cubicBezTo>
                <a:cubicBezTo>
                  <a:pt x="29" y="93"/>
                  <a:pt x="29" y="93"/>
                  <a:pt x="29" y="93"/>
                </a:cubicBezTo>
                <a:cubicBezTo>
                  <a:pt x="30" y="93"/>
                  <a:pt x="30" y="92"/>
                  <a:pt x="30" y="92"/>
                </a:cubicBezTo>
                <a:cubicBezTo>
                  <a:pt x="31" y="92"/>
                  <a:pt x="31" y="92"/>
                  <a:pt x="31" y="92"/>
                </a:cubicBezTo>
                <a:cubicBezTo>
                  <a:pt x="31" y="91"/>
                  <a:pt x="31" y="91"/>
                  <a:pt x="32" y="91"/>
                </a:cubicBezTo>
                <a:cubicBezTo>
                  <a:pt x="32" y="91"/>
                  <a:pt x="32" y="91"/>
                  <a:pt x="32" y="91"/>
                </a:cubicBezTo>
                <a:cubicBezTo>
                  <a:pt x="33" y="92"/>
                  <a:pt x="33" y="93"/>
                  <a:pt x="33" y="94"/>
                </a:cubicBezTo>
                <a:cubicBezTo>
                  <a:pt x="33" y="109"/>
                  <a:pt x="33" y="109"/>
                  <a:pt x="33" y="109"/>
                </a:cubicBezTo>
                <a:cubicBezTo>
                  <a:pt x="51" y="117"/>
                  <a:pt x="51" y="117"/>
                  <a:pt x="51" y="117"/>
                </a:cubicBezTo>
                <a:cubicBezTo>
                  <a:pt x="52" y="117"/>
                  <a:pt x="52" y="117"/>
                  <a:pt x="53" y="117"/>
                </a:cubicBezTo>
                <a:cubicBezTo>
                  <a:pt x="55" y="117"/>
                  <a:pt x="57" y="114"/>
                  <a:pt x="57" y="109"/>
                </a:cubicBezTo>
                <a:cubicBezTo>
                  <a:pt x="57" y="78"/>
                  <a:pt x="57" y="78"/>
                  <a:pt x="57" y="78"/>
                </a:cubicBezTo>
                <a:cubicBezTo>
                  <a:pt x="48" y="74"/>
                  <a:pt x="48" y="74"/>
                  <a:pt x="48" y="74"/>
                </a:cubicBezTo>
                <a:cubicBezTo>
                  <a:pt x="47" y="73"/>
                  <a:pt x="46" y="72"/>
                  <a:pt x="47" y="70"/>
                </a:cubicBezTo>
                <a:cubicBezTo>
                  <a:pt x="48" y="70"/>
                  <a:pt x="48" y="70"/>
                  <a:pt x="48" y="70"/>
                </a:cubicBezTo>
                <a:cubicBezTo>
                  <a:pt x="48" y="69"/>
                  <a:pt x="48" y="68"/>
                  <a:pt x="48" y="67"/>
                </a:cubicBezTo>
                <a:cubicBezTo>
                  <a:pt x="48" y="64"/>
                  <a:pt x="47" y="60"/>
                  <a:pt x="45" y="60"/>
                </a:cubicBezTo>
                <a:cubicBezTo>
                  <a:pt x="45" y="60"/>
                  <a:pt x="45" y="59"/>
                  <a:pt x="44" y="59"/>
                </a:cubicBezTo>
                <a:moveTo>
                  <a:pt x="11" y="46"/>
                </a:moveTo>
                <a:cubicBezTo>
                  <a:pt x="10" y="46"/>
                  <a:pt x="9" y="48"/>
                  <a:pt x="9" y="50"/>
                </a:cubicBezTo>
                <a:cubicBezTo>
                  <a:pt x="9" y="52"/>
                  <a:pt x="9" y="53"/>
                  <a:pt x="9" y="54"/>
                </a:cubicBezTo>
                <a:cubicBezTo>
                  <a:pt x="9" y="55"/>
                  <a:pt x="9" y="55"/>
                  <a:pt x="9" y="55"/>
                </a:cubicBezTo>
                <a:cubicBezTo>
                  <a:pt x="10" y="57"/>
                  <a:pt x="10" y="58"/>
                  <a:pt x="9" y="58"/>
                </a:cubicBezTo>
                <a:cubicBezTo>
                  <a:pt x="9" y="58"/>
                  <a:pt x="9" y="58"/>
                  <a:pt x="9" y="58"/>
                </a:cubicBezTo>
                <a:cubicBezTo>
                  <a:pt x="0" y="54"/>
                  <a:pt x="0" y="54"/>
                  <a:pt x="0" y="54"/>
                </a:cubicBezTo>
                <a:cubicBezTo>
                  <a:pt x="0" y="70"/>
                  <a:pt x="0" y="70"/>
                  <a:pt x="0" y="70"/>
                </a:cubicBezTo>
                <a:cubicBezTo>
                  <a:pt x="0" y="70"/>
                  <a:pt x="0" y="70"/>
                  <a:pt x="0" y="70"/>
                </a:cubicBezTo>
                <a:cubicBezTo>
                  <a:pt x="0" y="71"/>
                  <a:pt x="0" y="71"/>
                  <a:pt x="0" y="71"/>
                </a:cubicBezTo>
                <a:cubicBezTo>
                  <a:pt x="1" y="70"/>
                  <a:pt x="1" y="70"/>
                  <a:pt x="1" y="70"/>
                </a:cubicBezTo>
                <a:cubicBezTo>
                  <a:pt x="1" y="70"/>
                  <a:pt x="1" y="70"/>
                  <a:pt x="1" y="70"/>
                </a:cubicBezTo>
                <a:cubicBezTo>
                  <a:pt x="2" y="70"/>
                  <a:pt x="2" y="69"/>
                  <a:pt x="3" y="69"/>
                </a:cubicBezTo>
                <a:cubicBezTo>
                  <a:pt x="3" y="69"/>
                  <a:pt x="4" y="69"/>
                  <a:pt x="4" y="70"/>
                </a:cubicBezTo>
                <a:cubicBezTo>
                  <a:pt x="6" y="70"/>
                  <a:pt x="8" y="74"/>
                  <a:pt x="8" y="78"/>
                </a:cubicBezTo>
                <a:cubicBezTo>
                  <a:pt x="8" y="82"/>
                  <a:pt x="7" y="84"/>
                  <a:pt x="5" y="84"/>
                </a:cubicBezTo>
                <a:cubicBezTo>
                  <a:pt x="4" y="84"/>
                  <a:pt x="4" y="84"/>
                  <a:pt x="4" y="84"/>
                </a:cubicBezTo>
                <a:cubicBezTo>
                  <a:pt x="3" y="83"/>
                  <a:pt x="2" y="82"/>
                  <a:pt x="1" y="81"/>
                </a:cubicBezTo>
                <a:cubicBezTo>
                  <a:pt x="1" y="80"/>
                  <a:pt x="1" y="80"/>
                  <a:pt x="1" y="80"/>
                </a:cubicBezTo>
                <a:cubicBezTo>
                  <a:pt x="1" y="80"/>
                  <a:pt x="0" y="80"/>
                  <a:pt x="0" y="80"/>
                </a:cubicBezTo>
                <a:cubicBezTo>
                  <a:pt x="0" y="80"/>
                  <a:pt x="0" y="80"/>
                  <a:pt x="0" y="80"/>
                </a:cubicBezTo>
                <a:cubicBezTo>
                  <a:pt x="0" y="80"/>
                  <a:pt x="0" y="80"/>
                  <a:pt x="0" y="80"/>
                </a:cubicBezTo>
                <a:cubicBezTo>
                  <a:pt x="0" y="85"/>
                  <a:pt x="0" y="85"/>
                  <a:pt x="0" y="85"/>
                </a:cubicBezTo>
                <a:cubicBezTo>
                  <a:pt x="0" y="91"/>
                  <a:pt x="2" y="97"/>
                  <a:pt x="6" y="98"/>
                </a:cubicBezTo>
                <a:cubicBezTo>
                  <a:pt x="24" y="106"/>
                  <a:pt x="24" y="106"/>
                  <a:pt x="24" y="106"/>
                </a:cubicBezTo>
                <a:cubicBezTo>
                  <a:pt x="24" y="90"/>
                  <a:pt x="24" y="90"/>
                  <a:pt x="24" y="90"/>
                </a:cubicBezTo>
                <a:cubicBezTo>
                  <a:pt x="24" y="89"/>
                  <a:pt x="24" y="89"/>
                  <a:pt x="24" y="89"/>
                </a:cubicBezTo>
                <a:cubicBezTo>
                  <a:pt x="23" y="89"/>
                  <a:pt x="23" y="89"/>
                  <a:pt x="23" y="89"/>
                </a:cubicBezTo>
                <a:cubicBezTo>
                  <a:pt x="23" y="89"/>
                  <a:pt x="23" y="89"/>
                  <a:pt x="23" y="89"/>
                </a:cubicBezTo>
                <a:cubicBezTo>
                  <a:pt x="22" y="90"/>
                  <a:pt x="22" y="90"/>
                  <a:pt x="22" y="90"/>
                </a:cubicBezTo>
                <a:cubicBezTo>
                  <a:pt x="22" y="90"/>
                  <a:pt x="21" y="90"/>
                  <a:pt x="21" y="90"/>
                </a:cubicBezTo>
                <a:cubicBezTo>
                  <a:pt x="20" y="90"/>
                  <a:pt x="20" y="90"/>
                  <a:pt x="20" y="90"/>
                </a:cubicBezTo>
                <a:cubicBezTo>
                  <a:pt x="18" y="89"/>
                  <a:pt x="16" y="85"/>
                  <a:pt x="16" y="81"/>
                </a:cubicBezTo>
                <a:cubicBezTo>
                  <a:pt x="16" y="78"/>
                  <a:pt x="17" y="76"/>
                  <a:pt x="19" y="76"/>
                </a:cubicBezTo>
                <a:cubicBezTo>
                  <a:pt x="19" y="76"/>
                  <a:pt x="20" y="76"/>
                  <a:pt x="20" y="76"/>
                </a:cubicBezTo>
                <a:cubicBezTo>
                  <a:pt x="21" y="76"/>
                  <a:pt x="22" y="77"/>
                  <a:pt x="22" y="78"/>
                </a:cubicBezTo>
                <a:cubicBezTo>
                  <a:pt x="23" y="79"/>
                  <a:pt x="23" y="79"/>
                  <a:pt x="23" y="79"/>
                </a:cubicBezTo>
                <a:cubicBezTo>
                  <a:pt x="23" y="80"/>
                  <a:pt x="23" y="80"/>
                  <a:pt x="23" y="80"/>
                </a:cubicBezTo>
                <a:cubicBezTo>
                  <a:pt x="24" y="80"/>
                  <a:pt x="24" y="80"/>
                  <a:pt x="24" y="80"/>
                </a:cubicBezTo>
                <a:cubicBezTo>
                  <a:pt x="24" y="80"/>
                  <a:pt x="24" y="80"/>
                  <a:pt x="24" y="80"/>
                </a:cubicBezTo>
                <a:cubicBezTo>
                  <a:pt x="24" y="64"/>
                  <a:pt x="24" y="64"/>
                  <a:pt x="24" y="64"/>
                </a:cubicBezTo>
                <a:cubicBezTo>
                  <a:pt x="15" y="60"/>
                  <a:pt x="15" y="60"/>
                  <a:pt x="15" y="60"/>
                </a:cubicBezTo>
                <a:cubicBezTo>
                  <a:pt x="14" y="60"/>
                  <a:pt x="13" y="59"/>
                  <a:pt x="14" y="57"/>
                </a:cubicBezTo>
                <a:cubicBezTo>
                  <a:pt x="15" y="56"/>
                  <a:pt x="15" y="56"/>
                  <a:pt x="15" y="56"/>
                </a:cubicBezTo>
                <a:cubicBezTo>
                  <a:pt x="15" y="55"/>
                  <a:pt x="15" y="54"/>
                  <a:pt x="15" y="53"/>
                </a:cubicBezTo>
                <a:cubicBezTo>
                  <a:pt x="15" y="50"/>
                  <a:pt x="14" y="47"/>
                  <a:pt x="12" y="46"/>
                </a:cubicBezTo>
                <a:cubicBezTo>
                  <a:pt x="12" y="46"/>
                  <a:pt x="11" y="46"/>
                  <a:pt x="11" y="46"/>
                </a:cubicBezTo>
                <a:moveTo>
                  <a:pt x="4" y="0"/>
                </a:moveTo>
                <a:cubicBezTo>
                  <a:pt x="2" y="0"/>
                  <a:pt x="0" y="3"/>
                  <a:pt x="0" y="8"/>
                </a:cubicBezTo>
                <a:cubicBezTo>
                  <a:pt x="0" y="39"/>
                  <a:pt x="0" y="39"/>
                  <a:pt x="0" y="39"/>
                </a:cubicBezTo>
                <a:cubicBezTo>
                  <a:pt x="9" y="43"/>
                  <a:pt x="9" y="43"/>
                  <a:pt x="9" y="43"/>
                </a:cubicBezTo>
                <a:cubicBezTo>
                  <a:pt x="9" y="43"/>
                  <a:pt x="9" y="43"/>
                  <a:pt x="9" y="43"/>
                </a:cubicBezTo>
                <a:cubicBezTo>
                  <a:pt x="9" y="42"/>
                  <a:pt x="9" y="41"/>
                  <a:pt x="9" y="41"/>
                </a:cubicBezTo>
                <a:cubicBezTo>
                  <a:pt x="9" y="40"/>
                  <a:pt x="9" y="40"/>
                  <a:pt x="9" y="40"/>
                </a:cubicBezTo>
                <a:cubicBezTo>
                  <a:pt x="8" y="38"/>
                  <a:pt x="8" y="37"/>
                  <a:pt x="8" y="35"/>
                </a:cubicBezTo>
                <a:cubicBezTo>
                  <a:pt x="8" y="32"/>
                  <a:pt x="9" y="30"/>
                  <a:pt x="11" y="30"/>
                </a:cubicBezTo>
                <a:cubicBezTo>
                  <a:pt x="11" y="30"/>
                  <a:pt x="12" y="30"/>
                  <a:pt x="12" y="30"/>
                </a:cubicBezTo>
                <a:cubicBezTo>
                  <a:pt x="14" y="31"/>
                  <a:pt x="16" y="35"/>
                  <a:pt x="16" y="39"/>
                </a:cubicBezTo>
                <a:cubicBezTo>
                  <a:pt x="16" y="40"/>
                  <a:pt x="16" y="41"/>
                  <a:pt x="15" y="42"/>
                </a:cubicBezTo>
                <a:cubicBezTo>
                  <a:pt x="15" y="43"/>
                  <a:pt x="15" y="43"/>
                  <a:pt x="15" y="43"/>
                </a:cubicBezTo>
                <a:cubicBezTo>
                  <a:pt x="15" y="44"/>
                  <a:pt x="14" y="44"/>
                  <a:pt x="15" y="45"/>
                </a:cubicBezTo>
                <a:cubicBezTo>
                  <a:pt x="15" y="45"/>
                  <a:pt x="15" y="45"/>
                  <a:pt x="15" y="45"/>
                </a:cubicBezTo>
                <a:cubicBezTo>
                  <a:pt x="24" y="49"/>
                  <a:pt x="24" y="49"/>
                  <a:pt x="24" y="49"/>
                </a:cubicBezTo>
                <a:cubicBezTo>
                  <a:pt x="24" y="33"/>
                  <a:pt x="24" y="33"/>
                  <a:pt x="24" y="33"/>
                </a:cubicBezTo>
                <a:cubicBezTo>
                  <a:pt x="24" y="33"/>
                  <a:pt x="24" y="33"/>
                  <a:pt x="24" y="33"/>
                </a:cubicBezTo>
                <a:cubicBezTo>
                  <a:pt x="24" y="33"/>
                  <a:pt x="24" y="33"/>
                  <a:pt x="24" y="33"/>
                </a:cubicBezTo>
                <a:cubicBezTo>
                  <a:pt x="23" y="33"/>
                  <a:pt x="23" y="33"/>
                  <a:pt x="23" y="33"/>
                </a:cubicBezTo>
                <a:cubicBezTo>
                  <a:pt x="22" y="33"/>
                  <a:pt x="22" y="33"/>
                  <a:pt x="22" y="33"/>
                </a:cubicBezTo>
                <a:cubicBezTo>
                  <a:pt x="22" y="34"/>
                  <a:pt x="21" y="34"/>
                  <a:pt x="21" y="34"/>
                </a:cubicBezTo>
                <a:cubicBezTo>
                  <a:pt x="21" y="34"/>
                  <a:pt x="20" y="34"/>
                  <a:pt x="20" y="34"/>
                </a:cubicBezTo>
                <a:cubicBezTo>
                  <a:pt x="18" y="33"/>
                  <a:pt x="16" y="29"/>
                  <a:pt x="16" y="25"/>
                </a:cubicBezTo>
                <a:cubicBezTo>
                  <a:pt x="16" y="22"/>
                  <a:pt x="17" y="19"/>
                  <a:pt x="19" y="19"/>
                </a:cubicBezTo>
                <a:cubicBezTo>
                  <a:pt x="19" y="19"/>
                  <a:pt x="20" y="19"/>
                  <a:pt x="20" y="20"/>
                </a:cubicBezTo>
                <a:cubicBezTo>
                  <a:pt x="21" y="20"/>
                  <a:pt x="22" y="21"/>
                  <a:pt x="22" y="22"/>
                </a:cubicBezTo>
                <a:cubicBezTo>
                  <a:pt x="23" y="23"/>
                  <a:pt x="23" y="23"/>
                  <a:pt x="23" y="23"/>
                </a:cubicBezTo>
                <a:cubicBezTo>
                  <a:pt x="23" y="23"/>
                  <a:pt x="23" y="23"/>
                  <a:pt x="24" y="24"/>
                </a:cubicBezTo>
                <a:cubicBezTo>
                  <a:pt x="24" y="24"/>
                  <a:pt x="24" y="24"/>
                  <a:pt x="24" y="24"/>
                </a:cubicBezTo>
                <a:cubicBezTo>
                  <a:pt x="24" y="23"/>
                  <a:pt x="24" y="23"/>
                  <a:pt x="24" y="23"/>
                </a:cubicBezTo>
                <a:cubicBezTo>
                  <a:pt x="24" y="7"/>
                  <a:pt x="24" y="7"/>
                  <a:pt x="24" y="7"/>
                </a:cubicBezTo>
                <a:cubicBezTo>
                  <a:pt x="6" y="0"/>
                  <a:pt x="6" y="0"/>
                  <a:pt x="6" y="0"/>
                </a:cubicBezTo>
                <a:cubicBezTo>
                  <a:pt x="5" y="0"/>
                  <a:pt x="5" y="0"/>
                  <a:pt x="4" y="0"/>
                </a:cubicBezTo>
              </a:path>
            </a:pathLst>
          </a:custGeom>
          <a:solidFill>
            <a:srgbClr val="F785A0"/>
          </a:solidFill>
          <a:ln w="19050">
            <a:solidFill>
              <a:srgbClr val="FFFFFE"/>
            </a:solidFill>
          </a:ln>
        </p:spPr>
        <p:txBody>
          <a:bodyPr vert="horz" wrap="square" lIns="96435" tIns="48218" rIns="96435" bIns="48218" numCol="1" anchor="t" anchorCtr="0" compatLnSpc="1">
            <a:prstTxWarp prst="textNoShape">
              <a:avLst/>
            </a:prstTxWarp>
          </a:bodyPr>
          <a:lstStyle/>
          <a:p>
            <a:pPr algn="just">
              <a:lnSpc>
                <a:spcPct val="120000"/>
              </a:lnSpc>
            </a:pPr>
            <a:endParaRPr lang="zh-CN" altLang="en-US" sz="8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56" name="Freeform 43"/>
          <p:cNvSpPr>
            <a:spLocks noEditPoints="1"/>
          </p:cNvSpPr>
          <p:nvPr/>
        </p:nvSpPr>
        <p:spPr bwMode="auto">
          <a:xfrm>
            <a:off x="5685661" y="4187459"/>
            <a:ext cx="320978" cy="485362"/>
          </a:xfrm>
          <a:custGeom>
            <a:avLst/>
            <a:gdLst>
              <a:gd name="T0" fmla="*/ 63 w 70"/>
              <a:gd name="T1" fmla="*/ 23 h 106"/>
              <a:gd name="T2" fmla="*/ 51 w 70"/>
              <a:gd name="T3" fmla="*/ 38 h 106"/>
              <a:gd name="T4" fmla="*/ 42 w 70"/>
              <a:gd name="T5" fmla="*/ 25 h 106"/>
              <a:gd name="T6" fmla="*/ 42 w 70"/>
              <a:gd name="T7" fmla="*/ 24 h 106"/>
              <a:gd name="T8" fmla="*/ 41 w 70"/>
              <a:gd name="T9" fmla="*/ 25 h 106"/>
              <a:gd name="T10" fmla="*/ 33 w 70"/>
              <a:gd name="T11" fmla="*/ 35 h 106"/>
              <a:gd name="T12" fmla="*/ 34 w 70"/>
              <a:gd name="T13" fmla="*/ 37 h 106"/>
              <a:gd name="T14" fmla="*/ 42 w 70"/>
              <a:gd name="T15" fmla="*/ 28 h 106"/>
              <a:gd name="T16" fmla="*/ 51 w 70"/>
              <a:gd name="T17" fmla="*/ 40 h 106"/>
              <a:gd name="T18" fmla="*/ 51 w 70"/>
              <a:gd name="T19" fmla="*/ 41 h 106"/>
              <a:gd name="T20" fmla="*/ 52 w 70"/>
              <a:gd name="T21" fmla="*/ 41 h 106"/>
              <a:gd name="T22" fmla="*/ 64 w 70"/>
              <a:gd name="T23" fmla="*/ 26 h 106"/>
              <a:gd name="T24" fmla="*/ 63 w 70"/>
              <a:gd name="T25" fmla="*/ 23 h 106"/>
              <a:gd name="T26" fmla="*/ 18 w 70"/>
              <a:gd name="T27" fmla="*/ 13 h 106"/>
              <a:gd name="T28" fmla="*/ 8 w 70"/>
              <a:gd name="T29" fmla="*/ 26 h 106"/>
              <a:gd name="T30" fmla="*/ 13 w 70"/>
              <a:gd name="T31" fmla="*/ 43 h 106"/>
              <a:gd name="T32" fmla="*/ 5 w 70"/>
              <a:gd name="T33" fmla="*/ 52 h 106"/>
              <a:gd name="T34" fmla="*/ 29 w 70"/>
              <a:gd name="T35" fmla="*/ 62 h 106"/>
              <a:gd name="T36" fmla="*/ 29 w 70"/>
              <a:gd name="T37" fmla="*/ 98 h 106"/>
              <a:gd name="T38" fmla="*/ 47 w 70"/>
              <a:gd name="T39" fmla="*/ 78 h 106"/>
              <a:gd name="T40" fmla="*/ 47 w 70"/>
              <a:gd name="T41" fmla="*/ 68 h 106"/>
              <a:gd name="T42" fmla="*/ 44 w 70"/>
              <a:gd name="T43" fmla="*/ 66 h 106"/>
              <a:gd name="T44" fmla="*/ 41 w 70"/>
              <a:gd name="T45" fmla="*/ 67 h 106"/>
              <a:gd name="T46" fmla="*/ 33 w 70"/>
              <a:gd name="T47" fmla="*/ 73 h 106"/>
              <a:gd name="T48" fmla="*/ 24 w 70"/>
              <a:gd name="T49" fmla="*/ 48 h 106"/>
              <a:gd name="T50" fmla="*/ 29 w 70"/>
              <a:gd name="T51" fmla="*/ 35 h 106"/>
              <a:gd name="T52" fmla="*/ 18 w 70"/>
              <a:gd name="T53" fmla="*/ 13 h 106"/>
              <a:gd name="T54" fmla="*/ 28 w 70"/>
              <a:gd name="T55" fmla="*/ 64 h 106"/>
              <a:gd name="T56" fmla="*/ 0 w 70"/>
              <a:gd name="T57" fmla="*/ 52 h 106"/>
              <a:gd name="T58" fmla="*/ 0 w 70"/>
              <a:gd name="T59" fmla="*/ 94 h 106"/>
              <a:gd name="T60" fmla="*/ 3 w 70"/>
              <a:gd name="T61" fmla="*/ 96 h 106"/>
              <a:gd name="T62" fmla="*/ 3 w 70"/>
              <a:gd name="T63" fmla="*/ 59 h 106"/>
              <a:gd name="T64" fmla="*/ 25 w 70"/>
              <a:gd name="T65" fmla="*/ 68 h 106"/>
              <a:gd name="T66" fmla="*/ 25 w 70"/>
              <a:gd name="T67" fmla="*/ 105 h 106"/>
              <a:gd name="T68" fmla="*/ 28 w 70"/>
              <a:gd name="T69" fmla="*/ 106 h 106"/>
              <a:gd name="T70" fmla="*/ 28 w 70"/>
              <a:gd name="T71" fmla="*/ 64 h 106"/>
              <a:gd name="T72" fmla="*/ 70 w 70"/>
              <a:gd name="T73" fmla="*/ 17 h 106"/>
              <a:gd name="T74" fmla="*/ 27 w 70"/>
              <a:gd name="T75" fmla="*/ 0 h 106"/>
              <a:gd name="T76" fmla="*/ 27 w 70"/>
              <a:gd name="T77" fmla="*/ 16 h 106"/>
              <a:gd name="T78" fmla="*/ 30 w 70"/>
              <a:gd name="T79" fmla="*/ 23 h 106"/>
              <a:gd name="T80" fmla="*/ 30 w 70"/>
              <a:gd name="T81" fmla="*/ 6 h 106"/>
              <a:gd name="T82" fmla="*/ 67 w 70"/>
              <a:gd name="T83" fmla="*/ 21 h 106"/>
              <a:gd name="T84" fmla="*/ 67 w 70"/>
              <a:gd name="T85" fmla="*/ 53 h 106"/>
              <a:gd name="T86" fmla="*/ 32 w 70"/>
              <a:gd name="T87" fmla="*/ 39 h 106"/>
              <a:gd name="T88" fmla="*/ 31 w 70"/>
              <a:gd name="T89" fmla="*/ 44 h 106"/>
              <a:gd name="T90" fmla="*/ 47 w 70"/>
              <a:gd name="T91" fmla="*/ 50 h 106"/>
              <a:gd name="T92" fmla="*/ 47 w 70"/>
              <a:gd name="T93" fmla="*/ 54 h 106"/>
              <a:gd name="T94" fmla="*/ 43 w 70"/>
              <a:gd name="T95" fmla="*/ 52 h 106"/>
              <a:gd name="T96" fmla="*/ 43 w 70"/>
              <a:gd name="T97" fmla="*/ 57 h 106"/>
              <a:gd name="T98" fmla="*/ 55 w 70"/>
              <a:gd name="T99" fmla="*/ 63 h 106"/>
              <a:gd name="T100" fmla="*/ 55 w 70"/>
              <a:gd name="T101" fmla="*/ 57 h 106"/>
              <a:gd name="T102" fmla="*/ 50 w 70"/>
              <a:gd name="T103" fmla="*/ 55 h 106"/>
              <a:gd name="T104" fmla="*/ 50 w 70"/>
              <a:gd name="T105" fmla="*/ 52 h 106"/>
              <a:gd name="T106" fmla="*/ 70 w 70"/>
              <a:gd name="T107" fmla="*/ 60 h 106"/>
              <a:gd name="T108" fmla="*/ 70 w 70"/>
              <a:gd name="T109" fmla="*/ 17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70" h="106">
                <a:moveTo>
                  <a:pt x="63" y="23"/>
                </a:moveTo>
                <a:cubicBezTo>
                  <a:pt x="51" y="38"/>
                  <a:pt x="51" y="38"/>
                  <a:pt x="51" y="38"/>
                </a:cubicBezTo>
                <a:cubicBezTo>
                  <a:pt x="42" y="25"/>
                  <a:pt x="42" y="25"/>
                  <a:pt x="42" y="25"/>
                </a:cubicBezTo>
                <a:cubicBezTo>
                  <a:pt x="42" y="24"/>
                  <a:pt x="42" y="24"/>
                  <a:pt x="42" y="24"/>
                </a:cubicBezTo>
                <a:cubicBezTo>
                  <a:pt x="41" y="25"/>
                  <a:pt x="41" y="25"/>
                  <a:pt x="41" y="25"/>
                </a:cubicBezTo>
                <a:cubicBezTo>
                  <a:pt x="33" y="35"/>
                  <a:pt x="33" y="35"/>
                  <a:pt x="33" y="35"/>
                </a:cubicBezTo>
                <a:cubicBezTo>
                  <a:pt x="34" y="37"/>
                  <a:pt x="34" y="37"/>
                  <a:pt x="34" y="37"/>
                </a:cubicBezTo>
                <a:cubicBezTo>
                  <a:pt x="42" y="28"/>
                  <a:pt x="42" y="28"/>
                  <a:pt x="42" y="28"/>
                </a:cubicBezTo>
                <a:cubicBezTo>
                  <a:pt x="51" y="40"/>
                  <a:pt x="51" y="40"/>
                  <a:pt x="51" y="40"/>
                </a:cubicBezTo>
                <a:cubicBezTo>
                  <a:pt x="51" y="41"/>
                  <a:pt x="51" y="41"/>
                  <a:pt x="51" y="41"/>
                </a:cubicBezTo>
                <a:cubicBezTo>
                  <a:pt x="52" y="41"/>
                  <a:pt x="52" y="41"/>
                  <a:pt x="52" y="41"/>
                </a:cubicBezTo>
                <a:cubicBezTo>
                  <a:pt x="64" y="26"/>
                  <a:pt x="64" y="26"/>
                  <a:pt x="64" y="26"/>
                </a:cubicBezTo>
                <a:lnTo>
                  <a:pt x="63" y="23"/>
                </a:lnTo>
                <a:close/>
                <a:moveTo>
                  <a:pt x="18" y="13"/>
                </a:moveTo>
                <a:cubicBezTo>
                  <a:pt x="13" y="10"/>
                  <a:pt x="8" y="16"/>
                  <a:pt x="8" y="26"/>
                </a:cubicBezTo>
                <a:cubicBezTo>
                  <a:pt x="8" y="33"/>
                  <a:pt x="10" y="39"/>
                  <a:pt x="13" y="43"/>
                </a:cubicBezTo>
                <a:cubicBezTo>
                  <a:pt x="10" y="45"/>
                  <a:pt x="7" y="48"/>
                  <a:pt x="5" y="52"/>
                </a:cubicBezTo>
                <a:cubicBezTo>
                  <a:pt x="29" y="62"/>
                  <a:pt x="29" y="62"/>
                  <a:pt x="29" y="62"/>
                </a:cubicBezTo>
                <a:cubicBezTo>
                  <a:pt x="29" y="98"/>
                  <a:pt x="29" y="98"/>
                  <a:pt x="29" y="98"/>
                </a:cubicBezTo>
                <a:cubicBezTo>
                  <a:pt x="47" y="78"/>
                  <a:pt x="47" y="78"/>
                  <a:pt x="47" y="78"/>
                </a:cubicBezTo>
                <a:cubicBezTo>
                  <a:pt x="49" y="76"/>
                  <a:pt x="48" y="72"/>
                  <a:pt x="47" y="68"/>
                </a:cubicBezTo>
                <a:cubicBezTo>
                  <a:pt x="46" y="67"/>
                  <a:pt x="45" y="66"/>
                  <a:pt x="44" y="66"/>
                </a:cubicBezTo>
                <a:cubicBezTo>
                  <a:pt x="43" y="65"/>
                  <a:pt x="42" y="65"/>
                  <a:pt x="41" y="67"/>
                </a:cubicBezTo>
                <a:cubicBezTo>
                  <a:pt x="33" y="73"/>
                  <a:pt x="33" y="73"/>
                  <a:pt x="33" y="73"/>
                </a:cubicBezTo>
                <a:cubicBezTo>
                  <a:pt x="32" y="65"/>
                  <a:pt x="29" y="56"/>
                  <a:pt x="24" y="48"/>
                </a:cubicBezTo>
                <a:cubicBezTo>
                  <a:pt x="27" y="46"/>
                  <a:pt x="29" y="41"/>
                  <a:pt x="29" y="35"/>
                </a:cubicBezTo>
                <a:cubicBezTo>
                  <a:pt x="29" y="25"/>
                  <a:pt x="24" y="15"/>
                  <a:pt x="18" y="13"/>
                </a:cubicBezTo>
                <a:close/>
                <a:moveTo>
                  <a:pt x="28" y="64"/>
                </a:moveTo>
                <a:cubicBezTo>
                  <a:pt x="0" y="52"/>
                  <a:pt x="0" y="52"/>
                  <a:pt x="0" y="52"/>
                </a:cubicBezTo>
                <a:cubicBezTo>
                  <a:pt x="0" y="94"/>
                  <a:pt x="0" y="94"/>
                  <a:pt x="0" y="94"/>
                </a:cubicBezTo>
                <a:cubicBezTo>
                  <a:pt x="3" y="96"/>
                  <a:pt x="3" y="96"/>
                  <a:pt x="3" y="96"/>
                </a:cubicBezTo>
                <a:cubicBezTo>
                  <a:pt x="3" y="59"/>
                  <a:pt x="3" y="59"/>
                  <a:pt x="3" y="59"/>
                </a:cubicBezTo>
                <a:cubicBezTo>
                  <a:pt x="25" y="68"/>
                  <a:pt x="25" y="68"/>
                  <a:pt x="25" y="68"/>
                </a:cubicBezTo>
                <a:cubicBezTo>
                  <a:pt x="25" y="105"/>
                  <a:pt x="25" y="105"/>
                  <a:pt x="25" y="105"/>
                </a:cubicBezTo>
                <a:cubicBezTo>
                  <a:pt x="28" y="106"/>
                  <a:pt x="28" y="106"/>
                  <a:pt x="28" y="106"/>
                </a:cubicBezTo>
                <a:lnTo>
                  <a:pt x="28" y="64"/>
                </a:lnTo>
                <a:close/>
                <a:moveTo>
                  <a:pt x="70" y="17"/>
                </a:moveTo>
                <a:cubicBezTo>
                  <a:pt x="27" y="0"/>
                  <a:pt x="27" y="0"/>
                  <a:pt x="27" y="0"/>
                </a:cubicBezTo>
                <a:cubicBezTo>
                  <a:pt x="27" y="16"/>
                  <a:pt x="27" y="16"/>
                  <a:pt x="27" y="16"/>
                </a:cubicBezTo>
                <a:cubicBezTo>
                  <a:pt x="28" y="18"/>
                  <a:pt x="29" y="21"/>
                  <a:pt x="30" y="23"/>
                </a:cubicBezTo>
                <a:cubicBezTo>
                  <a:pt x="30" y="6"/>
                  <a:pt x="30" y="6"/>
                  <a:pt x="30" y="6"/>
                </a:cubicBezTo>
                <a:cubicBezTo>
                  <a:pt x="67" y="21"/>
                  <a:pt x="67" y="21"/>
                  <a:pt x="67" y="21"/>
                </a:cubicBezTo>
                <a:cubicBezTo>
                  <a:pt x="67" y="53"/>
                  <a:pt x="67" y="53"/>
                  <a:pt x="67" y="53"/>
                </a:cubicBezTo>
                <a:cubicBezTo>
                  <a:pt x="32" y="39"/>
                  <a:pt x="32" y="39"/>
                  <a:pt x="32" y="39"/>
                </a:cubicBezTo>
                <a:cubicBezTo>
                  <a:pt x="32" y="40"/>
                  <a:pt x="31" y="42"/>
                  <a:pt x="31" y="44"/>
                </a:cubicBezTo>
                <a:cubicBezTo>
                  <a:pt x="47" y="50"/>
                  <a:pt x="47" y="50"/>
                  <a:pt x="47" y="50"/>
                </a:cubicBezTo>
                <a:cubicBezTo>
                  <a:pt x="47" y="54"/>
                  <a:pt x="47" y="54"/>
                  <a:pt x="47" y="54"/>
                </a:cubicBezTo>
                <a:cubicBezTo>
                  <a:pt x="43" y="52"/>
                  <a:pt x="43" y="52"/>
                  <a:pt x="43" y="52"/>
                </a:cubicBezTo>
                <a:cubicBezTo>
                  <a:pt x="43" y="57"/>
                  <a:pt x="43" y="57"/>
                  <a:pt x="43" y="57"/>
                </a:cubicBezTo>
                <a:cubicBezTo>
                  <a:pt x="55" y="63"/>
                  <a:pt x="55" y="63"/>
                  <a:pt x="55" y="63"/>
                </a:cubicBezTo>
                <a:cubicBezTo>
                  <a:pt x="55" y="57"/>
                  <a:pt x="55" y="57"/>
                  <a:pt x="55" y="57"/>
                </a:cubicBezTo>
                <a:cubicBezTo>
                  <a:pt x="50" y="55"/>
                  <a:pt x="50" y="55"/>
                  <a:pt x="50" y="55"/>
                </a:cubicBezTo>
                <a:cubicBezTo>
                  <a:pt x="50" y="52"/>
                  <a:pt x="50" y="52"/>
                  <a:pt x="50" y="52"/>
                </a:cubicBezTo>
                <a:cubicBezTo>
                  <a:pt x="70" y="60"/>
                  <a:pt x="70" y="60"/>
                  <a:pt x="70" y="60"/>
                </a:cubicBezTo>
                <a:lnTo>
                  <a:pt x="70" y="17"/>
                </a:lnTo>
                <a:close/>
              </a:path>
            </a:pathLst>
          </a:custGeom>
          <a:solidFill>
            <a:srgbClr val="F785A0"/>
          </a:solidFill>
          <a:ln w="19050">
            <a:solidFill>
              <a:srgbClr val="FFFFFE"/>
            </a:solidFill>
          </a:ln>
        </p:spPr>
        <p:txBody>
          <a:bodyPr vert="horz" wrap="square" lIns="96435" tIns="48218" rIns="96435" bIns="48218" numCol="1" anchor="t" anchorCtr="0" compatLnSpc="1">
            <a:prstTxWarp prst="textNoShape">
              <a:avLst/>
            </a:prstTxWarp>
          </a:bodyPr>
          <a:lstStyle/>
          <a:p>
            <a:pPr algn="just">
              <a:lnSpc>
                <a:spcPct val="120000"/>
              </a:lnSpc>
            </a:pPr>
            <a:endParaRPr lang="zh-CN" altLang="en-US" sz="8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57" name="Freeform 44"/>
          <p:cNvSpPr>
            <a:spLocks noEditPoints="1"/>
          </p:cNvSpPr>
          <p:nvPr/>
        </p:nvSpPr>
        <p:spPr bwMode="auto">
          <a:xfrm>
            <a:off x="5648923" y="2081646"/>
            <a:ext cx="421526" cy="471826"/>
          </a:xfrm>
          <a:custGeom>
            <a:avLst/>
            <a:gdLst>
              <a:gd name="T0" fmla="*/ 62 w 92"/>
              <a:gd name="T1" fmla="*/ 36 h 103"/>
              <a:gd name="T2" fmla="*/ 52 w 92"/>
              <a:gd name="T3" fmla="*/ 48 h 103"/>
              <a:gd name="T4" fmla="*/ 50 w 92"/>
              <a:gd name="T5" fmla="*/ 51 h 103"/>
              <a:gd name="T6" fmla="*/ 62 w 92"/>
              <a:gd name="T7" fmla="*/ 77 h 103"/>
              <a:gd name="T8" fmla="*/ 66 w 92"/>
              <a:gd name="T9" fmla="*/ 71 h 103"/>
              <a:gd name="T10" fmla="*/ 62 w 92"/>
              <a:gd name="T11" fmla="*/ 62 h 103"/>
              <a:gd name="T12" fmla="*/ 92 w 92"/>
              <a:gd name="T13" fmla="*/ 74 h 103"/>
              <a:gd name="T14" fmla="*/ 92 w 92"/>
              <a:gd name="T15" fmla="*/ 63 h 103"/>
              <a:gd name="T16" fmla="*/ 62 w 92"/>
              <a:gd name="T17" fmla="*/ 51 h 103"/>
              <a:gd name="T18" fmla="*/ 66 w 92"/>
              <a:gd name="T19" fmla="*/ 45 h 103"/>
              <a:gd name="T20" fmla="*/ 62 w 92"/>
              <a:gd name="T21" fmla="*/ 36 h 103"/>
              <a:gd name="T22" fmla="*/ 35 w 92"/>
              <a:gd name="T23" fmla="*/ 0 h 103"/>
              <a:gd name="T24" fmla="*/ 22 w 92"/>
              <a:gd name="T25" fmla="*/ 21 h 103"/>
              <a:gd name="T26" fmla="*/ 22 w 92"/>
              <a:gd name="T27" fmla="*/ 35 h 103"/>
              <a:gd name="T28" fmla="*/ 13 w 92"/>
              <a:gd name="T29" fmla="*/ 31 h 103"/>
              <a:gd name="T30" fmla="*/ 17 w 92"/>
              <a:gd name="T31" fmla="*/ 25 h 103"/>
              <a:gd name="T32" fmla="*/ 12 w 92"/>
              <a:gd name="T33" fmla="*/ 16 h 103"/>
              <a:gd name="T34" fmla="*/ 3 w 92"/>
              <a:gd name="T35" fmla="*/ 28 h 103"/>
              <a:gd name="T36" fmla="*/ 3 w 92"/>
              <a:gd name="T37" fmla="*/ 28 h 103"/>
              <a:gd name="T38" fmla="*/ 0 w 92"/>
              <a:gd name="T39" fmla="*/ 31 h 103"/>
              <a:gd name="T40" fmla="*/ 12 w 92"/>
              <a:gd name="T41" fmla="*/ 56 h 103"/>
              <a:gd name="T42" fmla="*/ 17 w 92"/>
              <a:gd name="T43" fmla="*/ 51 h 103"/>
              <a:gd name="T44" fmla="*/ 13 w 92"/>
              <a:gd name="T45" fmla="*/ 42 h 103"/>
              <a:gd name="T46" fmla="*/ 22 w 92"/>
              <a:gd name="T47" fmla="*/ 46 h 103"/>
              <a:gd name="T48" fmla="*/ 22 w 92"/>
              <a:gd name="T49" fmla="*/ 59 h 103"/>
              <a:gd name="T50" fmla="*/ 38 w 92"/>
              <a:gd name="T51" fmla="*/ 93 h 103"/>
              <a:gd name="T52" fmla="*/ 61 w 92"/>
              <a:gd name="T53" fmla="*/ 102 h 103"/>
              <a:gd name="T54" fmla="*/ 65 w 92"/>
              <a:gd name="T55" fmla="*/ 103 h 103"/>
              <a:gd name="T56" fmla="*/ 77 w 92"/>
              <a:gd name="T57" fmla="*/ 82 h 103"/>
              <a:gd name="T58" fmla="*/ 77 w 92"/>
              <a:gd name="T59" fmla="*/ 77 h 103"/>
              <a:gd name="T60" fmla="*/ 71 w 92"/>
              <a:gd name="T61" fmla="*/ 74 h 103"/>
              <a:gd name="T62" fmla="*/ 71 w 92"/>
              <a:gd name="T63" fmla="*/ 79 h 103"/>
              <a:gd name="T64" fmla="*/ 63 w 92"/>
              <a:gd name="T65" fmla="*/ 92 h 103"/>
              <a:gd name="T66" fmla="*/ 61 w 92"/>
              <a:gd name="T67" fmla="*/ 91 h 103"/>
              <a:gd name="T68" fmla="*/ 38 w 92"/>
              <a:gd name="T69" fmla="*/ 82 h 103"/>
              <a:gd name="T70" fmla="*/ 29 w 92"/>
              <a:gd name="T71" fmla="*/ 62 h 103"/>
              <a:gd name="T72" fmla="*/ 29 w 92"/>
              <a:gd name="T73" fmla="*/ 24 h 103"/>
              <a:gd name="T74" fmla="*/ 36 w 92"/>
              <a:gd name="T75" fmla="*/ 11 h 103"/>
              <a:gd name="T76" fmla="*/ 38 w 92"/>
              <a:gd name="T77" fmla="*/ 11 h 103"/>
              <a:gd name="T78" fmla="*/ 61 w 92"/>
              <a:gd name="T79" fmla="*/ 21 h 103"/>
              <a:gd name="T80" fmla="*/ 71 w 92"/>
              <a:gd name="T81" fmla="*/ 41 h 103"/>
              <a:gd name="T82" fmla="*/ 71 w 92"/>
              <a:gd name="T83" fmla="*/ 46 h 103"/>
              <a:gd name="T84" fmla="*/ 77 w 92"/>
              <a:gd name="T85" fmla="*/ 48 h 103"/>
              <a:gd name="T86" fmla="*/ 77 w 92"/>
              <a:gd name="T87" fmla="*/ 44 h 103"/>
              <a:gd name="T88" fmla="*/ 61 w 92"/>
              <a:gd name="T89" fmla="*/ 10 h 103"/>
              <a:gd name="T90" fmla="*/ 38 w 92"/>
              <a:gd name="T91" fmla="*/ 0 h 103"/>
              <a:gd name="T92" fmla="*/ 35 w 92"/>
              <a:gd name="T93" fmla="*/ 0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92" h="103">
                <a:moveTo>
                  <a:pt x="62" y="36"/>
                </a:moveTo>
                <a:cubicBezTo>
                  <a:pt x="52" y="48"/>
                  <a:pt x="52" y="48"/>
                  <a:pt x="52" y="48"/>
                </a:cubicBezTo>
                <a:cubicBezTo>
                  <a:pt x="50" y="51"/>
                  <a:pt x="50" y="51"/>
                  <a:pt x="50" y="51"/>
                </a:cubicBezTo>
                <a:cubicBezTo>
                  <a:pt x="62" y="77"/>
                  <a:pt x="62" y="77"/>
                  <a:pt x="62" y="77"/>
                </a:cubicBezTo>
                <a:cubicBezTo>
                  <a:pt x="66" y="71"/>
                  <a:pt x="66" y="71"/>
                  <a:pt x="66" y="71"/>
                </a:cubicBezTo>
                <a:cubicBezTo>
                  <a:pt x="62" y="62"/>
                  <a:pt x="62" y="62"/>
                  <a:pt x="62" y="62"/>
                </a:cubicBezTo>
                <a:cubicBezTo>
                  <a:pt x="92" y="74"/>
                  <a:pt x="92" y="74"/>
                  <a:pt x="92" y="74"/>
                </a:cubicBezTo>
                <a:cubicBezTo>
                  <a:pt x="92" y="63"/>
                  <a:pt x="92" y="63"/>
                  <a:pt x="92" y="63"/>
                </a:cubicBezTo>
                <a:cubicBezTo>
                  <a:pt x="62" y="51"/>
                  <a:pt x="62" y="51"/>
                  <a:pt x="62" y="51"/>
                </a:cubicBezTo>
                <a:cubicBezTo>
                  <a:pt x="66" y="45"/>
                  <a:pt x="66" y="45"/>
                  <a:pt x="66" y="45"/>
                </a:cubicBezTo>
                <a:cubicBezTo>
                  <a:pt x="62" y="36"/>
                  <a:pt x="62" y="36"/>
                  <a:pt x="62" y="36"/>
                </a:cubicBezTo>
                <a:moveTo>
                  <a:pt x="35" y="0"/>
                </a:moveTo>
                <a:cubicBezTo>
                  <a:pt x="28" y="0"/>
                  <a:pt x="22" y="8"/>
                  <a:pt x="22" y="21"/>
                </a:cubicBezTo>
                <a:cubicBezTo>
                  <a:pt x="22" y="35"/>
                  <a:pt x="22" y="35"/>
                  <a:pt x="22" y="35"/>
                </a:cubicBezTo>
                <a:cubicBezTo>
                  <a:pt x="13" y="31"/>
                  <a:pt x="13" y="31"/>
                  <a:pt x="13" y="31"/>
                </a:cubicBezTo>
                <a:cubicBezTo>
                  <a:pt x="17" y="25"/>
                  <a:pt x="17" y="25"/>
                  <a:pt x="17" y="25"/>
                </a:cubicBezTo>
                <a:cubicBezTo>
                  <a:pt x="12" y="16"/>
                  <a:pt x="12" y="16"/>
                  <a:pt x="12" y="16"/>
                </a:cubicBezTo>
                <a:cubicBezTo>
                  <a:pt x="3" y="28"/>
                  <a:pt x="3" y="28"/>
                  <a:pt x="3" y="28"/>
                </a:cubicBezTo>
                <a:cubicBezTo>
                  <a:pt x="3" y="28"/>
                  <a:pt x="3" y="28"/>
                  <a:pt x="3" y="28"/>
                </a:cubicBezTo>
                <a:cubicBezTo>
                  <a:pt x="0" y="31"/>
                  <a:pt x="0" y="31"/>
                  <a:pt x="0" y="31"/>
                </a:cubicBezTo>
                <a:cubicBezTo>
                  <a:pt x="12" y="56"/>
                  <a:pt x="12" y="56"/>
                  <a:pt x="12" y="56"/>
                </a:cubicBezTo>
                <a:cubicBezTo>
                  <a:pt x="17" y="51"/>
                  <a:pt x="17" y="51"/>
                  <a:pt x="17" y="51"/>
                </a:cubicBezTo>
                <a:cubicBezTo>
                  <a:pt x="13" y="42"/>
                  <a:pt x="13" y="42"/>
                  <a:pt x="13" y="42"/>
                </a:cubicBezTo>
                <a:cubicBezTo>
                  <a:pt x="22" y="46"/>
                  <a:pt x="22" y="46"/>
                  <a:pt x="22" y="46"/>
                </a:cubicBezTo>
                <a:cubicBezTo>
                  <a:pt x="22" y="59"/>
                  <a:pt x="22" y="59"/>
                  <a:pt x="22" y="59"/>
                </a:cubicBezTo>
                <a:cubicBezTo>
                  <a:pt x="22" y="74"/>
                  <a:pt x="29" y="89"/>
                  <a:pt x="38" y="93"/>
                </a:cubicBezTo>
                <a:cubicBezTo>
                  <a:pt x="61" y="102"/>
                  <a:pt x="61" y="102"/>
                  <a:pt x="61" y="102"/>
                </a:cubicBezTo>
                <a:cubicBezTo>
                  <a:pt x="62" y="103"/>
                  <a:pt x="64" y="103"/>
                  <a:pt x="65" y="103"/>
                </a:cubicBezTo>
                <a:cubicBezTo>
                  <a:pt x="72" y="103"/>
                  <a:pt x="77" y="95"/>
                  <a:pt x="77" y="82"/>
                </a:cubicBezTo>
                <a:cubicBezTo>
                  <a:pt x="77" y="77"/>
                  <a:pt x="77" y="77"/>
                  <a:pt x="77" y="77"/>
                </a:cubicBezTo>
                <a:cubicBezTo>
                  <a:pt x="71" y="74"/>
                  <a:pt x="71" y="74"/>
                  <a:pt x="71" y="74"/>
                </a:cubicBezTo>
                <a:cubicBezTo>
                  <a:pt x="71" y="79"/>
                  <a:pt x="71" y="79"/>
                  <a:pt x="71" y="79"/>
                </a:cubicBezTo>
                <a:cubicBezTo>
                  <a:pt x="71" y="87"/>
                  <a:pt x="68" y="92"/>
                  <a:pt x="63" y="92"/>
                </a:cubicBezTo>
                <a:cubicBezTo>
                  <a:pt x="63" y="92"/>
                  <a:pt x="62" y="92"/>
                  <a:pt x="61" y="91"/>
                </a:cubicBezTo>
                <a:cubicBezTo>
                  <a:pt x="38" y="82"/>
                  <a:pt x="38" y="82"/>
                  <a:pt x="38" y="82"/>
                </a:cubicBezTo>
                <a:cubicBezTo>
                  <a:pt x="33" y="80"/>
                  <a:pt x="29" y="71"/>
                  <a:pt x="29" y="62"/>
                </a:cubicBezTo>
                <a:cubicBezTo>
                  <a:pt x="29" y="24"/>
                  <a:pt x="29" y="24"/>
                  <a:pt x="29" y="24"/>
                </a:cubicBezTo>
                <a:cubicBezTo>
                  <a:pt x="29" y="16"/>
                  <a:pt x="32" y="11"/>
                  <a:pt x="36" y="11"/>
                </a:cubicBezTo>
                <a:cubicBezTo>
                  <a:pt x="37" y="11"/>
                  <a:pt x="38" y="11"/>
                  <a:pt x="38" y="11"/>
                </a:cubicBezTo>
                <a:cubicBezTo>
                  <a:pt x="61" y="21"/>
                  <a:pt x="61" y="21"/>
                  <a:pt x="61" y="21"/>
                </a:cubicBezTo>
                <a:cubicBezTo>
                  <a:pt x="67" y="23"/>
                  <a:pt x="71" y="32"/>
                  <a:pt x="71" y="41"/>
                </a:cubicBezTo>
                <a:cubicBezTo>
                  <a:pt x="71" y="46"/>
                  <a:pt x="71" y="46"/>
                  <a:pt x="71" y="46"/>
                </a:cubicBezTo>
                <a:cubicBezTo>
                  <a:pt x="77" y="48"/>
                  <a:pt x="77" y="48"/>
                  <a:pt x="77" y="48"/>
                </a:cubicBezTo>
                <a:cubicBezTo>
                  <a:pt x="77" y="44"/>
                  <a:pt x="77" y="44"/>
                  <a:pt x="77" y="44"/>
                </a:cubicBezTo>
                <a:cubicBezTo>
                  <a:pt x="77" y="29"/>
                  <a:pt x="70" y="13"/>
                  <a:pt x="61" y="10"/>
                </a:cubicBezTo>
                <a:cubicBezTo>
                  <a:pt x="38" y="0"/>
                  <a:pt x="38" y="0"/>
                  <a:pt x="38" y="0"/>
                </a:cubicBezTo>
                <a:cubicBezTo>
                  <a:pt x="37" y="0"/>
                  <a:pt x="36" y="0"/>
                  <a:pt x="35" y="0"/>
                </a:cubicBezTo>
              </a:path>
            </a:pathLst>
          </a:custGeom>
          <a:solidFill>
            <a:srgbClr val="F785A0"/>
          </a:solidFill>
          <a:ln w="19050">
            <a:solidFill>
              <a:srgbClr val="FFFFFE"/>
            </a:solidFill>
          </a:ln>
        </p:spPr>
        <p:txBody>
          <a:bodyPr vert="horz" wrap="square" lIns="96435" tIns="48218" rIns="96435" bIns="48218" numCol="1" anchor="t" anchorCtr="0" compatLnSpc="1">
            <a:prstTxWarp prst="textNoShape">
              <a:avLst/>
            </a:prstTxWarp>
          </a:bodyPr>
          <a:lstStyle/>
          <a:p>
            <a:pPr algn="just">
              <a:lnSpc>
                <a:spcPct val="120000"/>
              </a:lnSpc>
            </a:pPr>
            <a:endParaRPr lang="zh-CN" altLang="en-US" sz="8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58" name="椭圆 57"/>
          <p:cNvSpPr/>
          <p:nvPr/>
        </p:nvSpPr>
        <p:spPr>
          <a:xfrm>
            <a:off x="4522453" y="1873191"/>
            <a:ext cx="576489" cy="576652"/>
          </a:xfrm>
          <a:prstGeom prst="ellipse">
            <a:avLst/>
          </a:prstGeom>
          <a:solidFill>
            <a:srgbClr val="F785A0"/>
          </a:soli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lnSpc>
                <a:spcPct val="130000"/>
              </a:lnSpc>
            </a:pPr>
            <a:r>
              <a:rPr lang="en-US" altLang="zh-CN" sz="3600" dirty="0">
                <a:latin typeface="华文细黑" panose="02010600040101010101" pitchFamily="2" charset="-122"/>
                <a:ea typeface="微软雅黑" panose="020B0503020204020204" charset="-122"/>
                <a:cs typeface="+mn-ea"/>
                <a:sym typeface="华文细黑" panose="02010600040101010101" pitchFamily="2" charset="-122"/>
              </a:rPr>
              <a:t>1</a:t>
            </a:r>
          </a:p>
        </p:txBody>
      </p:sp>
      <p:sp>
        <p:nvSpPr>
          <p:cNvPr id="61" name="椭圆 60"/>
          <p:cNvSpPr/>
          <p:nvPr/>
        </p:nvSpPr>
        <p:spPr>
          <a:xfrm>
            <a:off x="7334613" y="2895508"/>
            <a:ext cx="576489" cy="576652"/>
          </a:xfrm>
          <a:prstGeom prst="ellipse">
            <a:avLst/>
          </a:prstGeom>
          <a:solidFill>
            <a:srgbClr val="F785A0"/>
          </a:soli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lnSpc>
                <a:spcPct val="130000"/>
              </a:lnSpc>
            </a:pPr>
            <a:r>
              <a:rPr lang="en-US" altLang="zh-CN" sz="3600" dirty="0">
                <a:latin typeface="华文细黑" panose="02010600040101010101" pitchFamily="2" charset="-122"/>
                <a:ea typeface="微软雅黑" panose="020B0503020204020204" charset="-122"/>
                <a:cs typeface="+mn-ea"/>
                <a:sym typeface="华文细黑" panose="02010600040101010101" pitchFamily="2" charset="-122"/>
              </a:rPr>
              <a:t>2</a:t>
            </a:r>
          </a:p>
        </p:txBody>
      </p:sp>
      <p:sp>
        <p:nvSpPr>
          <p:cNvPr id="64" name="椭圆 63"/>
          <p:cNvSpPr/>
          <p:nvPr/>
        </p:nvSpPr>
        <p:spPr>
          <a:xfrm>
            <a:off x="7334615" y="3899132"/>
            <a:ext cx="576489" cy="576652"/>
          </a:xfrm>
          <a:prstGeom prst="ellipse">
            <a:avLst/>
          </a:prstGeom>
          <a:solidFill>
            <a:srgbClr val="F785A0"/>
          </a:soli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lnSpc>
                <a:spcPct val="130000"/>
              </a:lnSpc>
            </a:pPr>
            <a:r>
              <a:rPr lang="en-US" altLang="zh-CN" sz="3600" dirty="0">
                <a:latin typeface="华文细黑" panose="02010600040101010101" pitchFamily="2" charset="-122"/>
                <a:ea typeface="微软雅黑" panose="020B0503020204020204" charset="-122"/>
                <a:cs typeface="+mn-ea"/>
                <a:sym typeface="华文细黑" panose="02010600040101010101" pitchFamily="2" charset="-122"/>
              </a:rPr>
              <a:t>3</a:t>
            </a:r>
          </a:p>
        </p:txBody>
      </p:sp>
      <p:sp>
        <p:nvSpPr>
          <p:cNvPr id="67" name="椭圆 66"/>
          <p:cNvSpPr/>
          <p:nvPr/>
        </p:nvSpPr>
        <p:spPr>
          <a:xfrm>
            <a:off x="4471865" y="5044094"/>
            <a:ext cx="576489" cy="576652"/>
          </a:xfrm>
          <a:prstGeom prst="ellipse">
            <a:avLst/>
          </a:prstGeom>
          <a:solidFill>
            <a:srgbClr val="F785A0"/>
          </a:soli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lnSpc>
                <a:spcPct val="130000"/>
              </a:lnSpc>
            </a:pPr>
            <a:r>
              <a:rPr lang="en-US" altLang="zh-CN" sz="3600" dirty="0">
                <a:latin typeface="华文细黑" panose="02010600040101010101" pitchFamily="2" charset="-122"/>
                <a:ea typeface="微软雅黑" panose="020B0503020204020204" charset="-122"/>
                <a:cs typeface="+mn-ea"/>
                <a:sym typeface="华文细黑" panose="02010600040101010101" pitchFamily="2" charset="-122"/>
              </a:rPr>
              <a:t>4</a:t>
            </a:r>
          </a:p>
        </p:txBody>
      </p:sp>
      <p:sp>
        <p:nvSpPr>
          <p:cNvPr id="32" name="文本框 49"/>
          <p:cNvSpPr txBox="1"/>
          <p:nvPr/>
        </p:nvSpPr>
        <p:spPr>
          <a:xfrm>
            <a:off x="2475285" y="2027430"/>
            <a:ext cx="1655889" cy="307744"/>
          </a:xfrm>
          <a:prstGeom prst="rect">
            <a:avLst/>
          </a:prstGeom>
          <a:noFill/>
        </p:spPr>
        <p:txBody>
          <a:bodyPr wrap="square" lIns="91410" tIns="45704" rIns="91410" bIns="45704" rtlCol="0">
            <a:spAutoFit/>
          </a:bodyPr>
          <a:lstStyle/>
          <a:p>
            <a:pPr algn="ctr"/>
            <a:r>
              <a:rPr lang="zh-CN" altLang="en-US" sz="1400" b="1"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a title</a:t>
            </a:r>
          </a:p>
        </p:txBody>
      </p:sp>
      <p:sp>
        <p:nvSpPr>
          <p:cNvPr id="38" name="矩形 37"/>
          <p:cNvSpPr/>
          <p:nvPr/>
        </p:nvSpPr>
        <p:spPr>
          <a:xfrm>
            <a:off x="1812940" y="2460172"/>
            <a:ext cx="2055841" cy="722473"/>
          </a:xfrm>
          <a:prstGeom prst="rect">
            <a:avLst/>
          </a:prstGeom>
        </p:spPr>
        <p:txBody>
          <a:bodyPr wrap="square" lIns="91410" tIns="45704" rIns="91410" bIns="45704">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30000"/>
              </a:lnSpc>
            </a:pPr>
            <a:r>
              <a:rPr lang="zh-CN" altLang="en-US" sz="1050" dirty="0">
                <a:solidFill>
                  <a:schemeClr val="tx1">
                    <a:lumMod val="50000"/>
                    <a:lumOff val="50000"/>
                  </a:schemeClr>
                </a:solidFill>
                <a:latin typeface="Arial" panose="020B0604020202020204" pitchFamily="34" charset="0"/>
                <a:ea typeface="微软雅黑" panose="020B0503020204020204" pitchFamily="34" charset="-122"/>
                <a:sym typeface="Arial" panose="020B0604020202020204" pitchFamily="34" charset="0"/>
              </a:rPr>
              <a:t>After you hit your content here, or by copying your text, choose paste in this box and choose to keep only the text.</a:t>
            </a:r>
          </a:p>
        </p:txBody>
      </p:sp>
      <p:sp>
        <p:nvSpPr>
          <p:cNvPr id="39" name="文本框 49"/>
          <p:cNvSpPr txBox="1"/>
          <p:nvPr/>
        </p:nvSpPr>
        <p:spPr>
          <a:xfrm>
            <a:off x="2475285" y="4805459"/>
            <a:ext cx="1655889" cy="307744"/>
          </a:xfrm>
          <a:prstGeom prst="rect">
            <a:avLst/>
          </a:prstGeom>
          <a:noFill/>
        </p:spPr>
        <p:txBody>
          <a:bodyPr wrap="square" lIns="91410" tIns="45704" rIns="91410" bIns="45704" rtlCol="0">
            <a:spAutoFit/>
          </a:bodyPr>
          <a:lstStyle/>
          <a:p>
            <a:pPr algn="ctr"/>
            <a:r>
              <a:rPr lang="zh-CN" altLang="en-US" sz="1400" b="1"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a title</a:t>
            </a:r>
          </a:p>
        </p:txBody>
      </p:sp>
      <p:sp>
        <p:nvSpPr>
          <p:cNvPr id="40" name="矩形 39"/>
          <p:cNvSpPr/>
          <p:nvPr/>
        </p:nvSpPr>
        <p:spPr>
          <a:xfrm>
            <a:off x="1812940" y="5238201"/>
            <a:ext cx="2055841" cy="722473"/>
          </a:xfrm>
          <a:prstGeom prst="rect">
            <a:avLst/>
          </a:prstGeom>
        </p:spPr>
        <p:txBody>
          <a:bodyPr wrap="square" lIns="91410" tIns="45704" rIns="91410" bIns="45704">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30000"/>
              </a:lnSpc>
            </a:pPr>
            <a:r>
              <a:rPr lang="zh-CN" altLang="en-US" sz="1050" dirty="0">
                <a:solidFill>
                  <a:schemeClr val="tx1">
                    <a:lumMod val="50000"/>
                    <a:lumOff val="50000"/>
                  </a:schemeClr>
                </a:solidFill>
                <a:latin typeface="Arial" panose="020B0604020202020204" pitchFamily="34" charset="0"/>
                <a:ea typeface="微软雅黑" panose="020B0503020204020204" pitchFamily="34" charset="-122"/>
                <a:sym typeface="Arial" panose="020B0604020202020204" pitchFamily="34" charset="0"/>
              </a:rPr>
              <a:t>After you hit your content here, or by copying your text, choose paste in this box and choose to keep only the text.</a:t>
            </a:r>
          </a:p>
        </p:txBody>
      </p:sp>
      <p:sp>
        <p:nvSpPr>
          <p:cNvPr id="59" name="文本框 49"/>
          <p:cNvSpPr txBox="1"/>
          <p:nvPr/>
        </p:nvSpPr>
        <p:spPr>
          <a:xfrm>
            <a:off x="8072607" y="2833375"/>
            <a:ext cx="1655889" cy="307744"/>
          </a:xfrm>
          <a:prstGeom prst="rect">
            <a:avLst/>
          </a:prstGeom>
          <a:noFill/>
        </p:spPr>
        <p:txBody>
          <a:bodyPr wrap="square" lIns="91410" tIns="45704" rIns="91410" bIns="45704" rtlCol="0">
            <a:spAutoFit/>
          </a:bodyPr>
          <a:lstStyle/>
          <a:p>
            <a:pPr algn="ctr"/>
            <a:r>
              <a:rPr lang="zh-CN" altLang="en-US" sz="1400" b="1"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a title</a:t>
            </a:r>
          </a:p>
        </p:txBody>
      </p:sp>
      <p:sp>
        <p:nvSpPr>
          <p:cNvPr id="62" name="矩形 61"/>
          <p:cNvSpPr/>
          <p:nvPr/>
        </p:nvSpPr>
        <p:spPr>
          <a:xfrm>
            <a:off x="8288631" y="3183834"/>
            <a:ext cx="2055841" cy="722473"/>
          </a:xfrm>
          <a:prstGeom prst="rect">
            <a:avLst/>
          </a:prstGeom>
        </p:spPr>
        <p:txBody>
          <a:bodyPr wrap="square" lIns="91410" tIns="45704" rIns="91410" bIns="45704">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30000"/>
              </a:lnSpc>
            </a:pPr>
            <a:r>
              <a:rPr lang="zh-CN" altLang="en-US" sz="1050" dirty="0">
                <a:solidFill>
                  <a:schemeClr val="tx1">
                    <a:lumMod val="50000"/>
                    <a:lumOff val="50000"/>
                  </a:schemeClr>
                </a:solidFill>
                <a:latin typeface="Arial" panose="020B0604020202020204" pitchFamily="34" charset="0"/>
                <a:ea typeface="微软雅黑" panose="020B0503020204020204" pitchFamily="34" charset="-122"/>
                <a:sym typeface="Arial" panose="020B0604020202020204" pitchFamily="34" charset="0"/>
              </a:rPr>
              <a:t>After you hit your content here, or by copying your text, choose paste in this box and choose to keep only the text.</a:t>
            </a:r>
          </a:p>
        </p:txBody>
      </p:sp>
      <p:sp>
        <p:nvSpPr>
          <p:cNvPr id="65" name="文本框 49"/>
          <p:cNvSpPr txBox="1"/>
          <p:nvPr/>
        </p:nvSpPr>
        <p:spPr>
          <a:xfrm>
            <a:off x="8072607" y="4007166"/>
            <a:ext cx="1655889" cy="307744"/>
          </a:xfrm>
          <a:prstGeom prst="rect">
            <a:avLst/>
          </a:prstGeom>
          <a:noFill/>
        </p:spPr>
        <p:txBody>
          <a:bodyPr wrap="square" lIns="91410" tIns="45704" rIns="91410" bIns="45704" rtlCol="0">
            <a:spAutoFit/>
          </a:bodyPr>
          <a:lstStyle/>
          <a:p>
            <a:pPr algn="ctr"/>
            <a:r>
              <a:rPr lang="zh-CN" altLang="en-US" sz="1400" b="1" dirty="0">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Add a title</a:t>
            </a:r>
          </a:p>
        </p:txBody>
      </p:sp>
      <p:sp>
        <p:nvSpPr>
          <p:cNvPr id="68" name="矩形 67"/>
          <p:cNvSpPr/>
          <p:nvPr/>
        </p:nvSpPr>
        <p:spPr>
          <a:xfrm>
            <a:off x="8288631" y="4357625"/>
            <a:ext cx="2055841" cy="722473"/>
          </a:xfrm>
          <a:prstGeom prst="rect">
            <a:avLst/>
          </a:prstGeom>
        </p:spPr>
        <p:txBody>
          <a:bodyPr wrap="square" lIns="91410" tIns="45704" rIns="91410" bIns="45704">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30000"/>
              </a:lnSpc>
            </a:pPr>
            <a:r>
              <a:rPr lang="zh-CN" altLang="en-US" sz="1050" dirty="0">
                <a:solidFill>
                  <a:schemeClr val="tx1">
                    <a:lumMod val="50000"/>
                    <a:lumOff val="50000"/>
                  </a:schemeClr>
                </a:solidFill>
                <a:latin typeface="Arial" panose="020B0604020202020204" pitchFamily="34" charset="0"/>
                <a:ea typeface="微软雅黑" panose="020B0503020204020204" pitchFamily="34" charset="-122"/>
                <a:sym typeface="Arial" panose="020B0604020202020204" pitchFamily="34" charset="0"/>
              </a:rPr>
              <a:t>After you hit your content here, or by copying your text, choose paste in this box and choose to keep only the text.</a:t>
            </a:r>
          </a:p>
        </p:txBody>
      </p:sp>
      <p:sp>
        <p:nvSpPr>
          <p:cNvPr id="43" name="矩形 42"/>
          <p:cNvSpPr/>
          <p:nvPr/>
        </p:nvSpPr>
        <p:spPr>
          <a:xfrm>
            <a:off x="1305734" y="404616"/>
            <a:ext cx="2339102" cy="523220"/>
          </a:xfrm>
          <a:prstGeom prst="rect">
            <a:avLst/>
          </a:prstGeom>
        </p:spPr>
        <p:txBody>
          <a:bodyPr wrap="none">
            <a:spAutoFit/>
          </a:bodyPr>
          <a:lstStyle/>
          <a:p>
            <a:pPr algn="ctr"/>
            <a:r>
              <a:rPr lang="zh-CN" altLang="en-US" sz="2800" dirty="0">
                <a:solidFill>
                  <a:schemeClr val="tx1">
                    <a:lumMod val="85000"/>
                    <a:lumOff val="15000"/>
                  </a:schemeClr>
                </a:solidFill>
                <a:latin typeface="微软雅黑"/>
                <a:ea typeface="微软雅黑"/>
                <a:cs typeface="Arial" panose="020B0604020202020204" pitchFamily="34" charset="0"/>
                <a:sym typeface="微软雅黑"/>
              </a:rPr>
              <a:t>Add title information</a:t>
            </a:r>
            <a:endParaRPr lang="en-US" altLang="zh-CN" sz="2800" dirty="0">
              <a:solidFill>
                <a:schemeClr val="tx1">
                  <a:lumMod val="85000"/>
                  <a:lumOff val="15000"/>
                </a:schemeClr>
              </a:solidFill>
              <a:latin typeface="微软雅黑"/>
              <a:ea typeface="微软雅黑"/>
              <a:cs typeface="Arial" panose="020B0604020202020204" pitchFamily="34" charset="0"/>
              <a:sym typeface="微软雅黑"/>
            </a:endParaRPr>
          </a:p>
        </p:txBody>
      </p:sp>
    </p:spTree>
    <p:extLst>
      <p:ext uri="{BB962C8B-B14F-4D97-AF65-F5344CB8AC3E}">
        <p14:creationId xmlns:p14="http://schemas.microsoft.com/office/powerpoint/2010/main" val="1548291265"/>
      </p:ext>
    </p:extLst>
  </p:cSld>
  <p:clrMapOvr>
    <a:masterClrMapping/>
  </p:clrMapOvr>
  <mc:AlternateContent xmlns:mc="http://schemas.openxmlformats.org/markup-compatibility/2006" xmlns:p14="http://schemas.microsoft.com/office/powerpoint/2010/main">
    <mc:Choice Requires="p14">
      <p:transition spd="slow" p14:dur="1200" advTm="3000">
        <p14:prism/>
      </p:transition>
    </mc:Choice>
    <mc:Fallback xmlns="">
      <p:transition spd="slow" advTm="3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4"/>
                                        </p:tgtEl>
                                        <p:attrNameLst>
                                          <p:attrName>style.visibility</p:attrName>
                                        </p:attrNameLst>
                                      </p:cBhvr>
                                      <p:to>
                                        <p:strVal val="visible"/>
                                      </p:to>
                                    </p:set>
                                    <p:anim calcmode="lin" valueType="num">
                                      <p:cBhvr additive="base">
                                        <p:cTn id="7" dur="500" fill="hold"/>
                                        <p:tgtEl>
                                          <p:spTgt spid="34"/>
                                        </p:tgtEl>
                                        <p:attrNameLst>
                                          <p:attrName>ppt_x</p:attrName>
                                        </p:attrNameLst>
                                      </p:cBhvr>
                                      <p:tavLst>
                                        <p:tav tm="0">
                                          <p:val>
                                            <p:strVal val="#ppt_x"/>
                                          </p:val>
                                        </p:tav>
                                        <p:tav tm="100000">
                                          <p:val>
                                            <p:strVal val="#ppt_x"/>
                                          </p:val>
                                        </p:tav>
                                      </p:tavLst>
                                    </p:anim>
                                    <p:anim calcmode="lin" valueType="num">
                                      <p:cBhvr additive="base">
                                        <p:cTn id="8" dur="500" fill="hold"/>
                                        <p:tgtEl>
                                          <p:spTgt spid="34"/>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5"/>
                                        </p:tgtEl>
                                        <p:attrNameLst>
                                          <p:attrName>style.visibility</p:attrName>
                                        </p:attrNameLst>
                                      </p:cBhvr>
                                      <p:to>
                                        <p:strVal val="visible"/>
                                      </p:to>
                                    </p:set>
                                    <p:anim calcmode="lin" valueType="num">
                                      <p:cBhvr additive="base">
                                        <p:cTn id="11" dur="500" fill="hold"/>
                                        <p:tgtEl>
                                          <p:spTgt spid="35"/>
                                        </p:tgtEl>
                                        <p:attrNameLst>
                                          <p:attrName>ppt_x</p:attrName>
                                        </p:attrNameLst>
                                      </p:cBhvr>
                                      <p:tavLst>
                                        <p:tav tm="0">
                                          <p:val>
                                            <p:strVal val="#ppt_x"/>
                                          </p:val>
                                        </p:tav>
                                        <p:tav tm="100000">
                                          <p:val>
                                            <p:strVal val="#ppt_x"/>
                                          </p:val>
                                        </p:tav>
                                      </p:tavLst>
                                    </p:anim>
                                    <p:anim calcmode="lin" valueType="num">
                                      <p:cBhvr additive="base">
                                        <p:cTn id="12" dur="500" fill="hold"/>
                                        <p:tgtEl>
                                          <p:spTgt spid="35"/>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6"/>
                                        </p:tgtEl>
                                        <p:attrNameLst>
                                          <p:attrName>style.visibility</p:attrName>
                                        </p:attrNameLst>
                                      </p:cBhvr>
                                      <p:to>
                                        <p:strVal val="visible"/>
                                      </p:to>
                                    </p:set>
                                    <p:anim calcmode="lin" valueType="num">
                                      <p:cBhvr additive="base">
                                        <p:cTn id="15" dur="500" fill="hold"/>
                                        <p:tgtEl>
                                          <p:spTgt spid="36"/>
                                        </p:tgtEl>
                                        <p:attrNameLst>
                                          <p:attrName>ppt_x</p:attrName>
                                        </p:attrNameLst>
                                      </p:cBhvr>
                                      <p:tavLst>
                                        <p:tav tm="0">
                                          <p:val>
                                            <p:strVal val="#ppt_x"/>
                                          </p:val>
                                        </p:tav>
                                        <p:tav tm="100000">
                                          <p:val>
                                            <p:strVal val="#ppt_x"/>
                                          </p:val>
                                        </p:tav>
                                      </p:tavLst>
                                    </p:anim>
                                    <p:anim calcmode="lin" valueType="num">
                                      <p:cBhvr additive="base">
                                        <p:cTn id="16" dur="500" fill="hold"/>
                                        <p:tgtEl>
                                          <p:spTgt spid="36"/>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7"/>
                                        </p:tgtEl>
                                        <p:attrNameLst>
                                          <p:attrName>style.visibility</p:attrName>
                                        </p:attrNameLst>
                                      </p:cBhvr>
                                      <p:to>
                                        <p:strVal val="visible"/>
                                      </p:to>
                                    </p:set>
                                    <p:anim calcmode="lin" valueType="num">
                                      <p:cBhvr additive="base">
                                        <p:cTn id="19" dur="500" fill="hold"/>
                                        <p:tgtEl>
                                          <p:spTgt spid="37"/>
                                        </p:tgtEl>
                                        <p:attrNameLst>
                                          <p:attrName>ppt_x</p:attrName>
                                        </p:attrNameLst>
                                      </p:cBhvr>
                                      <p:tavLst>
                                        <p:tav tm="0">
                                          <p:val>
                                            <p:strVal val="#ppt_x"/>
                                          </p:val>
                                        </p:tav>
                                        <p:tav tm="100000">
                                          <p:val>
                                            <p:strVal val="#ppt_x"/>
                                          </p:val>
                                        </p:tav>
                                      </p:tavLst>
                                    </p:anim>
                                    <p:anim calcmode="lin" valueType="num">
                                      <p:cBhvr additive="base">
                                        <p:cTn id="20" dur="500" fill="hold"/>
                                        <p:tgtEl>
                                          <p:spTgt spid="37"/>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41"/>
                                        </p:tgtEl>
                                        <p:attrNameLst>
                                          <p:attrName>style.visibility</p:attrName>
                                        </p:attrNameLst>
                                      </p:cBhvr>
                                      <p:to>
                                        <p:strVal val="visible"/>
                                      </p:to>
                                    </p:set>
                                    <p:anim calcmode="lin" valueType="num">
                                      <p:cBhvr additive="base">
                                        <p:cTn id="23" dur="500" fill="hold"/>
                                        <p:tgtEl>
                                          <p:spTgt spid="41"/>
                                        </p:tgtEl>
                                        <p:attrNameLst>
                                          <p:attrName>ppt_x</p:attrName>
                                        </p:attrNameLst>
                                      </p:cBhvr>
                                      <p:tavLst>
                                        <p:tav tm="0">
                                          <p:val>
                                            <p:strVal val="#ppt_x"/>
                                          </p:val>
                                        </p:tav>
                                        <p:tav tm="100000">
                                          <p:val>
                                            <p:strVal val="#ppt_x"/>
                                          </p:val>
                                        </p:tav>
                                      </p:tavLst>
                                    </p:anim>
                                    <p:anim calcmode="lin" valueType="num">
                                      <p:cBhvr additive="base">
                                        <p:cTn id="24" dur="500" fill="hold"/>
                                        <p:tgtEl>
                                          <p:spTgt spid="41"/>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42"/>
                                        </p:tgtEl>
                                        <p:attrNameLst>
                                          <p:attrName>style.visibility</p:attrName>
                                        </p:attrNameLst>
                                      </p:cBhvr>
                                      <p:to>
                                        <p:strVal val="visible"/>
                                      </p:to>
                                    </p:set>
                                    <p:anim calcmode="lin" valueType="num">
                                      <p:cBhvr additive="base">
                                        <p:cTn id="27" dur="500" fill="hold"/>
                                        <p:tgtEl>
                                          <p:spTgt spid="42"/>
                                        </p:tgtEl>
                                        <p:attrNameLst>
                                          <p:attrName>ppt_x</p:attrName>
                                        </p:attrNameLst>
                                      </p:cBhvr>
                                      <p:tavLst>
                                        <p:tav tm="0">
                                          <p:val>
                                            <p:strVal val="#ppt_x"/>
                                          </p:val>
                                        </p:tav>
                                        <p:tav tm="100000">
                                          <p:val>
                                            <p:strVal val="#ppt_x"/>
                                          </p:val>
                                        </p:tav>
                                      </p:tavLst>
                                    </p:anim>
                                    <p:anim calcmode="lin" valueType="num">
                                      <p:cBhvr additive="base">
                                        <p:cTn id="28" dur="500" fill="hold"/>
                                        <p:tgtEl>
                                          <p:spTgt spid="42"/>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45"/>
                                        </p:tgtEl>
                                        <p:attrNameLst>
                                          <p:attrName>style.visibility</p:attrName>
                                        </p:attrNameLst>
                                      </p:cBhvr>
                                      <p:to>
                                        <p:strVal val="visible"/>
                                      </p:to>
                                    </p:set>
                                    <p:anim calcmode="lin" valueType="num">
                                      <p:cBhvr additive="base">
                                        <p:cTn id="31" dur="500" fill="hold"/>
                                        <p:tgtEl>
                                          <p:spTgt spid="45"/>
                                        </p:tgtEl>
                                        <p:attrNameLst>
                                          <p:attrName>ppt_x</p:attrName>
                                        </p:attrNameLst>
                                      </p:cBhvr>
                                      <p:tavLst>
                                        <p:tav tm="0">
                                          <p:val>
                                            <p:strVal val="#ppt_x"/>
                                          </p:val>
                                        </p:tav>
                                        <p:tav tm="100000">
                                          <p:val>
                                            <p:strVal val="#ppt_x"/>
                                          </p:val>
                                        </p:tav>
                                      </p:tavLst>
                                    </p:anim>
                                    <p:anim calcmode="lin" valueType="num">
                                      <p:cBhvr additive="base">
                                        <p:cTn id="32" dur="500" fill="hold"/>
                                        <p:tgtEl>
                                          <p:spTgt spid="45"/>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46"/>
                                        </p:tgtEl>
                                        <p:attrNameLst>
                                          <p:attrName>style.visibility</p:attrName>
                                        </p:attrNameLst>
                                      </p:cBhvr>
                                      <p:to>
                                        <p:strVal val="visible"/>
                                      </p:to>
                                    </p:set>
                                    <p:anim calcmode="lin" valueType="num">
                                      <p:cBhvr additive="base">
                                        <p:cTn id="35" dur="500" fill="hold"/>
                                        <p:tgtEl>
                                          <p:spTgt spid="46"/>
                                        </p:tgtEl>
                                        <p:attrNameLst>
                                          <p:attrName>ppt_x</p:attrName>
                                        </p:attrNameLst>
                                      </p:cBhvr>
                                      <p:tavLst>
                                        <p:tav tm="0">
                                          <p:val>
                                            <p:strVal val="#ppt_x"/>
                                          </p:val>
                                        </p:tav>
                                        <p:tav tm="100000">
                                          <p:val>
                                            <p:strVal val="#ppt_x"/>
                                          </p:val>
                                        </p:tav>
                                      </p:tavLst>
                                    </p:anim>
                                    <p:anim calcmode="lin" valueType="num">
                                      <p:cBhvr additive="base">
                                        <p:cTn id="36" dur="500" fill="hold"/>
                                        <p:tgtEl>
                                          <p:spTgt spid="46"/>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47"/>
                                        </p:tgtEl>
                                        <p:attrNameLst>
                                          <p:attrName>style.visibility</p:attrName>
                                        </p:attrNameLst>
                                      </p:cBhvr>
                                      <p:to>
                                        <p:strVal val="visible"/>
                                      </p:to>
                                    </p:set>
                                    <p:anim calcmode="lin" valueType="num">
                                      <p:cBhvr additive="base">
                                        <p:cTn id="39" dur="500" fill="hold"/>
                                        <p:tgtEl>
                                          <p:spTgt spid="47"/>
                                        </p:tgtEl>
                                        <p:attrNameLst>
                                          <p:attrName>ppt_x</p:attrName>
                                        </p:attrNameLst>
                                      </p:cBhvr>
                                      <p:tavLst>
                                        <p:tav tm="0">
                                          <p:val>
                                            <p:strVal val="#ppt_x"/>
                                          </p:val>
                                        </p:tav>
                                        <p:tav tm="100000">
                                          <p:val>
                                            <p:strVal val="#ppt_x"/>
                                          </p:val>
                                        </p:tav>
                                      </p:tavLst>
                                    </p:anim>
                                    <p:anim calcmode="lin" valueType="num">
                                      <p:cBhvr additive="base">
                                        <p:cTn id="40" dur="500" fill="hold"/>
                                        <p:tgtEl>
                                          <p:spTgt spid="47"/>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48"/>
                                        </p:tgtEl>
                                        <p:attrNameLst>
                                          <p:attrName>style.visibility</p:attrName>
                                        </p:attrNameLst>
                                      </p:cBhvr>
                                      <p:to>
                                        <p:strVal val="visible"/>
                                      </p:to>
                                    </p:set>
                                    <p:anim calcmode="lin" valueType="num">
                                      <p:cBhvr additive="base">
                                        <p:cTn id="43" dur="500" fill="hold"/>
                                        <p:tgtEl>
                                          <p:spTgt spid="48"/>
                                        </p:tgtEl>
                                        <p:attrNameLst>
                                          <p:attrName>ppt_x</p:attrName>
                                        </p:attrNameLst>
                                      </p:cBhvr>
                                      <p:tavLst>
                                        <p:tav tm="0">
                                          <p:val>
                                            <p:strVal val="#ppt_x"/>
                                          </p:val>
                                        </p:tav>
                                        <p:tav tm="100000">
                                          <p:val>
                                            <p:strVal val="#ppt_x"/>
                                          </p:val>
                                        </p:tav>
                                      </p:tavLst>
                                    </p:anim>
                                    <p:anim calcmode="lin" valueType="num">
                                      <p:cBhvr additive="base">
                                        <p:cTn id="44" dur="500" fill="hold"/>
                                        <p:tgtEl>
                                          <p:spTgt spid="48"/>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49"/>
                                        </p:tgtEl>
                                        <p:attrNameLst>
                                          <p:attrName>style.visibility</p:attrName>
                                        </p:attrNameLst>
                                      </p:cBhvr>
                                      <p:to>
                                        <p:strVal val="visible"/>
                                      </p:to>
                                    </p:set>
                                    <p:anim calcmode="lin" valueType="num">
                                      <p:cBhvr additive="base">
                                        <p:cTn id="47" dur="500" fill="hold"/>
                                        <p:tgtEl>
                                          <p:spTgt spid="49"/>
                                        </p:tgtEl>
                                        <p:attrNameLst>
                                          <p:attrName>ppt_x</p:attrName>
                                        </p:attrNameLst>
                                      </p:cBhvr>
                                      <p:tavLst>
                                        <p:tav tm="0">
                                          <p:val>
                                            <p:strVal val="#ppt_x"/>
                                          </p:val>
                                        </p:tav>
                                        <p:tav tm="100000">
                                          <p:val>
                                            <p:strVal val="#ppt_x"/>
                                          </p:val>
                                        </p:tav>
                                      </p:tavLst>
                                    </p:anim>
                                    <p:anim calcmode="lin" valueType="num">
                                      <p:cBhvr additive="base">
                                        <p:cTn id="48" dur="500" fill="hold"/>
                                        <p:tgtEl>
                                          <p:spTgt spid="49"/>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50"/>
                                        </p:tgtEl>
                                        <p:attrNameLst>
                                          <p:attrName>style.visibility</p:attrName>
                                        </p:attrNameLst>
                                      </p:cBhvr>
                                      <p:to>
                                        <p:strVal val="visible"/>
                                      </p:to>
                                    </p:set>
                                    <p:anim calcmode="lin" valueType="num">
                                      <p:cBhvr additive="base">
                                        <p:cTn id="51" dur="500" fill="hold"/>
                                        <p:tgtEl>
                                          <p:spTgt spid="50"/>
                                        </p:tgtEl>
                                        <p:attrNameLst>
                                          <p:attrName>ppt_x</p:attrName>
                                        </p:attrNameLst>
                                      </p:cBhvr>
                                      <p:tavLst>
                                        <p:tav tm="0">
                                          <p:val>
                                            <p:strVal val="#ppt_x"/>
                                          </p:val>
                                        </p:tav>
                                        <p:tav tm="100000">
                                          <p:val>
                                            <p:strVal val="#ppt_x"/>
                                          </p:val>
                                        </p:tav>
                                      </p:tavLst>
                                    </p:anim>
                                    <p:anim calcmode="lin" valueType="num">
                                      <p:cBhvr additive="base">
                                        <p:cTn id="52" dur="500" fill="hold"/>
                                        <p:tgtEl>
                                          <p:spTgt spid="50"/>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51"/>
                                        </p:tgtEl>
                                        <p:attrNameLst>
                                          <p:attrName>style.visibility</p:attrName>
                                        </p:attrNameLst>
                                      </p:cBhvr>
                                      <p:to>
                                        <p:strVal val="visible"/>
                                      </p:to>
                                    </p:set>
                                    <p:anim calcmode="lin" valueType="num">
                                      <p:cBhvr additive="base">
                                        <p:cTn id="55" dur="500" fill="hold"/>
                                        <p:tgtEl>
                                          <p:spTgt spid="51"/>
                                        </p:tgtEl>
                                        <p:attrNameLst>
                                          <p:attrName>ppt_x</p:attrName>
                                        </p:attrNameLst>
                                      </p:cBhvr>
                                      <p:tavLst>
                                        <p:tav tm="0">
                                          <p:val>
                                            <p:strVal val="#ppt_x"/>
                                          </p:val>
                                        </p:tav>
                                        <p:tav tm="100000">
                                          <p:val>
                                            <p:strVal val="#ppt_x"/>
                                          </p:val>
                                        </p:tav>
                                      </p:tavLst>
                                    </p:anim>
                                    <p:anim calcmode="lin" valueType="num">
                                      <p:cBhvr additive="base">
                                        <p:cTn id="56" dur="500" fill="hold"/>
                                        <p:tgtEl>
                                          <p:spTgt spid="51"/>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52"/>
                                        </p:tgtEl>
                                        <p:attrNameLst>
                                          <p:attrName>style.visibility</p:attrName>
                                        </p:attrNameLst>
                                      </p:cBhvr>
                                      <p:to>
                                        <p:strVal val="visible"/>
                                      </p:to>
                                    </p:set>
                                    <p:anim calcmode="lin" valueType="num">
                                      <p:cBhvr additive="base">
                                        <p:cTn id="59" dur="500" fill="hold"/>
                                        <p:tgtEl>
                                          <p:spTgt spid="52"/>
                                        </p:tgtEl>
                                        <p:attrNameLst>
                                          <p:attrName>ppt_x</p:attrName>
                                        </p:attrNameLst>
                                      </p:cBhvr>
                                      <p:tavLst>
                                        <p:tav tm="0">
                                          <p:val>
                                            <p:strVal val="#ppt_x"/>
                                          </p:val>
                                        </p:tav>
                                        <p:tav tm="100000">
                                          <p:val>
                                            <p:strVal val="#ppt_x"/>
                                          </p:val>
                                        </p:tav>
                                      </p:tavLst>
                                    </p:anim>
                                    <p:anim calcmode="lin" valueType="num">
                                      <p:cBhvr additive="base">
                                        <p:cTn id="60" dur="500" fill="hold"/>
                                        <p:tgtEl>
                                          <p:spTgt spid="52"/>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53"/>
                                        </p:tgtEl>
                                        <p:attrNameLst>
                                          <p:attrName>style.visibility</p:attrName>
                                        </p:attrNameLst>
                                      </p:cBhvr>
                                      <p:to>
                                        <p:strVal val="visible"/>
                                      </p:to>
                                    </p:set>
                                    <p:anim calcmode="lin" valueType="num">
                                      <p:cBhvr additive="base">
                                        <p:cTn id="63" dur="500" fill="hold"/>
                                        <p:tgtEl>
                                          <p:spTgt spid="53"/>
                                        </p:tgtEl>
                                        <p:attrNameLst>
                                          <p:attrName>ppt_x</p:attrName>
                                        </p:attrNameLst>
                                      </p:cBhvr>
                                      <p:tavLst>
                                        <p:tav tm="0">
                                          <p:val>
                                            <p:strVal val="#ppt_x"/>
                                          </p:val>
                                        </p:tav>
                                        <p:tav tm="100000">
                                          <p:val>
                                            <p:strVal val="#ppt_x"/>
                                          </p:val>
                                        </p:tav>
                                      </p:tavLst>
                                    </p:anim>
                                    <p:anim calcmode="lin" valueType="num">
                                      <p:cBhvr additive="base">
                                        <p:cTn id="64" dur="500" fill="hold"/>
                                        <p:tgtEl>
                                          <p:spTgt spid="53"/>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54"/>
                                        </p:tgtEl>
                                        <p:attrNameLst>
                                          <p:attrName>style.visibility</p:attrName>
                                        </p:attrNameLst>
                                      </p:cBhvr>
                                      <p:to>
                                        <p:strVal val="visible"/>
                                      </p:to>
                                    </p:set>
                                    <p:anim calcmode="lin" valueType="num">
                                      <p:cBhvr additive="base">
                                        <p:cTn id="67" dur="500" fill="hold"/>
                                        <p:tgtEl>
                                          <p:spTgt spid="54"/>
                                        </p:tgtEl>
                                        <p:attrNameLst>
                                          <p:attrName>ppt_x</p:attrName>
                                        </p:attrNameLst>
                                      </p:cBhvr>
                                      <p:tavLst>
                                        <p:tav tm="0">
                                          <p:val>
                                            <p:strVal val="#ppt_x"/>
                                          </p:val>
                                        </p:tav>
                                        <p:tav tm="100000">
                                          <p:val>
                                            <p:strVal val="#ppt_x"/>
                                          </p:val>
                                        </p:tav>
                                      </p:tavLst>
                                    </p:anim>
                                    <p:anim calcmode="lin" valueType="num">
                                      <p:cBhvr additive="base">
                                        <p:cTn id="68" dur="500" fill="hold"/>
                                        <p:tgtEl>
                                          <p:spTgt spid="54"/>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55"/>
                                        </p:tgtEl>
                                        <p:attrNameLst>
                                          <p:attrName>style.visibility</p:attrName>
                                        </p:attrNameLst>
                                      </p:cBhvr>
                                      <p:to>
                                        <p:strVal val="visible"/>
                                      </p:to>
                                    </p:set>
                                    <p:anim calcmode="lin" valueType="num">
                                      <p:cBhvr additive="base">
                                        <p:cTn id="71" dur="500" fill="hold"/>
                                        <p:tgtEl>
                                          <p:spTgt spid="55"/>
                                        </p:tgtEl>
                                        <p:attrNameLst>
                                          <p:attrName>ppt_x</p:attrName>
                                        </p:attrNameLst>
                                      </p:cBhvr>
                                      <p:tavLst>
                                        <p:tav tm="0">
                                          <p:val>
                                            <p:strVal val="#ppt_x"/>
                                          </p:val>
                                        </p:tav>
                                        <p:tav tm="100000">
                                          <p:val>
                                            <p:strVal val="#ppt_x"/>
                                          </p:val>
                                        </p:tav>
                                      </p:tavLst>
                                    </p:anim>
                                    <p:anim calcmode="lin" valueType="num">
                                      <p:cBhvr additive="base">
                                        <p:cTn id="72" dur="500" fill="hold"/>
                                        <p:tgtEl>
                                          <p:spTgt spid="55"/>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56"/>
                                        </p:tgtEl>
                                        <p:attrNameLst>
                                          <p:attrName>style.visibility</p:attrName>
                                        </p:attrNameLst>
                                      </p:cBhvr>
                                      <p:to>
                                        <p:strVal val="visible"/>
                                      </p:to>
                                    </p:set>
                                    <p:anim calcmode="lin" valueType="num">
                                      <p:cBhvr additive="base">
                                        <p:cTn id="75" dur="500" fill="hold"/>
                                        <p:tgtEl>
                                          <p:spTgt spid="56"/>
                                        </p:tgtEl>
                                        <p:attrNameLst>
                                          <p:attrName>ppt_x</p:attrName>
                                        </p:attrNameLst>
                                      </p:cBhvr>
                                      <p:tavLst>
                                        <p:tav tm="0">
                                          <p:val>
                                            <p:strVal val="#ppt_x"/>
                                          </p:val>
                                        </p:tav>
                                        <p:tav tm="100000">
                                          <p:val>
                                            <p:strVal val="#ppt_x"/>
                                          </p:val>
                                        </p:tav>
                                      </p:tavLst>
                                    </p:anim>
                                    <p:anim calcmode="lin" valueType="num">
                                      <p:cBhvr additive="base">
                                        <p:cTn id="76" dur="500" fill="hold"/>
                                        <p:tgtEl>
                                          <p:spTgt spid="56"/>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57"/>
                                        </p:tgtEl>
                                        <p:attrNameLst>
                                          <p:attrName>style.visibility</p:attrName>
                                        </p:attrNameLst>
                                      </p:cBhvr>
                                      <p:to>
                                        <p:strVal val="visible"/>
                                      </p:to>
                                    </p:set>
                                    <p:anim calcmode="lin" valueType="num">
                                      <p:cBhvr additive="base">
                                        <p:cTn id="79" dur="500" fill="hold"/>
                                        <p:tgtEl>
                                          <p:spTgt spid="57"/>
                                        </p:tgtEl>
                                        <p:attrNameLst>
                                          <p:attrName>ppt_x</p:attrName>
                                        </p:attrNameLst>
                                      </p:cBhvr>
                                      <p:tavLst>
                                        <p:tav tm="0">
                                          <p:val>
                                            <p:strVal val="#ppt_x"/>
                                          </p:val>
                                        </p:tav>
                                        <p:tav tm="100000">
                                          <p:val>
                                            <p:strVal val="#ppt_x"/>
                                          </p:val>
                                        </p:tav>
                                      </p:tavLst>
                                    </p:anim>
                                    <p:anim calcmode="lin" valueType="num">
                                      <p:cBhvr additive="base">
                                        <p:cTn id="80" dur="500" fill="hold"/>
                                        <p:tgtEl>
                                          <p:spTgt spid="57"/>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58"/>
                                        </p:tgtEl>
                                        <p:attrNameLst>
                                          <p:attrName>style.visibility</p:attrName>
                                        </p:attrNameLst>
                                      </p:cBhvr>
                                      <p:to>
                                        <p:strVal val="visible"/>
                                      </p:to>
                                    </p:set>
                                    <p:anim calcmode="lin" valueType="num">
                                      <p:cBhvr additive="base">
                                        <p:cTn id="83" dur="500" fill="hold"/>
                                        <p:tgtEl>
                                          <p:spTgt spid="58"/>
                                        </p:tgtEl>
                                        <p:attrNameLst>
                                          <p:attrName>ppt_x</p:attrName>
                                        </p:attrNameLst>
                                      </p:cBhvr>
                                      <p:tavLst>
                                        <p:tav tm="0">
                                          <p:val>
                                            <p:strVal val="#ppt_x"/>
                                          </p:val>
                                        </p:tav>
                                        <p:tav tm="100000">
                                          <p:val>
                                            <p:strVal val="#ppt_x"/>
                                          </p:val>
                                        </p:tav>
                                      </p:tavLst>
                                    </p:anim>
                                    <p:anim calcmode="lin" valueType="num">
                                      <p:cBhvr additive="base">
                                        <p:cTn id="84" dur="500" fill="hold"/>
                                        <p:tgtEl>
                                          <p:spTgt spid="58"/>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61"/>
                                        </p:tgtEl>
                                        <p:attrNameLst>
                                          <p:attrName>style.visibility</p:attrName>
                                        </p:attrNameLst>
                                      </p:cBhvr>
                                      <p:to>
                                        <p:strVal val="visible"/>
                                      </p:to>
                                    </p:set>
                                    <p:anim calcmode="lin" valueType="num">
                                      <p:cBhvr additive="base">
                                        <p:cTn id="87" dur="500" fill="hold"/>
                                        <p:tgtEl>
                                          <p:spTgt spid="61"/>
                                        </p:tgtEl>
                                        <p:attrNameLst>
                                          <p:attrName>ppt_x</p:attrName>
                                        </p:attrNameLst>
                                      </p:cBhvr>
                                      <p:tavLst>
                                        <p:tav tm="0">
                                          <p:val>
                                            <p:strVal val="#ppt_x"/>
                                          </p:val>
                                        </p:tav>
                                        <p:tav tm="100000">
                                          <p:val>
                                            <p:strVal val="#ppt_x"/>
                                          </p:val>
                                        </p:tav>
                                      </p:tavLst>
                                    </p:anim>
                                    <p:anim calcmode="lin" valueType="num">
                                      <p:cBhvr additive="base">
                                        <p:cTn id="88" dur="500" fill="hold"/>
                                        <p:tgtEl>
                                          <p:spTgt spid="61"/>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64"/>
                                        </p:tgtEl>
                                        <p:attrNameLst>
                                          <p:attrName>style.visibility</p:attrName>
                                        </p:attrNameLst>
                                      </p:cBhvr>
                                      <p:to>
                                        <p:strVal val="visible"/>
                                      </p:to>
                                    </p:set>
                                    <p:anim calcmode="lin" valueType="num">
                                      <p:cBhvr additive="base">
                                        <p:cTn id="91" dur="500" fill="hold"/>
                                        <p:tgtEl>
                                          <p:spTgt spid="64"/>
                                        </p:tgtEl>
                                        <p:attrNameLst>
                                          <p:attrName>ppt_x</p:attrName>
                                        </p:attrNameLst>
                                      </p:cBhvr>
                                      <p:tavLst>
                                        <p:tav tm="0">
                                          <p:val>
                                            <p:strVal val="#ppt_x"/>
                                          </p:val>
                                        </p:tav>
                                        <p:tav tm="100000">
                                          <p:val>
                                            <p:strVal val="#ppt_x"/>
                                          </p:val>
                                        </p:tav>
                                      </p:tavLst>
                                    </p:anim>
                                    <p:anim calcmode="lin" valueType="num">
                                      <p:cBhvr additive="base">
                                        <p:cTn id="92" dur="500" fill="hold"/>
                                        <p:tgtEl>
                                          <p:spTgt spid="64"/>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67"/>
                                        </p:tgtEl>
                                        <p:attrNameLst>
                                          <p:attrName>style.visibility</p:attrName>
                                        </p:attrNameLst>
                                      </p:cBhvr>
                                      <p:to>
                                        <p:strVal val="visible"/>
                                      </p:to>
                                    </p:set>
                                    <p:anim calcmode="lin" valueType="num">
                                      <p:cBhvr additive="base">
                                        <p:cTn id="95" dur="500" fill="hold"/>
                                        <p:tgtEl>
                                          <p:spTgt spid="67"/>
                                        </p:tgtEl>
                                        <p:attrNameLst>
                                          <p:attrName>ppt_x</p:attrName>
                                        </p:attrNameLst>
                                      </p:cBhvr>
                                      <p:tavLst>
                                        <p:tav tm="0">
                                          <p:val>
                                            <p:strVal val="#ppt_x"/>
                                          </p:val>
                                        </p:tav>
                                        <p:tav tm="100000">
                                          <p:val>
                                            <p:strVal val="#ppt_x"/>
                                          </p:val>
                                        </p:tav>
                                      </p:tavLst>
                                    </p:anim>
                                    <p:anim calcmode="lin" valueType="num">
                                      <p:cBhvr additive="base">
                                        <p:cTn id="96" dur="500" fill="hold"/>
                                        <p:tgtEl>
                                          <p:spTgt spid="67"/>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0"/>
                                  </p:stCondLst>
                                  <p:childTnLst>
                                    <p:set>
                                      <p:cBhvr>
                                        <p:cTn id="98" dur="1" fill="hold">
                                          <p:stCondLst>
                                            <p:cond delay="0"/>
                                          </p:stCondLst>
                                        </p:cTn>
                                        <p:tgtEl>
                                          <p:spTgt spid="32"/>
                                        </p:tgtEl>
                                        <p:attrNameLst>
                                          <p:attrName>style.visibility</p:attrName>
                                        </p:attrNameLst>
                                      </p:cBhvr>
                                      <p:to>
                                        <p:strVal val="visible"/>
                                      </p:to>
                                    </p:set>
                                    <p:anim calcmode="lin" valueType="num">
                                      <p:cBhvr additive="base">
                                        <p:cTn id="99" dur="500" fill="hold"/>
                                        <p:tgtEl>
                                          <p:spTgt spid="32"/>
                                        </p:tgtEl>
                                        <p:attrNameLst>
                                          <p:attrName>ppt_x</p:attrName>
                                        </p:attrNameLst>
                                      </p:cBhvr>
                                      <p:tavLst>
                                        <p:tav tm="0">
                                          <p:val>
                                            <p:strVal val="#ppt_x"/>
                                          </p:val>
                                        </p:tav>
                                        <p:tav tm="100000">
                                          <p:val>
                                            <p:strVal val="#ppt_x"/>
                                          </p:val>
                                        </p:tav>
                                      </p:tavLst>
                                    </p:anim>
                                    <p:anim calcmode="lin" valueType="num">
                                      <p:cBhvr additive="base">
                                        <p:cTn id="100" dur="500" fill="hold"/>
                                        <p:tgtEl>
                                          <p:spTgt spid="32"/>
                                        </p:tgtEl>
                                        <p:attrNameLst>
                                          <p:attrName>ppt_y</p:attrName>
                                        </p:attrNameLst>
                                      </p:cBhvr>
                                      <p:tavLst>
                                        <p:tav tm="0">
                                          <p:val>
                                            <p:strVal val="1+#ppt_h/2"/>
                                          </p:val>
                                        </p:tav>
                                        <p:tav tm="100000">
                                          <p:val>
                                            <p:strVal val="#ppt_y"/>
                                          </p:val>
                                        </p:tav>
                                      </p:tavLst>
                                    </p:anim>
                                  </p:childTnLst>
                                </p:cTn>
                              </p:par>
                              <p:par>
                                <p:cTn id="101" presetID="2" presetClass="entr" presetSubtype="4" fill="hold" grpId="0" nodeType="withEffect">
                                  <p:stCondLst>
                                    <p:cond delay="0"/>
                                  </p:stCondLst>
                                  <p:childTnLst>
                                    <p:set>
                                      <p:cBhvr>
                                        <p:cTn id="102" dur="1" fill="hold">
                                          <p:stCondLst>
                                            <p:cond delay="0"/>
                                          </p:stCondLst>
                                        </p:cTn>
                                        <p:tgtEl>
                                          <p:spTgt spid="38"/>
                                        </p:tgtEl>
                                        <p:attrNameLst>
                                          <p:attrName>style.visibility</p:attrName>
                                        </p:attrNameLst>
                                      </p:cBhvr>
                                      <p:to>
                                        <p:strVal val="visible"/>
                                      </p:to>
                                    </p:set>
                                    <p:anim calcmode="lin" valueType="num">
                                      <p:cBhvr additive="base">
                                        <p:cTn id="103" dur="500" fill="hold"/>
                                        <p:tgtEl>
                                          <p:spTgt spid="38"/>
                                        </p:tgtEl>
                                        <p:attrNameLst>
                                          <p:attrName>ppt_x</p:attrName>
                                        </p:attrNameLst>
                                      </p:cBhvr>
                                      <p:tavLst>
                                        <p:tav tm="0">
                                          <p:val>
                                            <p:strVal val="#ppt_x"/>
                                          </p:val>
                                        </p:tav>
                                        <p:tav tm="100000">
                                          <p:val>
                                            <p:strVal val="#ppt_x"/>
                                          </p:val>
                                        </p:tav>
                                      </p:tavLst>
                                    </p:anim>
                                    <p:anim calcmode="lin" valueType="num">
                                      <p:cBhvr additive="base">
                                        <p:cTn id="104" dur="500" fill="hold"/>
                                        <p:tgtEl>
                                          <p:spTgt spid="38"/>
                                        </p:tgtEl>
                                        <p:attrNameLst>
                                          <p:attrName>ppt_y</p:attrName>
                                        </p:attrNameLst>
                                      </p:cBhvr>
                                      <p:tavLst>
                                        <p:tav tm="0">
                                          <p:val>
                                            <p:strVal val="1+#ppt_h/2"/>
                                          </p:val>
                                        </p:tav>
                                        <p:tav tm="100000">
                                          <p:val>
                                            <p:strVal val="#ppt_y"/>
                                          </p:val>
                                        </p:tav>
                                      </p:tavLst>
                                    </p:anim>
                                  </p:childTnLst>
                                </p:cTn>
                              </p:par>
                              <p:par>
                                <p:cTn id="105" presetID="2" presetClass="entr" presetSubtype="4" fill="hold" grpId="0" nodeType="withEffect">
                                  <p:stCondLst>
                                    <p:cond delay="0"/>
                                  </p:stCondLst>
                                  <p:childTnLst>
                                    <p:set>
                                      <p:cBhvr>
                                        <p:cTn id="106" dur="1" fill="hold">
                                          <p:stCondLst>
                                            <p:cond delay="0"/>
                                          </p:stCondLst>
                                        </p:cTn>
                                        <p:tgtEl>
                                          <p:spTgt spid="39"/>
                                        </p:tgtEl>
                                        <p:attrNameLst>
                                          <p:attrName>style.visibility</p:attrName>
                                        </p:attrNameLst>
                                      </p:cBhvr>
                                      <p:to>
                                        <p:strVal val="visible"/>
                                      </p:to>
                                    </p:set>
                                    <p:anim calcmode="lin" valueType="num">
                                      <p:cBhvr additive="base">
                                        <p:cTn id="107" dur="500" fill="hold"/>
                                        <p:tgtEl>
                                          <p:spTgt spid="39"/>
                                        </p:tgtEl>
                                        <p:attrNameLst>
                                          <p:attrName>ppt_x</p:attrName>
                                        </p:attrNameLst>
                                      </p:cBhvr>
                                      <p:tavLst>
                                        <p:tav tm="0">
                                          <p:val>
                                            <p:strVal val="#ppt_x"/>
                                          </p:val>
                                        </p:tav>
                                        <p:tav tm="100000">
                                          <p:val>
                                            <p:strVal val="#ppt_x"/>
                                          </p:val>
                                        </p:tav>
                                      </p:tavLst>
                                    </p:anim>
                                    <p:anim calcmode="lin" valueType="num">
                                      <p:cBhvr additive="base">
                                        <p:cTn id="108" dur="500" fill="hold"/>
                                        <p:tgtEl>
                                          <p:spTgt spid="39"/>
                                        </p:tgtEl>
                                        <p:attrNameLst>
                                          <p:attrName>ppt_y</p:attrName>
                                        </p:attrNameLst>
                                      </p:cBhvr>
                                      <p:tavLst>
                                        <p:tav tm="0">
                                          <p:val>
                                            <p:strVal val="1+#ppt_h/2"/>
                                          </p:val>
                                        </p:tav>
                                        <p:tav tm="100000">
                                          <p:val>
                                            <p:strVal val="#ppt_y"/>
                                          </p:val>
                                        </p:tav>
                                      </p:tavLst>
                                    </p:anim>
                                  </p:childTnLst>
                                </p:cTn>
                              </p:par>
                              <p:par>
                                <p:cTn id="109" presetID="2" presetClass="entr" presetSubtype="4" fill="hold" grpId="0" nodeType="withEffect">
                                  <p:stCondLst>
                                    <p:cond delay="0"/>
                                  </p:stCondLst>
                                  <p:childTnLst>
                                    <p:set>
                                      <p:cBhvr>
                                        <p:cTn id="110" dur="1" fill="hold">
                                          <p:stCondLst>
                                            <p:cond delay="0"/>
                                          </p:stCondLst>
                                        </p:cTn>
                                        <p:tgtEl>
                                          <p:spTgt spid="40"/>
                                        </p:tgtEl>
                                        <p:attrNameLst>
                                          <p:attrName>style.visibility</p:attrName>
                                        </p:attrNameLst>
                                      </p:cBhvr>
                                      <p:to>
                                        <p:strVal val="visible"/>
                                      </p:to>
                                    </p:set>
                                    <p:anim calcmode="lin" valueType="num">
                                      <p:cBhvr additive="base">
                                        <p:cTn id="111" dur="500" fill="hold"/>
                                        <p:tgtEl>
                                          <p:spTgt spid="40"/>
                                        </p:tgtEl>
                                        <p:attrNameLst>
                                          <p:attrName>ppt_x</p:attrName>
                                        </p:attrNameLst>
                                      </p:cBhvr>
                                      <p:tavLst>
                                        <p:tav tm="0">
                                          <p:val>
                                            <p:strVal val="#ppt_x"/>
                                          </p:val>
                                        </p:tav>
                                        <p:tav tm="100000">
                                          <p:val>
                                            <p:strVal val="#ppt_x"/>
                                          </p:val>
                                        </p:tav>
                                      </p:tavLst>
                                    </p:anim>
                                    <p:anim calcmode="lin" valueType="num">
                                      <p:cBhvr additive="base">
                                        <p:cTn id="112" dur="500" fill="hold"/>
                                        <p:tgtEl>
                                          <p:spTgt spid="40"/>
                                        </p:tgtEl>
                                        <p:attrNameLst>
                                          <p:attrName>ppt_y</p:attrName>
                                        </p:attrNameLst>
                                      </p:cBhvr>
                                      <p:tavLst>
                                        <p:tav tm="0">
                                          <p:val>
                                            <p:strVal val="1+#ppt_h/2"/>
                                          </p:val>
                                        </p:tav>
                                        <p:tav tm="100000">
                                          <p:val>
                                            <p:strVal val="#ppt_y"/>
                                          </p:val>
                                        </p:tav>
                                      </p:tavLst>
                                    </p:anim>
                                  </p:childTnLst>
                                </p:cTn>
                              </p:par>
                              <p:par>
                                <p:cTn id="113" presetID="2" presetClass="entr" presetSubtype="4" fill="hold" grpId="0" nodeType="withEffect">
                                  <p:stCondLst>
                                    <p:cond delay="0"/>
                                  </p:stCondLst>
                                  <p:childTnLst>
                                    <p:set>
                                      <p:cBhvr>
                                        <p:cTn id="114" dur="1" fill="hold">
                                          <p:stCondLst>
                                            <p:cond delay="0"/>
                                          </p:stCondLst>
                                        </p:cTn>
                                        <p:tgtEl>
                                          <p:spTgt spid="59"/>
                                        </p:tgtEl>
                                        <p:attrNameLst>
                                          <p:attrName>style.visibility</p:attrName>
                                        </p:attrNameLst>
                                      </p:cBhvr>
                                      <p:to>
                                        <p:strVal val="visible"/>
                                      </p:to>
                                    </p:set>
                                    <p:anim calcmode="lin" valueType="num">
                                      <p:cBhvr additive="base">
                                        <p:cTn id="115" dur="500" fill="hold"/>
                                        <p:tgtEl>
                                          <p:spTgt spid="59"/>
                                        </p:tgtEl>
                                        <p:attrNameLst>
                                          <p:attrName>ppt_x</p:attrName>
                                        </p:attrNameLst>
                                      </p:cBhvr>
                                      <p:tavLst>
                                        <p:tav tm="0">
                                          <p:val>
                                            <p:strVal val="#ppt_x"/>
                                          </p:val>
                                        </p:tav>
                                        <p:tav tm="100000">
                                          <p:val>
                                            <p:strVal val="#ppt_x"/>
                                          </p:val>
                                        </p:tav>
                                      </p:tavLst>
                                    </p:anim>
                                    <p:anim calcmode="lin" valueType="num">
                                      <p:cBhvr additive="base">
                                        <p:cTn id="116" dur="500" fill="hold"/>
                                        <p:tgtEl>
                                          <p:spTgt spid="59"/>
                                        </p:tgtEl>
                                        <p:attrNameLst>
                                          <p:attrName>ppt_y</p:attrName>
                                        </p:attrNameLst>
                                      </p:cBhvr>
                                      <p:tavLst>
                                        <p:tav tm="0">
                                          <p:val>
                                            <p:strVal val="1+#ppt_h/2"/>
                                          </p:val>
                                        </p:tav>
                                        <p:tav tm="100000">
                                          <p:val>
                                            <p:strVal val="#ppt_y"/>
                                          </p:val>
                                        </p:tav>
                                      </p:tavLst>
                                    </p:anim>
                                  </p:childTnLst>
                                </p:cTn>
                              </p:par>
                              <p:par>
                                <p:cTn id="117" presetID="2" presetClass="entr" presetSubtype="4" fill="hold" grpId="0" nodeType="withEffect">
                                  <p:stCondLst>
                                    <p:cond delay="0"/>
                                  </p:stCondLst>
                                  <p:childTnLst>
                                    <p:set>
                                      <p:cBhvr>
                                        <p:cTn id="118" dur="1" fill="hold">
                                          <p:stCondLst>
                                            <p:cond delay="0"/>
                                          </p:stCondLst>
                                        </p:cTn>
                                        <p:tgtEl>
                                          <p:spTgt spid="62"/>
                                        </p:tgtEl>
                                        <p:attrNameLst>
                                          <p:attrName>style.visibility</p:attrName>
                                        </p:attrNameLst>
                                      </p:cBhvr>
                                      <p:to>
                                        <p:strVal val="visible"/>
                                      </p:to>
                                    </p:set>
                                    <p:anim calcmode="lin" valueType="num">
                                      <p:cBhvr additive="base">
                                        <p:cTn id="119" dur="500" fill="hold"/>
                                        <p:tgtEl>
                                          <p:spTgt spid="62"/>
                                        </p:tgtEl>
                                        <p:attrNameLst>
                                          <p:attrName>ppt_x</p:attrName>
                                        </p:attrNameLst>
                                      </p:cBhvr>
                                      <p:tavLst>
                                        <p:tav tm="0">
                                          <p:val>
                                            <p:strVal val="#ppt_x"/>
                                          </p:val>
                                        </p:tav>
                                        <p:tav tm="100000">
                                          <p:val>
                                            <p:strVal val="#ppt_x"/>
                                          </p:val>
                                        </p:tav>
                                      </p:tavLst>
                                    </p:anim>
                                    <p:anim calcmode="lin" valueType="num">
                                      <p:cBhvr additive="base">
                                        <p:cTn id="120" dur="500" fill="hold"/>
                                        <p:tgtEl>
                                          <p:spTgt spid="62"/>
                                        </p:tgtEl>
                                        <p:attrNameLst>
                                          <p:attrName>ppt_y</p:attrName>
                                        </p:attrNameLst>
                                      </p:cBhvr>
                                      <p:tavLst>
                                        <p:tav tm="0">
                                          <p:val>
                                            <p:strVal val="1+#ppt_h/2"/>
                                          </p:val>
                                        </p:tav>
                                        <p:tav tm="100000">
                                          <p:val>
                                            <p:strVal val="#ppt_y"/>
                                          </p:val>
                                        </p:tav>
                                      </p:tavLst>
                                    </p:anim>
                                  </p:childTnLst>
                                </p:cTn>
                              </p:par>
                              <p:par>
                                <p:cTn id="121" presetID="2" presetClass="entr" presetSubtype="4" fill="hold" grpId="0" nodeType="withEffect">
                                  <p:stCondLst>
                                    <p:cond delay="0"/>
                                  </p:stCondLst>
                                  <p:childTnLst>
                                    <p:set>
                                      <p:cBhvr>
                                        <p:cTn id="122" dur="1" fill="hold">
                                          <p:stCondLst>
                                            <p:cond delay="0"/>
                                          </p:stCondLst>
                                        </p:cTn>
                                        <p:tgtEl>
                                          <p:spTgt spid="65"/>
                                        </p:tgtEl>
                                        <p:attrNameLst>
                                          <p:attrName>style.visibility</p:attrName>
                                        </p:attrNameLst>
                                      </p:cBhvr>
                                      <p:to>
                                        <p:strVal val="visible"/>
                                      </p:to>
                                    </p:set>
                                    <p:anim calcmode="lin" valueType="num">
                                      <p:cBhvr additive="base">
                                        <p:cTn id="123" dur="500" fill="hold"/>
                                        <p:tgtEl>
                                          <p:spTgt spid="65"/>
                                        </p:tgtEl>
                                        <p:attrNameLst>
                                          <p:attrName>ppt_x</p:attrName>
                                        </p:attrNameLst>
                                      </p:cBhvr>
                                      <p:tavLst>
                                        <p:tav tm="0">
                                          <p:val>
                                            <p:strVal val="#ppt_x"/>
                                          </p:val>
                                        </p:tav>
                                        <p:tav tm="100000">
                                          <p:val>
                                            <p:strVal val="#ppt_x"/>
                                          </p:val>
                                        </p:tav>
                                      </p:tavLst>
                                    </p:anim>
                                    <p:anim calcmode="lin" valueType="num">
                                      <p:cBhvr additive="base">
                                        <p:cTn id="124" dur="500" fill="hold"/>
                                        <p:tgtEl>
                                          <p:spTgt spid="65"/>
                                        </p:tgtEl>
                                        <p:attrNameLst>
                                          <p:attrName>ppt_y</p:attrName>
                                        </p:attrNameLst>
                                      </p:cBhvr>
                                      <p:tavLst>
                                        <p:tav tm="0">
                                          <p:val>
                                            <p:strVal val="1+#ppt_h/2"/>
                                          </p:val>
                                        </p:tav>
                                        <p:tav tm="100000">
                                          <p:val>
                                            <p:strVal val="#ppt_y"/>
                                          </p:val>
                                        </p:tav>
                                      </p:tavLst>
                                    </p:anim>
                                  </p:childTnLst>
                                </p:cTn>
                              </p:par>
                              <p:par>
                                <p:cTn id="125" presetID="2" presetClass="entr" presetSubtype="4" fill="hold" grpId="0" nodeType="withEffect">
                                  <p:stCondLst>
                                    <p:cond delay="0"/>
                                  </p:stCondLst>
                                  <p:childTnLst>
                                    <p:set>
                                      <p:cBhvr>
                                        <p:cTn id="126" dur="1" fill="hold">
                                          <p:stCondLst>
                                            <p:cond delay="0"/>
                                          </p:stCondLst>
                                        </p:cTn>
                                        <p:tgtEl>
                                          <p:spTgt spid="68"/>
                                        </p:tgtEl>
                                        <p:attrNameLst>
                                          <p:attrName>style.visibility</p:attrName>
                                        </p:attrNameLst>
                                      </p:cBhvr>
                                      <p:to>
                                        <p:strVal val="visible"/>
                                      </p:to>
                                    </p:set>
                                    <p:anim calcmode="lin" valueType="num">
                                      <p:cBhvr additive="base">
                                        <p:cTn id="127" dur="500" fill="hold"/>
                                        <p:tgtEl>
                                          <p:spTgt spid="68"/>
                                        </p:tgtEl>
                                        <p:attrNameLst>
                                          <p:attrName>ppt_x</p:attrName>
                                        </p:attrNameLst>
                                      </p:cBhvr>
                                      <p:tavLst>
                                        <p:tav tm="0">
                                          <p:val>
                                            <p:strVal val="#ppt_x"/>
                                          </p:val>
                                        </p:tav>
                                        <p:tav tm="100000">
                                          <p:val>
                                            <p:strVal val="#ppt_x"/>
                                          </p:val>
                                        </p:tav>
                                      </p:tavLst>
                                    </p:anim>
                                    <p:anim calcmode="lin" valueType="num">
                                      <p:cBhvr additive="base">
                                        <p:cTn id="128" dur="500" fill="hold"/>
                                        <p:tgtEl>
                                          <p:spTgt spid="6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P spid="35" grpId="0" animBg="1"/>
      <p:bldP spid="36" grpId="0" animBg="1"/>
      <p:bldP spid="37" grpId="0" animBg="1"/>
      <p:bldP spid="41" grpId="0" animBg="1"/>
      <p:bldP spid="42" grpId="0" animBg="1"/>
      <p:bldP spid="45" grpId="0" animBg="1"/>
      <p:bldP spid="46" grpId="0" animBg="1"/>
      <p:bldP spid="47" grpId="0" animBg="1"/>
      <p:bldP spid="48" grpId="0" animBg="1"/>
      <p:bldP spid="49" grpId="0" animBg="1"/>
      <p:bldP spid="50" grpId="0" animBg="1"/>
      <p:bldP spid="51" grpId="0" animBg="1"/>
      <p:bldP spid="52" grpId="0" animBg="1"/>
      <p:bldP spid="53" grpId="0" animBg="1"/>
      <p:bldP spid="54" grpId="0" animBg="1"/>
      <p:bldP spid="55" grpId="0" animBg="1"/>
      <p:bldP spid="56" grpId="0" animBg="1"/>
      <p:bldP spid="57" grpId="0" animBg="1"/>
      <p:bldP spid="58" grpId="0" animBg="1"/>
      <p:bldP spid="61" grpId="0" animBg="1"/>
      <p:bldP spid="64" grpId="0" animBg="1"/>
      <p:bldP spid="67" grpId="0" animBg="1"/>
      <p:bldP spid="32" grpId="0"/>
      <p:bldP spid="38" grpId="0"/>
      <p:bldP spid="39" grpId="0"/>
      <p:bldP spid="40" grpId="0"/>
      <p:bldP spid="59" grpId="0"/>
      <p:bldP spid="62" grpId="0"/>
      <p:bldP spid="65" grpId="0"/>
      <p:bldP spid="6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hidden="1"/>
          <p:cNvSpPr>
            <a:spLocks noGrp="1"/>
          </p:cNvSpPr>
          <p:nvPr>
            <p:ph type="title"/>
          </p:nvPr>
        </p:nvSpPr>
        <p:spPr/>
        <p:txBody>
          <a:bodyPr/>
          <a:lstStyle/>
          <a:p>
            <a:endParaRPr lang="zh-CN" altLang="en-US">
              <a:latin typeface="微软雅黑"/>
              <a:ea typeface="微软雅黑"/>
              <a:cs typeface="+mn-ea"/>
              <a:sym typeface="微软雅黑"/>
            </a:endParaRPr>
          </a:p>
        </p:txBody>
      </p:sp>
      <p:sp>
        <p:nvSpPr>
          <p:cNvPr id="17" name="Oval 7"/>
          <p:cNvSpPr>
            <a:spLocks noChangeArrowheads="1"/>
          </p:cNvSpPr>
          <p:nvPr/>
        </p:nvSpPr>
        <p:spPr bwMode="auto">
          <a:xfrm>
            <a:off x="4004003" y="1628800"/>
            <a:ext cx="4325984" cy="4338414"/>
          </a:xfrm>
          <a:prstGeom prst="ellipse">
            <a:avLst/>
          </a:prstGeom>
          <a:solidFill>
            <a:srgbClr val="F785A0"/>
          </a:solidFill>
          <a:ln w="9525" cap="flat">
            <a:solidFill>
              <a:srgbClr val="FFFFFE"/>
            </a:solidFill>
            <a:prstDash val="sysDash"/>
            <a:miter lim="800000"/>
          </a:ln>
        </p:spPr>
        <p:txBody>
          <a:bodyPr vert="horz" wrap="square" lIns="91356" tIns="45679" rIns="91356" bIns="45679" numCol="1" anchor="t" anchorCtr="0" compatLnSpc="1"/>
          <a:lstStyle/>
          <a:p>
            <a:endParaRPr lang="zh-CN" altLang="en-US">
              <a:latin typeface="微软雅黑"/>
              <a:ea typeface="微软雅黑"/>
              <a:cs typeface="+mn-ea"/>
              <a:sym typeface="微软雅黑"/>
            </a:endParaRPr>
          </a:p>
        </p:txBody>
      </p:sp>
      <p:sp>
        <p:nvSpPr>
          <p:cNvPr id="18" name="Freeform 34"/>
          <p:cNvSpPr/>
          <p:nvPr/>
        </p:nvSpPr>
        <p:spPr bwMode="auto">
          <a:xfrm>
            <a:off x="4527283" y="2192909"/>
            <a:ext cx="1503074" cy="1514464"/>
          </a:xfrm>
          <a:custGeom>
            <a:avLst/>
            <a:gdLst>
              <a:gd name="T0" fmla="*/ 33 w 66"/>
              <a:gd name="T1" fmla="*/ 0 h 66"/>
              <a:gd name="T2" fmla="*/ 66 w 66"/>
              <a:gd name="T3" fmla="*/ 33 h 66"/>
              <a:gd name="T4" fmla="*/ 64 w 66"/>
              <a:gd name="T5" fmla="*/ 46 h 66"/>
              <a:gd name="T6" fmla="*/ 50 w 66"/>
              <a:gd name="T7" fmla="*/ 36 h 66"/>
              <a:gd name="T8" fmla="*/ 50 w 66"/>
              <a:gd name="T9" fmla="*/ 33 h 66"/>
              <a:gd name="T10" fmla="*/ 33 w 66"/>
              <a:gd name="T11" fmla="*/ 16 h 66"/>
              <a:gd name="T12" fmla="*/ 16 w 66"/>
              <a:gd name="T13" fmla="*/ 33 h 66"/>
              <a:gd name="T14" fmla="*/ 33 w 66"/>
              <a:gd name="T15" fmla="*/ 50 h 66"/>
              <a:gd name="T16" fmla="*/ 34 w 66"/>
              <a:gd name="T17" fmla="*/ 50 h 66"/>
              <a:gd name="T18" fmla="*/ 34 w 66"/>
              <a:gd name="T19" fmla="*/ 51 h 66"/>
              <a:gd name="T20" fmla="*/ 42 w 66"/>
              <a:gd name="T21" fmla="*/ 65 h 66"/>
              <a:gd name="T22" fmla="*/ 33 w 66"/>
              <a:gd name="T23" fmla="*/ 66 h 66"/>
              <a:gd name="T24" fmla="*/ 0 w 66"/>
              <a:gd name="T25" fmla="*/ 33 h 66"/>
              <a:gd name="T26" fmla="*/ 33 w 66"/>
              <a:gd name="T27"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6" h="66">
                <a:moveTo>
                  <a:pt x="33" y="0"/>
                </a:moveTo>
                <a:cubicBezTo>
                  <a:pt x="51" y="0"/>
                  <a:pt x="66" y="15"/>
                  <a:pt x="66" y="33"/>
                </a:cubicBezTo>
                <a:cubicBezTo>
                  <a:pt x="66" y="38"/>
                  <a:pt x="66" y="42"/>
                  <a:pt x="64" y="46"/>
                </a:cubicBezTo>
                <a:cubicBezTo>
                  <a:pt x="62" y="40"/>
                  <a:pt x="56" y="36"/>
                  <a:pt x="50" y="36"/>
                </a:cubicBezTo>
                <a:cubicBezTo>
                  <a:pt x="50" y="35"/>
                  <a:pt x="50" y="34"/>
                  <a:pt x="50" y="33"/>
                </a:cubicBezTo>
                <a:cubicBezTo>
                  <a:pt x="50" y="24"/>
                  <a:pt x="42" y="16"/>
                  <a:pt x="33" y="16"/>
                </a:cubicBezTo>
                <a:cubicBezTo>
                  <a:pt x="24" y="16"/>
                  <a:pt x="16" y="24"/>
                  <a:pt x="16" y="33"/>
                </a:cubicBezTo>
                <a:cubicBezTo>
                  <a:pt x="16" y="42"/>
                  <a:pt x="24" y="50"/>
                  <a:pt x="33" y="50"/>
                </a:cubicBezTo>
                <a:cubicBezTo>
                  <a:pt x="34" y="50"/>
                  <a:pt x="34" y="50"/>
                  <a:pt x="34" y="50"/>
                </a:cubicBezTo>
                <a:cubicBezTo>
                  <a:pt x="34" y="50"/>
                  <a:pt x="34" y="51"/>
                  <a:pt x="34" y="51"/>
                </a:cubicBezTo>
                <a:cubicBezTo>
                  <a:pt x="34" y="57"/>
                  <a:pt x="37" y="63"/>
                  <a:pt x="42" y="65"/>
                </a:cubicBezTo>
                <a:cubicBezTo>
                  <a:pt x="39" y="66"/>
                  <a:pt x="36" y="66"/>
                  <a:pt x="33" y="66"/>
                </a:cubicBezTo>
                <a:cubicBezTo>
                  <a:pt x="15" y="66"/>
                  <a:pt x="0" y="51"/>
                  <a:pt x="0" y="33"/>
                </a:cubicBezTo>
                <a:cubicBezTo>
                  <a:pt x="0" y="15"/>
                  <a:pt x="15" y="0"/>
                  <a:pt x="33" y="0"/>
                </a:cubicBezTo>
                <a:close/>
              </a:path>
            </a:pathLst>
          </a:custGeom>
          <a:solidFill>
            <a:srgbClr val="FFFFFE"/>
          </a:solidFill>
          <a:ln w="4" cap="flat">
            <a:solidFill>
              <a:srgbClr val="FFFFFE"/>
            </a:solidFill>
            <a:prstDash val="solid"/>
            <a:miter lim="800000"/>
          </a:ln>
        </p:spPr>
        <p:txBody>
          <a:bodyPr vert="horz" wrap="square" lIns="91356" tIns="45679" rIns="91356" bIns="45679" numCol="1" anchor="t" anchorCtr="0" compatLnSpc="1"/>
          <a:lstStyle/>
          <a:p>
            <a:endParaRPr lang="zh-CN" altLang="en-US" b="1">
              <a:latin typeface="微软雅黑"/>
              <a:ea typeface="微软雅黑"/>
              <a:cs typeface="+mn-ea"/>
              <a:sym typeface="微软雅黑"/>
            </a:endParaRPr>
          </a:p>
        </p:txBody>
      </p:sp>
      <p:sp>
        <p:nvSpPr>
          <p:cNvPr id="19" name="Freeform 35"/>
          <p:cNvSpPr/>
          <p:nvPr/>
        </p:nvSpPr>
        <p:spPr bwMode="auto">
          <a:xfrm>
            <a:off x="4527283" y="3889549"/>
            <a:ext cx="1503074" cy="1525847"/>
          </a:xfrm>
          <a:custGeom>
            <a:avLst/>
            <a:gdLst>
              <a:gd name="T0" fmla="*/ 33 w 66"/>
              <a:gd name="T1" fmla="*/ 67 h 67"/>
              <a:gd name="T2" fmla="*/ 66 w 66"/>
              <a:gd name="T3" fmla="*/ 33 h 67"/>
              <a:gd name="T4" fmla="*/ 64 w 66"/>
              <a:gd name="T5" fmla="*/ 20 h 67"/>
              <a:gd name="T6" fmla="*/ 50 w 66"/>
              <a:gd name="T7" fmla="*/ 30 h 67"/>
              <a:gd name="T8" fmla="*/ 50 w 66"/>
              <a:gd name="T9" fmla="*/ 33 h 67"/>
              <a:gd name="T10" fmla="*/ 33 w 66"/>
              <a:gd name="T11" fmla="*/ 50 h 67"/>
              <a:gd name="T12" fmla="*/ 16 w 66"/>
              <a:gd name="T13" fmla="*/ 33 h 67"/>
              <a:gd name="T14" fmla="*/ 33 w 66"/>
              <a:gd name="T15" fmla="*/ 17 h 67"/>
              <a:gd name="T16" fmla="*/ 34 w 66"/>
              <a:gd name="T17" fmla="*/ 17 h 67"/>
              <a:gd name="T18" fmla="*/ 34 w 66"/>
              <a:gd name="T19" fmla="*/ 15 h 67"/>
              <a:gd name="T20" fmla="*/ 42 w 66"/>
              <a:gd name="T21" fmla="*/ 1 h 67"/>
              <a:gd name="T22" fmla="*/ 33 w 66"/>
              <a:gd name="T23" fmla="*/ 0 h 67"/>
              <a:gd name="T24" fmla="*/ 0 w 66"/>
              <a:gd name="T25" fmla="*/ 33 h 67"/>
              <a:gd name="T26" fmla="*/ 33 w 66"/>
              <a:gd name="T27" fmla="*/ 67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6" h="67">
                <a:moveTo>
                  <a:pt x="33" y="67"/>
                </a:moveTo>
                <a:cubicBezTo>
                  <a:pt x="51" y="67"/>
                  <a:pt x="66" y="52"/>
                  <a:pt x="66" y="33"/>
                </a:cubicBezTo>
                <a:cubicBezTo>
                  <a:pt x="66" y="29"/>
                  <a:pt x="66" y="24"/>
                  <a:pt x="64" y="20"/>
                </a:cubicBezTo>
                <a:cubicBezTo>
                  <a:pt x="62" y="26"/>
                  <a:pt x="56" y="30"/>
                  <a:pt x="50" y="30"/>
                </a:cubicBezTo>
                <a:cubicBezTo>
                  <a:pt x="50" y="31"/>
                  <a:pt x="50" y="32"/>
                  <a:pt x="50" y="33"/>
                </a:cubicBezTo>
                <a:cubicBezTo>
                  <a:pt x="50" y="43"/>
                  <a:pt x="42" y="50"/>
                  <a:pt x="33" y="50"/>
                </a:cubicBezTo>
                <a:cubicBezTo>
                  <a:pt x="24" y="50"/>
                  <a:pt x="16" y="43"/>
                  <a:pt x="16" y="33"/>
                </a:cubicBezTo>
                <a:cubicBezTo>
                  <a:pt x="16" y="24"/>
                  <a:pt x="24" y="17"/>
                  <a:pt x="33" y="17"/>
                </a:cubicBezTo>
                <a:cubicBezTo>
                  <a:pt x="34" y="17"/>
                  <a:pt x="34" y="17"/>
                  <a:pt x="34" y="17"/>
                </a:cubicBezTo>
                <a:cubicBezTo>
                  <a:pt x="34" y="16"/>
                  <a:pt x="34" y="16"/>
                  <a:pt x="34" y="15"/>
                </a:cubicBezTo>
                <a:cubicBezTo>
                  <a:pt x="34" y="9"/>
                  <a:pt x="37" y="4"/>
                  <a:pt x="42" y="1"/>
                </a:cubicBezTo>
                <a:cubicBezTo>
                  <a:pt x="39" y="0"/>
                  <a:pt x="36" y="0"/>
                  <a:pt x="33" y="0"/>
                </a:cubicBezTo>
                <a:cubicBezTo>
                  <a:pt x="15" y="0"/>
                  <a:pt x="0" y="15"/>
                  <a:pt x="0" y="33"/>
                </a:cubicBezTo>
                <a:cubicBezTo>
                  <a:pt x="0" y="52"/>
                  <a:pt x="15" y="67"/>
                  <a:pt x="33" y="67"/>
                </a:cubicBezTo>
                <a:close/>
              </a:path>
            </a:pathLst>
          </a:custGeom>
          <a:solidFill>
            <a:srgbClr val="FFFFFE"/>
          </a:solidFill>
          <a:ln w="4" cap="flat">
            <a:solidFill>
              <a:srgbClr val="FFFFFE"/>
            </a:solidFill>
            <a:prstDash val="solid"/>
            <a:miter lim="800000"/>
          </a:ln>
        </p:spPr>
        <p:txBody>
          <a:bodyPr vert="horz" wrap="square" lIns="91356" tIns="45679" rIns="91356" bIns="45679" numCol="1" anchor="t" anchorCtr="0" compatLnSpc="1"/>
          <a:lstStyle/>
          <a:p>
            <a:endParaRPr lang="zh-CN" altLang="en-US" b="1">
              <a:latin typeface="微软雅黑"/>
              <a:ea typeface="微软雅黑"/>
              <a:cs typeface="+mn-ea"/>
              <a:sym typeface="微软雅黑"/>
            </a:endParaRPr>
          </a:p>
        </p:txBody>
      </p:sp>
      <p:sp>
        <p:nvSpPr>
          <p:cNvPr id="20" name="Freeform 37"/>
          <p:cNvSpPr/>
          <p:nvPr/>
        </p:nvSpPr>
        <p:spPr bwMode="auto">
          <a:xfrm>
            <a:off x="6280867" y="2192909"/>
            <a:ext cx="1525848" cy="1514464"/>
          </a:xfrm>
          <a:custGeom>
            <a:avLst/>
            <a:gdLst>
              <a:gd name="T0" fmla="*/ 34 w 67"/>
              <a:gd name="T1" fmla="*/ 0 h 66"/>
              <a:gd name="T2" fmla="*/ 0 w 67"/>
              <a:gd name="T3" fmla="*/ 33 h 66"/>
              <a:gd name="T4" fmla="*/ 3 w 67"/>
              <a:gd name="T5" fmla="*/ 46 h 66"/>
              <a:gd name="T6" fmla="*/ 17 w 67"/>
              <a:gd name="T7" fmla="*/ 36 h 66"/>
              <a:gd name="T8" fmla="*/ 17 w 67"/>
              <a:gd name="T9" fmla="*/ 33 h 66"/>
              <a:gd name="T10" fmla="*/ 34 w 67"/>
              <a:gd name="T11" fmla="*/ 16 h 66"/>
              <a:gd name="T12" fmla="*/ 51 w 67"/>
              <a:gd name="T13" fmla="*/ 33 h 66"/>
              <a:gd name="T14" fmla="*/ 34 w 67"/>
              <a:gd name="T15" fmla="*/ 50 h 66"/>
              <a:gd name="T16" fmla="*/ 33 w 67"/>
              <a:gd name="T17" fmla="*/ 50 h 66"/>
              <a:gd name="T18" fmla="*/ 33 w 67"/>
              <a:gd name="T19" fmla="*/ 51 h 66"/>
              <a:gd name="T20" fmla="*/ 24 w 67"/>
              <a:gd name="T21" fmla="*/ 65 h 66"/>
              <a:gd name="T22" fmla="*/ 34 w 67"/>
              <a:gd name="T23" fmla="*/ 66 h 66"/>
              <a:gd name="T24" fmla="*/ 67 w 67"/>
              <a:gd name="T25" fmla="*/ 33 h 66"/>
              <a:gd name="T26" fmla="*/ 34 w 67"/>
              <a:gd name="T27"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7" h="66">
                <a:moveTo>
                  <a:pt x="34" y="0"/>
                </a:moveTo>
                <a:cubicBezTo>
                  <a:pt x="15" y="0"/>
                  <a:pt x="0" y="15"/>
                  <a:pt x="0" y="33"/>
                </a:cubicBezTo>
                <a:cubicBezTo>
                  <a:pt x="0" y="38"/>
                  <a:pt x="1" y="42"/>
                  <a:pt x="3" y="46"/>
                </a:cubicBezTo>
                <a:cubicBezTo>
                  <a:pt x="5" y="40"/>
                  <a:pt x="11" y="36"/>
                  <a:pt x="17" y="36"/>
                </a:cubicBezTo>
                <a:cubicBezTo>
                  <a:pt x="17" y="35"/>
                  <a:pt x="17" y="34"/>
                  <a:pt x="17" y="33"/>
                </a:cubicBezTo>
                <a:cubicBezTo>
                  <a:pt x="17" y="24"/>
                  <a:pt x="24" y="16"/>
                  <a:pt x="34" y="16"/>
                </a:cubicBezTo>
                <a:cubicBezTo>
                  <a:pt x="43" y="16"/>
                  <a:pt x="51" y="24"/>
                  <a:pt x="51" y="33"/>
                </a:cubicBezTo>
                <a:cubicBezTo>
                  <a:pt x="51" y="42"/>
                  <a:pt x="43" y="50"/>
                  <a:pt x="34" y="50"/>
                </a:cubicBezTo>
                <a:cubicBezTo>
                  <a:pt x="33" y="50"/>
                  <a:pt x="33" y="50"/>
                  <a:pt x="33" y="50"/>
                </a:cubicBezTo>
                <a:cubicBezTo>
                  <a:pt x="33" y="50"/>
                  <a:pt x="33" y="51"/>
                  <a:pt x="33" y="51"/>
                </a:cubicBezTo>
                <a:cubicBezTo>
                  <a:pt x="33" y="57"/>
                  <a:pt x="29" y="63"/>
                  <a:pt x="24" y="65"/>
                </a:cubicBezTo>
                <a:cubicBezTo>
                  <a:pt x="27" y="66"/>
                  <a:pt x="30" y="66"/>
                  <a:pt x="34" y="66"/>
                </a:cubicBezTo>
                <a:cubicBezTo>
                  <a:pt x="52" y="66"/>
                  <a:pt x="67" y="51"/>
                  <a:pt x="67" y="33"/>
                </a:cubicBezTo>
                <a:cubicBezTo>
                  <a:pt x="67" y="15"/>
                  <a:pt x="52" y="0"/>
                  <a:pt x="34" y="0"/>
                </a:cubicBezTo>
                <a:close/>
              </a:path>
            </a:pathLst>
          </a:custGeom>
          <a:solidFill>
            <a:srgbClr val="FFFFFE"/>
          </a:solidFill>
          <a:ln w="4" cap="flat">
            <a:solidFill>
              <a:srgbClr val="FFFFFE"/>
            </a:solidFill>
            <a:prstDash val="solid"/>
            <a:miter lim="800000"/>
          </a:ln>
        </p:spPr>
        <p:txBody>
          <a:bodyPr vert="horz" wrap="square" lIns="91356" tIns="45679" rIns="91356" bIns="45679" numCol="1" anchor="t" anchorCtr="0" compatLnSpc="1"/>
          <a:lstStyle/>
          <a:p>
            <a:endParaRPr lang="zh-CN" altLang="en-US" b="1">
              <a:latin typeface="微软雅黑"/>
              <a:ea typeface="微软雅黑"/>
              <a:cs typeface="+mn-ea"/>
              <a:sym typeface="微软雅黑"/>
            </a:endParaRPr>
          </a:p>
        </p:txBody>
      </p:sp>
      <p:sp>
        <p:nvSpPr>
          <p:cNvPr id="21" name="Freeform 39"/>
          <p:cNvSpPr/>
          <p:nvPr/>
        </p:nvSpPr>
        <p:spPr bwMode="auto">
          <a:xfrm>
            <a:off x="6280867" y="3889549"/>
            <a:ext cx="1525848" cy="1525847"/>
          </a:xfrm>
          <a:custGeom>
            <a:avLst/>
            <a:gdLst>
              <a:gd name="T0" fmla="*/ 34 w 67"/>
              <a:gd name="T1" fmla="*/ 67 h 67"/>
              <a:gd name="T2" fmla="*/ 0 w 67"/>
              <a:gd name="T3" fmla="*/ 33 h 67"/>
              <a:gd name="T4" fmla="*/ 3 w 67"/>
              <a:gd name="T5" fmla="*/ 20 h 67"/>
              <a:gd name="T6" fmla="*/ 17 w 67"/>
              <a:gd name="T7" fmla="*/ 30 h 67"/>
              <a:gd name="T8" fmla="*/ 17 w 67"/>
              <a:gd name="T9" fmla="*/ 33 h 67"/>
              <a:gd name="T10" fmla="*/ 34 w 67"/>
              <a:gd name="T11" fmla="*/ 50 h 67"/>
              <a:gd name="T12" fmla="*/ 51 w 67"/>
              <a:gd name="T13" fmla="*/ 33 h 67"/>
              <a:gd name="T14" fmla="*/ 34 w 67"/>
              <a:gd name="T15" fmla="*/ 17 h 67"/>
              <a:gd name="T16" fmla="*/ 33 w 67"/>
              <a:gd name="T17" fmla="*/ 17 h 67"/>
              <a:gd name="T18" fmla="*/ 33 w 67"/>
              <a:gd name="T19" fmla="*/ 15 h 67"/>
              <a:gd name="T20" fmla="*/ 24 w 67"/>
              <a:gd name="T21" fmla="*/ 1 h 67"/>
              <a:gd name="T22" fmla="*/ 34 w 67"/>
              <a:gd name="T23" fmla="*/ 0 h 67"/>
              <a:gd name="T24" fmla="*/ 67 w 67"/>
              <a:gd name="T25" fmla="*/ 33 h 67"/>
              <a:gd name="T26" fmla="*/ 34 w 67"/>
              <a:gd name="T27" fmla="*/ 67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7" h="67">
                <a:moveTo>
                  <a:pt x="34" y="67"/>
                </a:moveTo>
                <a:cubicBezTo>
                  <a:pt x="15" y="67"/>
                  <a:pt x="0" y="52"/>
                  <a:pt x="0" y="33"/>
                </a:cubicBezTo>
                <a:cubicBezTo>
                  <a:pt x="0" y="29"/>
                  <a:pt x="1" y="24"/>
                  <a:pt x="3" y="20"/>
                </a:cubicBezTo>
                <a:cubicBezTo>
                  <a:pt x="5" y="26"/>
                  <a:pt x="11" y="30"/>
                  <a:pt x="17" y="30"/>
                </a:cubicBezTo>
                <a:cubicBezTo>
                  <a:pt x="17" y="31"/>
                  <a:pt x="17" y="32"/>
                  <a:pt x="17" y="33"/>
                </a:cubicBezTo>
                <a:cubicBezTo>
                  <a:pt x="17" y="43"/>
                  <a:pt x="24" y="50"/>
                  <a:pt x="34" y="50"/>
                </a:cubicBezTo>
                <a:cubicBezTo>
                  <a:pt x="43" y="50"/>
                  <a:pt x="51" y="43"/>
                  <a:pt x="51" y="33"/>
                </a:cubicBezTo>
                <a:cubicBezTo>
                  <a:pt x="51" y="24"/>
                  <a:pt x="43" y="17"/>
                  <a:pt x="34" y="17"/>
                </a:cubicBezTo>
                <a:cubicBezTo>
                  <a:pt x="33" y="17"/>
                  <a:pt x="33" y="17"/>
                  <a:pt x="33" y="17"/>
                </a:cubicBezTo>
                <a:cubicBezTo>
                  <a:pt x="33" y="16"/>
                  <a:pt x="33" y="16"/>
                  <a:pt x="33" y="15"/>
                </a:cubicBezTo>
                <a:cubicBezTo>
                  <a:pt x="33" y="9"/>
                  <a:pt x="29" y="4"/>
                  <a:pt x="24" y="1"/>
                </a:cubicBezTo>
                <a:cubicBezTo>
                  <a:pt x="27" y="0"/>
                  <a:pt x="30" y="0"/>
                  <a:pt x="34" y="0"/>
                </a:cubicBezTo>
                <a:cubicBezTo>
                  <a:pt x="52" y="0"/>
                  <a:pt x="67" y="15"/>
                  <a:pt x="67" y="33"/>
                </a:cubicBezTo>
                <a:cubicBezTo>
                  <a:pt x="67" y="52"/>
                  <a:pt x="52" y="67"/>
                  <a:pt x="34" y="67"/>
                </a:cubicBezTo>
                <a:close/>
              </a:path>
            </a:pathLst>
          </a:custGeom>
          <a:solidFill>
            <a:srgbClr val="FFFFFE"/>
          </a:solidFill>
          <a:ln w="4" cap="flat">
            <a:solidFill>
              <a:srgbClr val="FFFFFE"/>
            </a:solidFill>
            <a:prstDash val="solid"/>
            <a:miter lim="800000"/>
          </a:ln>
        </p:spPr>
        <p:txBody>
          <a:bodyPr vert="horz" wrap="square" lIns="91356" tIns="45679" rIns="91356" bIns="45679" numCol="1" anchor="t" anchorCtr="0" compatLnSpc="1"/>
          <a:lstStyle/>
          <a:p>
            <a:endParaRPr lang="zh-CN" altLang="en-US" b="1">
              <a:latin typeface="微软雅黑"/>
              <a:ea typeface="微软雅黑"/>
              <a:cs typeface="+mn-ea"/>
              <a:sym typeface="微软雅黑"/>
            </a:endParaRPr>
          </a:p>
        </p:txBody>
      </p:sp>
      <p:sp>
        <p:nvSpPr>
          <p:cNvPr id="36" name="Oval 33"/>
          <p:cNvSpPr>
            <a:spLocks noChangeArrowheads="1"/>
          </p:cNvSpPr>
          <p:nvPr/>
        </p:nvSpPr>
        <p:spPr bwMode="auto">
          <a:xfrm>
            <a:off x="5347137" y="3069706"/>
            <a:ext cx="592119" cy="592120"/>
          </a:xfrm>
          <a:prstGeom prst="ellipse">
            <a:avLst/>
          </a:prstGeom>
          <a:solidFill>
            <a:srgbClr val="FFFFFE"/>
          </a:solidFill>
          <a:ln w="4" cap="flat">
            <a:solidFill>
              <a:schemeClr val="tx1"/>
            </a:solidFill>
            <a:prstDash val="solid"/>
            <a:miter lim="800000"/>
          </a:ln>
        </p:spPr>
        <p:txBody>
          <a:bodyPr vert="horz" wrap="square" lIns="91440" tIns="45720" rIns="91440" bIns="45720" numCol="1" anchor="t" anchorCtr="0" compatLnSpc="1"/>
          <a:lstStyle/>
          <a:p>
            <a:endParaRPr lang="zh-CN" altLang="en-US" b="1">
              <a:latin typeface="微软雅黑"/>
              <a:ea typeface="微软雅黑"/>
              <a:cs typeface="+mn-ea"/>
              <a:sym typeface="微软雅黑"/>
            </a:endParaRPr>
          </a:p>
        </p:txBody>
      </p:sp>
      <p:sp>
        <p:nvSpPr>
          <p:cNvPr id="38" name="TextBox 20"/>
          <p:cNvSpPr txBox="1"/>
          <p:nvPr/>
        </p:nvSpPr>
        <p:spPr>
          <a:xfrm>
            <a:off x="5385138" y="3125087"/>
            <a:ext cx="643013" cy="477054"/>
          </a:xfrm>
          <a:prstGeom prst="rect">
            <a:avLst/>
          </a:prstGeom>
          <a:noFill/>
          <a:ln>
            <a:noFill/>
          </a:ln>
        </p:spPr>
        <p:txBody>
          <a:bodyPr wrap="square" rtlCol="0">
            <a:spAutoFit/>
          </a:bodyPr>
          <a:lstStyle/>
          <a:p>
            <a:r>
              <a:rPr lang="en-US" altLang="zh-CN" sz="2500" spc="-151" dirty="0">
                <a:latin typeface="微软雅黑"/>
                <a:ea typeface="微软雅黑"/>
                <a:cs typeface="+mn-ea"/>
                <a:sym typeface="微软雅黑"/>
              </a:rPr>
              <a:t>01</a:t>
            </a:r>
            <a:endParaRPr lang="zh-CN" altLang="en-US" sz="2500" spc="-151" dirty="0">
              <a:latin typeface="微软雅黑"/>
              <a:ea typeface="微软雅黑"/>
              <a:cs typeface="+mn-ea"/>
              <a:sym typeface="微软雅黑"/>
            </a:endParaRPr>
          </a:p>
        </p:txBody>
      </p:sp>
      <p:sp>
        <p:nvSpPr>
          <p:cNvPr id="30" name="Oval 38"/>
          <p:cNvSpPr>
            <a:spLocks noChangeArrowheads="1"/>
          </p:cNvSpPr>
          <p:nvPr/>
        </p:nvSpPr>
        <p:spPr bwMode="auto">
          <a:xfrm>
            <a:off x="6371964" y="3069706"/>
            <a:ext cx="592119" cy="592120"/>
          </a:xfrm>
          <a:prstGeom prst="ellipse">
            <a:avLst/>
          </a:prstGeom>
          <a:solidFill>
            <a:srgbClr val="FFFFFE"/>
          </a:solidFill>
          <a:ln w="4" cap="flat">
            <a:solidFill>
              <a:schemeClr val="tx1"/>
            </a:solidFill>
            <a:prstDash val="solid"/>
            <a:miter lim="800000"/>
          </a:ln>
        </p:spPr>
        <p:txBody>
          <a:bodyPr vert="horz" wrap="square" lIns="91440" tIns="45720" rIns="91440" bIns="45720" numCol="1" anchor="t" anchorCtr="0" compatLnSpc="1"/>
          <a:lstStyle/>
          <a:p>
            <a:endParaRPr lang="zh-CN" altLang="en-US" b="1">
              <a:latin typeface="微软雅黑"/>
              <a:ea typeface="微软雅黑"/>
              <a:cs typeface="+mn-ea"/>
              <a:sym typeface="微软雅黑"/>
            </a:endParaRPr>
          </a:p>
        </p:txBody>
      </p:sp>
      <p:sp>
        <p:nvSpPr>
          <p:cNvPr id="32" name="TextBox 23"/>
          <p:cNvSpPr txBox="1"/>
          <p:nvPr/>
        </p:nvSpPr>
        <p:spPr>
          <a:xfrm>
            <a:off x="6400777" y="3125093"/>
            <a:ext cx="643015" cy="477054"/>
          </a:xfrm>
          <a:prstGeom prst="rect">
            <a:avLst/>
          </a:prstGeom>
          <a:noFill/>
          <a:ln>
            <a:noFill/>
          </a:ln>
        </p:spPr>
        <p:txBody>
          <a:bodyPr wrap="square" rtlCol="0">
            <a:spAutoFit/>
          </a:bodyPr>
          <a:lstStyle/>
          <a:p>
            <a:r>
              <a:rPr lang="en-US" altLang="zh-CN" sz="2500" spc="-151" dirty="0">
                <a:latin typeface="微软雅黑"/>
                <a:ea typeface="微软雅黑"/>
                <a:cs typeface="+mn-ea"/>
                <a:sym typeface="微软雅黑"/>
              </a:rPr>
              <a:t>02</a:t>
            </a:r>
            <a:endParaRPr lang="zh-CN" altLang="en-US" sz="2500" spc="-151" dirty="0">
              <a:latin typeface="微软雅黑"/>
              <a:ea typeface="微软雅黑"/>
              <a:cs typeface="+mn-ea"/>
              <a:sym typeface="微软雅黑"/>
            </a:endParaRPr>
          </a:p>
        </p:txBody>
      </p:sp>
      <p:sp>
        <p:nvSpPr>
          <p:cNvPr id="28" name="Oval 40"/>
          <p:cNvSpPr>
            <a:spLocks noChangeArrowheads="1"/>
          </p:cNvSpPr>
          <p:nvPr/>
        </p:nvSpPr>
        <p:spPr bwMode="auto">
          <a:xfrm>
            <a:off x="6371964" y="3935105"/>
            <a:ext cx="592119" cy="592119"/>
          </a:xfrm>
          <a:prstGeom prst="ellipse">
            <a:avLst/>
          </a:prstGeom>
          <a:solidFill>
            <a:srgbClr val="FFFFFE"/>
          </a:solidFill>
          <a:ln w="4" cap="flat">
            <a:solidFill>
              <a:schemeClr val="tx1"/>
            </a:solidFill>
            <a:prstDash val="solid"/>
            <a:miter lim="800000"/>
          </a:ln>
        </p:spPr>
        <p:txBody>
          <a:bodyPr vert="horz" wrap="square" lIns="91440" tIns="45720" rIns="91440" bIns="45720" numCol="1" anchor="t" anchorCtr="0" compatLnSpc="1"/>
          <a:lstStyle/>
          <a:p>
            <a:endParaRPr lang="zh-CN" altLang="en-US" b="1">
              <a:latin typeface="微软雅黑"/>
              <a:ea typeface="微软雅黑"/>
              <a:cs typeface="+mn-ea"/>
              <a:sym typeface="微软雅黑"/>
            </a:endParaRPr>
          </a:p>
        </p:txBody>
      </p:sp>
      <p:sp>
        <p:nvSpPr>
          <p:cNvPr id="29" name="TextBox 26"/>
          <p:cNvSpPr txBox="1"/>
          <p:nvPr/>
        </p:nvSpPr>
        <p:spPr>
          <a:xfrm>
            <a:off x="6400777" y="3976481"/>
            <a:ext cx="643015" cy="477053"/>
          </a:xfrm>
          <a:prstGeom prst="rect">
            <a:avLst/>
          </a:prstGeom>
          <a:noFill/>
          <a:ln>
            <a:noFill/>
          </a:ln>
        </p:spPr>
        <p:txBody>
          <a:bodyPr wrap="square" rtlCol="0">
            <a:spAutoFit/>
          </a:bodyPr>
          <a:lstStyle/>
          <a:p>
            <a:r>
              <a:rPr lang="en-US" altLang="zh-CN" sz="2500" spc="-151" dirty="0">
                <a:latin typeface="微软雅黑"/>
                <a:ea typeface="微软雅黑"/>
                <a:cs typeface="+mn-ea"/>
                <a:sym typeface="微软雅黑"/>
              </a:rPr>
              <a:t>03</a:t>
            </a:r>
            <a:endParaRPr lang="zh-CN" altLang="en-US" sz="2500" spc="-151" dirty="0">
              <a:latin typeface="微软雅黑"/>
              <a:ea typeface="微软雅黑"/>
              <a:cs typeface="+mn-ea"/>
              <a:sym typeface="微软雅黑"/>
            </a:endParaRPr>
          </a:p>
        </p:txBody>
      </p:sp>
      <p:sp>
        <p:nvSpPr>
          <p:cNvPr id="26" name="Oval 36"/>
          <p:cNvSpPr>
            <a:spLocks noChangeArrowheads="1"/>
          </p:cNvSpPr>
          <p:nvPr/>
        </p:nvSpPr>
        <p:spPr bwMode="auto">
          <a:xfrm>
            <a:off x="5347141" y="3935105"/>
            <a:ext cx="592118" cy="592119"/>
          </a:xfrm>
          <a:prstGeom prst="ellipse">
            <a:avLst/>
          </a:prstGeom>
          <a:solidFill>
            <a:srgbClr val="FFFFFE"/>
          </a:solidFill>
          <a:ln w="4" cap="flat">
            <a:solidFill>
              <a:schemeClr val="tx1"/>
            </a:solidFill>
            <a:prstDash val="solid"/>
            <a:miter lim="800000"/>
          </a:ln>
        </p:spPr>
        <p:txBody>
          <a:bodyPr vert="horz" wrap="square" lIns="91440" tIns="45720" rIns="91440" bIns="45720" numCol="1" anchor="t" anchorCtr="0" compatLnSpc="1"/>
          <a:lstStyle/>
          <a:p>
            <a:endParaRPr lang="zh-CN" altLang="en-US" b="1">
              <a:latin typeface="微软雅黑"/>
              <a:ea typeface="微软雅黑"/>
              <a:cs typeface="+mn-ea"/>
              <a:sym typeface="微软雅黑"/>
            </a:endParaRPr>
          </a:p>
        </p:txBody>
      </p:sp>
      <p:sp>
        <p:nvSpPr>
          <p:cNvPr id="27" name="TextBox 29"/>
          <p:cNvSpPr txBox="1"/>
          <p:nvPr/>
        </p:nvSpPr>
        <p:spPr>
          <a:xfrm>
            <a:off x="5374752" y="3976481"/>
            <a:ext cx="643014" cy="477053"/>
          </a:xfrm>
          <a:prstGeom prst="rect">
            <a:avLst/>
          </a:prstGeom>
          <a:noFill/>
          <a:ln>
            <a:noFill/>
          </a:ln>
        </p:spPr>
        <p:txBody>
          <a:bodyPr wrap="square" rtlCol="0">
            <a:spAutoFit/>
          </a:bodyPr>
          <a:lstStyle/>
          <a:p>
            <a:r>
              <a:rPr lang="en-US" altLang="zh-CN" sz="2500" spc="-151" dirty="0">
                <a:latin typeface="微软雅黑"/>
                <a:ea typeface="微软雅黑"/>
                <a:cs typeface="+mn-ea"/>
                <a:sym typeface="微软雅黑"/>
              </a:rPr>
              <a:t>04</a:t>
            </a:r>
            <a:endParaRPr lang="zh-CN" altLang="en-US" sz="2500" spc="-151" dirty="0">
              <a:latin typeface="微软雅黑"/>
              <a:ea typeface="微软雅黑"/>
              <a:cs typeface="+mn-ea"/>
              <a:sym typeface="微软雅黑"/>
            </a:endParaRPr>
          </a:p>
        </p:txBody>
      </p:sp>
      <p:sp>
        <p:nvSpPr>
          <p:cNvPr id="35" name="TextBox 4"/>
          <p:cNvSpPr txBox="1"/>
          <p:nvPr/>
        </p:nvSpPr>
        <p:spPr>
          <a:xfrm>
            <a:off x="2250831" y="1892483"/>
            <a:ext cx="1066629" cy="369333"/>
          </a:xfrm>
          <a:prstGeom prst="rect">
            <a:avLst/>
          </a:prstGeom>
          <a:noFill/>
        </p:spPr>
        <p:txBody>
          <a:bodyPr wrap="none" lIns="121917" tIns="60958" rIns="121917" bIns="60958" rtlCol="0">
            <a:spAutoFit/>
          </a:bodyPr>
          <a:lstStyle/>
          <a:p>
            <a:pPr fontAlgn="base">
              <a:spcAft>
                <a:spcPct val="0"/>
              </a:spcAft>
              <a:defRPr/>
            </a:pPr>
            <a:r>
              <a:rPr lang="zh-CN" altLang="en-US" sz="1600" kern="0" dirty="0">
                <a:gradFill>
                  <a:gsLst>
                    <a:gs pos="0">
                      <a:prstClr val="black">
                        <a:lumMod val="75000"/>
                        <a:lumOff val="25000"/>
                      </a:prstClr>
                    </a:gs>
                    <a:gs pos="100000">
                      <a:prstClr val="black">
                        <a:lumMod val="85000"/>
                        <a:lumOff val="15000"/>
                      </a:prstClr>
                    </a:gs>
                  </a:gsLst>
                  <a:lin ang="5400000" scaled="0"/>
                </a:gradFill>
                <a:latin typeface="微软雅黑"/>
                <a:ea typeface="微软雅黑"/>
                <a:cs typeface="Clear Sans" panose="020B0503030202020304" pitchFamily="34" charset="0"/>
                <a:sym typeface="微软雅黑"/>
              </a:rPr>
              <a:t>Add a title</a:t>
            </a:r>
            <a:endParaRPr lang="en-US" altLang="zh-CN" sz="1600" kern="0" dirty="0">
              <a:gradFill>
                <a:gsLst>
                  <a:gs pos="0">
                    <a:prstClr val="black">
                      <a:lumMod val="75000"/>
                      <a:lumOff val="25000"/>
                    </a:prstClr>
                  </a:gs>
                  <a:gs pos="100000">
                    <a:prstClr val="black">
                      <a:lumMod val="85000"/>
                      <a:lumOff val="15000"/>
                    </a:prstClr>
                  </a:gs>
                </a:gsLst>
                <a:lin ang="5400000" scaled="0"/>
              </a:gradFill>
              <a:latin typeface="微软雅黑"/>
              <a:ea typeface="微软雅黑"/>
              <a:cs typeface="Clear Sans" panose="020B0503030202020304" pitchFamily="34" charset="0"/>
              <a:sym typeface="微软雅黑"/>
            </a:endParaRPr>
          </a:p>
        </p:txBody>
      </p:sp>
      <p:sp>
        <p:nvSpPr>
          <p:cNvPr id="37" name="Rectangle 5"/>
          <p:cNvSpPr/>
          <p:nvPr/>
        </p:nvSpPr>
        <p:spPr>
          <a:xfrm>
            <a:off x="1420036" y="2100448"/>
            <a:ext cx="2583967" cy="644147"/>
          </a:xfrm>
          <a:prstGeom prst="rect">
            <a:avLst/>
          </a:prstGeom>
        </p:spPr>
        <p:txBody>
          <a:bodyPr wrap="square" lIns="121917" tIns="60958" rIns="121917" bIns="60958">
            <a:spAutoFit/>
          </a:bodyPr>
          <a:lstStyle/>
          <a:p>
            <a:pPr algn="ctr" defTabSz="1218804">
              <a:lnSpc>
                <a:spcPct val="150000"/>
              </a:lnSpc>
              <a:defRPr/>
            </a:pPr>
            <a:r>
              <a:rPr lang="zh-CN" altLang="en-US" sz="1200" kern="0" dirty="0">
                <a:solidFill>
                  <a:prstClr val="black">
                    <a:lumMod val="50000"/>
                    <a:lumOff val="50000"/>
                  </a:prstClr>
                </a:solidFill>
                <a:latin typeface="微软雅黑"/>
                <a:ea typeface="微软雅黑"/>
                <a:sym typeface="微软雅黑"/>
              </a:rPr>
              <a:t>Add a detailed text description here, suggesting that it is relevant to the title and conforms to the overall language style.</a:t>
            </a:r>
            <a:endParaRPr lang="id-ID" altLang="zh-CN" sz="1200" kern="0" dirty="0">
              <a:solidFill>
                <a:prstClr val="black">
                  <a:lumMod val="60000"/>
                  <a:lumOff val="40000"/>
                </a:prstClr>
              </a:solidFill>
              <a:latin typeface="微软雅黑"/>
              <a:ea typeface="微软雅黑"/>
              <a:sym typeface="微软雅黑"/>
            </a:endParaRPr>
          </a:p>
        </p:txBody>
      </p:sp>
      <p:sp>
        <p:nvSpPr>
          <p:cNvPr id="41" name="TextBox 4"/>
          <p:cNvSpPr txBox="1"/>
          <p:nvPr/>
        </p:nvSpPr>
        <p:spPr>
          <a:xfrm>
            <a:off x="1960198" y="4530327"/>
            <a:ext cx="1066629" cy="369333"/>
          </a:xfrm>
          <a:prstGeom prst="rect">
            <a:avLst/>
          </a:prstGeom>
          <a:noFill/>
        </p:spPr>
        <p:txBody>
          <a:bodyPr wrap="none" lIns="121917" tIns="60958" rIns="121917" bIns="60958" rtlCol="0">
            <a:spAutoFit/>
          </a:bodyPr>
          <a:lstStyle/>
          <a:p>
            <a:pPr fontAlgn="base">
              <a:spcAft>
                <a:spcPct val="0"/>
              </a:spcAft>
              <a:defRPr/>
            </a:pPr>
            <a:r>
              <a:rPr lang="zh-CN" altLang="en-US" sz="1600" kern="0" dirty="0">
                <a:gradFill>
                  <a:gsLst>
                    <a:gs pos="0">
                      <a:prstClr val="black">
                        <a:lumMod val="75000"/>
                        <a:lumOff val="25000"/>
                      </a:prstClr>
                    </a:gs>
                    <a:gs pos="100000">
                      <a:prstClr val="black">
                        <a:lumMod val="85000"/>
                        <a:lumOff val="15000"/>
                      </a:prstClr>
                    </a:gs>
                  </a:gsLst>
                  <a:lin ang="5400000" scaled="0"/>
                </a:gradFill>
                <a:latin typeface="微软雅黑"/>
                <a:ea typeface="微软雅黑"/>
                <a:cs typeface="Clear Sans" panose="020B0503030202020304" pitchFamily="34" charset="0"/>
                <a:sym typeface="微软雅黑"/>
              </a:rPr>
              <a:t>Add a title</a:t>
            </a:r>
            <a:endParaRPr lang="en-US" altLang="zh-CN" sz="1600" kern="0" dirty="0">
              <a:gradFill>
                <a:gsLst>
                  <a:gs pos="0">
                    <a:prstClr val="black">
                      <a:lumMod val="75000"/>
                      <a:lumOff val="25000"/>
                    </a:prstClr>
                  </a:gs>
                  <a:gs pos="100000">
                    <a:prstClr val="black">
                      <a:lumMod val="85000"/>
                      <a:lumOff val="15000"/>
                    </a:prstClr>
                  </a:gs>
                </a:gsLst>
                <a:lin ang="5400000" scaled="0"/>
              </a:gradFill>
              <a:latin typeface="微软雅黑"/>
              <a:ea typeface="微软雅黑"/>
              <a:cs typeface="Clear Sans" panose="020B0503030202020304" pitchFamily="34" charset="0"/>
              <a:sym typeface="微软雅黑"/>
            </a:endParaRPr>
          </a:p>
        </p:txBody>
      </p:sp>
      <p:sp>
        <p:nvSpPr>
          <p:cNvPr id="42" name="Rectangle 5"/>
          <p:cNvSpPr/>
          <p:nvPr/>
        </p:nvSpPr>
        <p:spPr>
          <a:xfrm>
            <a:off x="1129403" y="4738292"/>
            <a:ext cx="2583967" cy="644147"/>
          </a:xfrm>
          <a:prstGeom prst="rect">
            <a:avLst/>
          </a:prstGeom>
        </p:spPr>
        <p:txBody>
          <a:bodyPr wrap="square" lIns="121917" tIns="60958" rIns="121917" bIns="60958">
            <a:spAutoFit/>
          </a:bodyPr>
          <a:lstStyle/>
          <a:p>
            <a:pPr algn="ctr" defTabSz="1218804">
              <a:lnSpc>
                <a:spcPct val="150000"/>
              </a:lnSpc>
              <a:defRPr/>
            </a:pPr>
            <a:r>
              <a:rPr lang="zh-CN" altLang="en-US" sz="1200" kern="0" dirty="0">
                <a:solidFill>
                  <a:prstClr val="black">
                    <a:lumMod val="50000"/>
                    <a:lumOff val="50000"/>
                  </a:prstClr>
                </a:solidFill>
                <a:latin typeface="微软雅黑"/>
                <a:ea typeface="微软雅黑"/>
                <a:sym typeface="微软雅黑"/>
              </a:rPr>
              <a:t>Add a detailed text description here, suggesting that it is relevant to the title and conforms to the overall language style.</a:t>
            </a:r>
            <a:endParaRPr lang="id-ID" altLang="zh-CN" sz="1200" kern="0" dirty="0">
              <a:solidFill>
                <a:prstClr val="black">
                  <a:lumMod val="60000"/>
                  <a:lumOff val="40000"/>
                </a:prstClr>
              </a:solidFill>
              <a:latin typeface="微软雅黑"/>
              <a:ea typeface="微软雅黑"/>
              <a:sym typeface="微软雅黑"/>
            </a:endParaRPr>
          </a:p>
        </p:txBody>
      </p:sp>
      <p:sp>
        <p:nvSpPr>
          <p:cNvPr id="43" name="TextBox 4"/>
          <p:cNvSpPr txBox="1"/>
          <p:nvPr/>
        </p:nvSpPr>
        <p:spPr>
          <a:xfrm>
            <a:off x="9160782" y="4761881"/>
            <a:ext cx="1066629" cy="369333"/>
          </a:xfrm>
          <a:prstGeom prst="rect">
            <a:avLst/>
          </a:prstGeom>
          <a:noFill/>
        </p:spPr>
        <p:txBody>
          <a:bodyPr wrap="none" lIns="121917" tIns="60958" rIns="121917" bIns="60958" rtlCol="0">
            <a:spAutoFit/>
          </a:bodyPr>
          <a:lstStyle/>
          <a:p>
            <a:pPr fontAlgn="base">
              <a:spcAft>
                <a:spcPct val="0"/>
              </a:spcAft>
              <a:defRPr/>
            </a:pPr>
            <a:r>
              <a:rPr lang="zh-CN" altLang="en-US" sz="1600" kern="0" dirty="0">
                <a:gradFill>
                  <a:gsLst>
                    <a:gs pos="0">
                      <a:prstClr val="black">
                        <a:lumMod val="75000"/>
                        <a:lumOff val="25000"/>
                      </a:prstClr>
                    </a:gs>
                    <a:gs pos="100000">
                      <a:prstClr val="black">
                        <a:lumMod val="85000"/>
                        <a:lumOff val="15000"/>
                      </a:prstClr>
                    </a:gs>
                  </a:gsLst>
                  <a:lin ang="5400000" scaled="0"/>
                </a:gradFill>
                <a:latin typeface="微软雅黑"/>
                <a:ea typeface="微软雅黑"/>
                <a:cs typeface="Clear Sans" panose="020B0503030202020304" pitchFamily="34" charset="0"/>
                <a:sym typeface="微软雅黑"/>
              </a:rPr>
              <a:t>Add a title</a:t>
            </a:r>
            <a:endParaRPr lang="en-US" altLang="zh-CN" sz="1600" kern="0" dirty="0">
              <a:gradFill>
                <a:gsLst>
                  <a:gs pos="0">
                    <a:prstClr val="black">
                      <a:lumMod val="75000"/>
                      <a:lumOff val="25000"/>
                    </a:prstClr>
                  </a:gs>
                  <a:gs pos="100000">
                    <a:prstClr val="black">
                      <a:lumMod val="85000"/>
                      <a:lumOff val="15000"/>
                    </a:prstClr>
                  </a:gs>
                </a:gsLst>
                <a:lin ang="5400000" scaled="0"/>
              </a:gradFill>
              <a:latin typeface="微软雅黑"/>
              <a:ea typeface="微软雅黑"/>
              <a:cs typeface="Clear Sans" panose="020B0503030202020304" pitchFamily="34" charset="0"/>
              <a:sym typeface="微软雅黑"/>
            </a:endParaRPr>
          </a:p>
        </p:txBody>
      </p:sp>
      <p:sp>
        <p:nvSpPr>
          <p:cNvPr id="44" name="Rectangle 5"/>
          <p:cNvSpPr/>
          <p:nvPr/>
        </p:nvSpPr>
        <p:spPr>
          <a:xfrm>
            <a:off x="8329987" y="4969846"/>
            <a:ext cx="2583967" cy="644147"/>
          </a:xfrm>
          <a:prstGeom prst="rect">
            <a:avLst/>
          </a:prstGeom>
        </p:spPr>
        <p:txBody>
          <a:bodyPr wrap="square" lIns="121917" tIns="60958" rIns="121917" bIns="60958">
            <a:spAutoFit/>
          </a:bodyPr>
          <a:lstStyle/>
          <a:p>
            <a:pPr algn="ctr" defTabSz="1218804">
              <a:lnSpc>
                <a:spcPct val="150000"/>
              </a:lnSpc>
              <a:defRPr/>
            </a:pPr>
            <a:r>
              <a:rPr lang="zh-CN" altLang="en-US" sz="1200" kern="0" dirty="0">
                <a:solidFill>
                  <a:prstClr val="black">
                    <a:lumMod val="50000"/>
                    <a:lumOff val="50000"/>
                  </a:prstClr>
                </a:solidFill>
                <a:latin typeface="微软雅黑"/>
                <a:ea typeface="微软雅黑"/>
                <a:sym typeface="微软雅黑"/>
              </a:rPr>
              <a:t>Add a detailed text description here, suggesting that it is relevant to the title and conforms to the overall language style.</a:t>
            </a:r>
            <a:endParaRPr lang="id-ID" altLang="zh-CN" sz="1200" kern="0" dirty="0">
              <a:solidFill>
                <a:prstClr val="black">
                  <a:lumMod val="60000"/>
                  <a:lumOff val="40000"/>
                </a:prstClr>
              </a:solidFill>
              <a:latin typeface="微软雅黑"/>
              <a:ea typeface="微软雅黑"/>
              <a:sym typeface="微软雅黑"/>
            </a:endParaRPr>
          </a:p>
        </p:txBody>
      </p:sp>
      <p:sp>
        <p:nvSpPr>
          <p:cNvPr id="45" name="TextBox 4"/>
          <p:cNvSpPr txBox="1"/>
          <p:nvPr/>
        </p:nvSpPr>
        <p:spPr>
          <a:xfrm>
            <a:off x="9232907" y="1984944"/>
            <a:ext cx="1066629" cy="369333"/>
          </a:xfrm>
          <a:prstGeom prst="rect">
            <a:avLst/>
          </a:prstGeom>
          <a:noFill/>
        </p:spPr>
        <p:txBody>
          <a:bodyPr wrap="none" lIns="121917" tIns="60958" rIns="121917" bIns="60958" rtlCol="0">
            <a:spAutoFit/>
          </a:bodyPr>
          <a:lstStyle/>
          <a:p>
            <a:pPr fontAlgn="base">
              <a:spcAft>
                <a:spcPct val="0"/>
              </a:spcAft>
              <a:defRPr/>
            </a:pPr>
            <a:r>
              <a:rPr lang="zh-CN" altLang="en-US" sz="1600" kern="0" dirty="0">
                <a:gradFill>
                  <a:gsLst>
                    <a:gs pos="0">
                      <a:prstClr val="black">
                        <a:lumMod val="75000"/>
                        <a:lumOff val="25000"/>
                      </a:prstClr>
                    </a:gs>
                    <a:gs pos="100000">
                      <a:prstClr val="black">
                        <a:lumMod val="85000"/>
                        <a:lumOff val="15000"/>
                      </a:prstClr>
                    </a:gs>
                  </a:gsLst>
                  <a:lin ang="5400000" scaled="0"/>
                </a:gradFill>
                <a:latin typeface="微软雅黑"/>
                <a:ea typeface="微软雅黑"/>
                <a:cs typeface="Clear Sans" panose="020B0503030202020304" pitchFamily="34" charset="0"/>
                <a:sym typeface="微软雅黑"/>
              </a:rPr>
              <a:t>Add a title</a:t>
            </a:r>
            <a:endParaRPr lang="en-US" altLang="zh-CN" sz="1600" kern="0" dirty="0">
              <a:gradFill>
                <a:gsLst>
                  <a:gs pos="0">
                    <a:prstClr val="black">
                      <a:lumMod val="75000"/>
                      <a:lumOff val="25000"/>
                    </a:prstClr>
                  </a:gs>
                  <a:gs pos="100000">
                    <a:prstClr val="black">
                      <a:lumMod val="85000"/>
                      <a:lumOff val="15000"/>
                    </a:prstClr>
                  </a:gs>
                </a:gsLst>
                <a:lin ang="5400000" scaled="0"/>
              </a:gradFill>
              <a:latin typeface="微软雅黑"/>
              <a:ea typeface="微软雅黑"/>
              <a:cs typeface="Clear Sans" panose="020B0503030202020304" pitchFamily="34" charset="0"/>
              <a:sym typeface="微软雅黑"/>
            </a:endParaRPr>
          </a:p>
        </p:txBody>
      </p:sp>
      <p:sp>
        <p:nvSpPr>
          <p:cNvPr id="46" name="Rectangle 5"/>
          <p:cNvSpPr/>
          <p:nvPr/>
        </p:nvSpPr>
        <p:spPr>
          <a:xfrm>
            <a:off x="8402112" y="2192909"/>
            <a:ext cx="2583967" cy="644147"/>
          </a:xfrm>
          <a:prstGeom prst="rect">
            <a:avLst/>
          </a:prstGeom>
        </p:spPr>
        <p:txBody>
          <a:bodyPr wrap="square" lIns="121917" tIns="60958" rIns="121917" bIns="60958">
            <a:spAutoFit/>
          </a:bodyPr>
          <a:lstStyle/>
          <a:p>
            <a:pPr algn="ctr" defTabSz="1218804">
              <a:lnSpc>
                <a:spcPct val="150000"/>
              </a:lnSpc>
              <a:defRPr/>
            </a:pPr>
            <a:r>
              <a:rPr lang="zh-CN" altLang="en-US" sz="1200" kern="0" dirty="0">
                <a:solidFill>
                  <a:prstClr val="black">
                    <a:lumMod val="50000"/>
                    <a:lumOff val="50000"/>
                  </a:prstClr>
                </a:solidFill>
                <a:latin typeface="微软雅黑"/>
                <a:ea typeface="微软雅黑"/>
                <a:sym typeface="微软雅黑"/>
              </a:rPr>
              <a:t>Add a detailed text description here, suggesting that it is relevant to the title and conforms to the overall language style.</a:t>
            </a:r>
            <a:endParaRPr lang="id-ID" altLang="zh-CN" sz="1200" kern="0" dirty="0">
              <a:solidFill>
                <a:prstClr val="black">
                  <a:lumMod val="60000"/>
                  <a:lumOff val="40000"/>
                </a:prstClr>
              </a:solidFill>
              <a:latin typeface="微软雅黑"/>
              <a:ea typeface="微软雅黑"/>
              <a:sym typeface="微软雅黑"/>
            </a:endParaRPr>
          </a:p>
        </p:txBody>
      </p:sp>
      <p:sp>
        <p:nvSpPr>
          <p:cNvPr id="31" name="矩形 30"/>
          <p:cNvSpPr/>
          <p:nvPr/>
        </p:nvSpPr>
        <p:spPr>
          <a:xfrm>
            <a:off x="1323961" y="314716"/>
            <a:ext cx="2339102" cy="523220"/>
          </a:xfrm>
          <a:prstGeom prst="rect">
            <a:avLst/>
          </a:prstGeom>
        </p:spPr>
        <p:txBody>
          <a:bodyPr wrap="none">
            <a:spAutoFit/>
          </a:bodyPr>
          <a:lstStyle/>
          <a:p>
            <a:pPr algn="ctr"/>
            <a:r>
              <a:rPr lang="zh-CN" altLang="en-US" sz="2800" dirty="0">
                <a:solidFill>
                  <a:schemeClr val="tx1">
                    <a:lumMod val="85000"/>
                    <a:lumOff val="15000"/>
                  </a:schemeClr>
                </a:solidFill>
                <a:latin typeface="微软雅黑"/>
                <a:ea typeface="微软雅黑"/>
                <a:cs typeface="Arial" panose="020B0604020202020204" pitchFamily="34" charset="0"/>
                <a:sym typeface="微软雅黑"/>
              </a:rPr>
              <a:t>Add title information</a:t>
            </a:r>
            <a:endParaRPr lang="en-US" altLang="zh-CN" sz="2800" dirty="0">
              <a:solidFill>
                <a:schemeClr val="tx1">
                  <a:lumMod val="85000"/>
                  <a:lumOff val="15000"/>
                </a:schemeClr>
              </a:solidFill>
              <a:latin typeface="微软雅黑"/>
              <a:ea typeface="微软雅黑"/>
              <a:cs typeface="Arial" panose="020B0604020202020204" pitchFamily="34" charset="0"/>
              <a:sym typeface="微软雅黑"/>
            </a:endParaRPr>
          </a:p>
        </p:txBody>
      </p:sp>
    </p:spTree>
    <p:extLst>
      <p:ext uri="{BB962C8B-B14F-4D97-AF65-F5344CB8AC3E}">
        <p14:creationId xmlns:p14="http://schemas.microsoft.com/office/powerpoint/2010/main" val="4232810064"/>
      </p:ext>
    </p:extLst>
  </p:cSld>
  <p:clrMapOvr>
    <a:masterClrMapping/>
  </p:clrMapOvr>
  <mc:AlternateContent xmlns:mc="http://schemas.openxmlformats.org/markup-compatibility/2006" xmlns:p14="http://schemas.microsoft.com/office/powerpoint/2010/main">
    <mc:Choice Requires="p14">
      <p:transition spd="slow" p14:dur="1200" advTm="3000">
        <p14:prism/>
      </p:transition>
    </mc:Choice>
    <mc:Fallback xmlns="">
      <p:transition spd="slow" advTm="3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5"/>
                                        </p:tgtEl>
                                        <p:attrNameLst>
                                          <p:attrName>style.visibility</p:attrName>
                                        </p:attrNameLst>
                                      </p:cBhvr>
                                      <p:to>
                                        <p:strVal val="visible"/>
                                      </p:to>
                                    </p:set>
                                    <p:anim calcmode="lin" valueType="num">
                                      <p:cBhvr>
                                        <p:cTn id="7" dur="500" fill="hold"/>
                                        <p:tgtEl>
                                          <p:spTgt spid="35"/>
                                        </p:tgtEl>
                                        <p:attrNameLst>
                                          <p:attrName>ppt_w</p:attrName>
                                        </p:attrNameLst>
                                      </p:cBhvr>
                                      <p:tavLst>
                                        <p:tav tm="0">
                                          <p:val>
                                            <p:fltVal val="0"/>
                                          </p:val>
                                        </p:tav>
                                        <p:tav tm="100000">
                                          <p:val>
                                            <p:strVal val="#ppt_w"/>
                                          </p:val>
                                        </p:tav>
                                      </p:tavLst>
                                    </p:anim>
                                    <p:anim calcmode="lin" valueType="num">
                                      <p:cBhvr>
                                        <p:cTn id="8" dur="500" fill="hold"/>
                                        <p:tgtEl>
                                          <p:spTgt spid="35"/>
                                        </p:tgtEl>
                                        <p:attrNameLst>
                                          <p:attrName>ppt_h</p:attrName>
                                        </p:attrNameLst>
                                      </p:cBhvr>
                                      <p:tavLst>
                                        <p:tav tm="0">
                                          <p:val>
                                            <p:fltVal val="0"/>
                                          </p:val>
                                        </p:tav>
                                        <p:tav tm="100000">
                                          <p:val>
                                            <p:strVal val="#ppt_h"/>
                                          </p:val>
                                        </p:tav>
                                      </p:tavLst>
                                    </p:anim>
                                    <p:animEffect transition="in" filter="fade">
                                      <p:cBhvr>
                                        <p:cTn id="9" dur="500"/>
                                        <p:tgtEl>
                                          <p:spTgt spid="35"/>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37"/>
                                        </p:tgtEl>
                                        <p:attrNameLst>
                                          <p:attrName>style.visibility</p:attrName>
                                        </p:attrNameLst>
                                      </p:cBhvr>
                                      <p:to>
                                        <p:strVal val="visible"/>
                                      </p:to>
                                    </p:set>
                                    <p:anim calcmode="lin" valueType="num">
                                      <p:cBhvr>
                                        <p:cTn id="12" dur="500" fill="hold"/>
                                        <p:tgtEl>
                                          <p:spTgt spid="37"/>
                                        </p:tgtEl>
                                        <p:attrNameLst>
                                          <p:attrName>ppt_w</p:attrName>
                                        </p:attrNameLst>
                                      </p:cBhvr>
                                      <p:tavLst>
                                        <p:tav tm="0">
                                          <p:val>
                                            <p:fltVal val="0"/>
                                          </p:val>
                                        </p:tav>
                                        <p:tav tm="100000">
                                          <p:val>
                                            <p:strVal val="#ppt_w"/>
                                          </p:val>
                                        </p:tav>
                                      </p:tavLst>
                                    </p:anim>
                                    <p:anim calcmode="lin" valueType="num">
                                      <p:cBhvr>
                                        <p:cTn id="13" dur="500" fill="hold"/>
                                        <p:tgtEl>
                                          <p:spTgt spid="37"/>
                                        </p:tgtEl>
                                        <p:attrNameLst>
                                          <p:attrName>ppt_h</p:attrName>
                                        </p:attrNameLst>
                                      </p:cBhvr>
                                      <p:tavLst>
                                        <p:tav tm="0">
                                          <p:val>
                                            <p:fltVal val="0"/>
                                          </p:val>
                                        </p:tav>
                                        <p:tav tm="100000">
                                          <p:val>
                                            <p:strVal val="#ppt_h"/>
                                          </p:val>
                                        </p:tav>
                                      </p:tavLst>
                                    </p:anim>
                                    <p:animEffect transition="in" filter="fade">
                                      <p:cBhvr>
                                        <p:cTn id="14" dur="500"/>
                                        <p:tgtEl>
                                          <p:spTgt spid="37"/>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41"/>
                                        </p:tgtEl>
                                        <p:attrNameLst>
                                          <p:attrName>style.visibility</p:attrName>
                                        </p:attrNameLst>
                                      </p:cBhvr>
                                      <p:to>
                                        <p:strVal val="visible"/>
                                      </p:to>
                                    </p:set>
                                    <p:anim calcmode="lin" valueType="num">
                                      <p:cBhvr>
                                        <p:cTn id="17" dur="500" fill="hold"/>
                                        <p:tgtEl>
                                          <p:spTgt spid="41"/>
                                        </p:tgtEl>
                                        <p:attrNameLst>
                                          <p:attrName>ppt_w</p:attrName>
                                        </p:attrNameLst>
                                      </p:cBhvr>
                                      <p:tavLst>
                                        <p:tav tm="0">
                                          <p:val>
                                            <p:fltVal val="0"/>
                                          </p:val>
                                        </p:tav>
                                        <p:tav tm="100000">
                                          <p:val>
                                            <p:strVal val="#ppt_w"/>
                                          </p:val>
                                        </p:tav>
                                      </p:tavLst>
                                    </p:anim>
                                    <p:anim calcmode="lin" valueType="num">
                                      <p:cBhvr>
                                        <p:cTn id="18" dur="500" fill="hold"/>
                                        <p:tgtEl>
                                          <p:spTgt spid="41"/>
                                        </p:tgtEl>
                                        <p:attrNameLst>
                                          <p:attrName>ppt_h</p:attrName>
                                        </p:attrNameLst>
                                      </p:cBhvr>
                                      <p:tavLst>
                                        <p:tav tm="0">
                                          <p:val>
                                            <p:fltVal val="0"/>
                                          </p:val>
                                        </p:tav>
                                        <p:tav tm="100000">
                                          <p:val>
                                            <p:strVal val="#ppt_h"/>
                                          </p:val>
                                        </p:tav>
                                      </p:tavLst>
                                    </p:anim>
                                    <p:animEffect transition="in" filter="fade">
                                      <p:cBhvr>
                                        <p:cTn id="19" dur="500"/>
                                        <p:tgtEl>
                                          <p:spTgt spid="41"/>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42"/>
                                        </p:tgtEl>
                                        <p:attrNameLst>
                                          <p:attrName>style.visibility</p:attrName>
                                        </p:attrNameLst>
                                      </p:cBhvr>
                                      <p:to>
                                        <p:strVal val="visible"/>
                                      </p:to>
                                    </p:set>
                                    <p:anim calcmode="lin" valueType="num">
                                      <p:cBhvr>
                                        <p:cTn id="22" dur="500" fill="hold"/>
                                        <p:tgtEl>
                                          <p:spTgt spid="42"/>
                                        </p:tgtEl>
                                        <p:attrNameLst>
                                          <p:attrName>ppt_w</p:attrName>
                                        </p:attrNameLst>
                                      </p:cBhvr>
                                      <p:tavLst>
                                        <p:tav tm="0">
                                          <p:val>
                                            <p:fltVal val="0"/>
                                          </p:val>
                                        </p:tav>
                                        <p:tav tm="100000">
                                          <p:val>
                                            <p:strVal val="#ppt_w"/>
                                          </p:val>
                                        </p:tav>
                                      </p:tavLst>
                                    </p:anim>
                                    <p:anim calcmode="lin" valueType="num">
                                      <p:cBhvr>
                                        <p:cTn id="23" dur="500" fill="hold"/>
                                        <p:tgtEl>
                                          <p:spTgt spid="42"/>
                                        </p:tgtEl>
                                        <p:attrNameLst>
                                          <p:attrName>ppt_h</p:attrName>
                                        </p:attrNameLst>
                                      </p:cBhvr>
                                      <p:tavLst>
                                        <p:tav tm="0">
                                          <p:val>
                                            <p:fltVal val="0"/>
                                          </p:val>
                                        </p:tav>
                                        <p:tav tm="100000">
                                          <p:val>
                                            <p:strVal val="#ppt_h"/>
                                          </p:val>
                                        </p:tav>
                                      </p:tavLst>
                                    </p:anim>
                                    <p:animEffect transition="in" filter="fade">
                                      <p:cBhvr>
                                        <p:cTn id="24" dur="500"/>
                                        <p:tgtEl>
                                          <p:spTgt spid="42"/>
                                        </p:tgtEl>
                                      </p:cBhvr>
                                    </p:animEffect>
                                  </p:childTnLst>
                                </p:cTn>
                              </p:par>
                              <p:par>
                                <p:cTn id="25" presetID="53" presetClass="entr" presetSubtype="16" fill="hold" grpId="0" nodeType="withEffect">
                                  <p:stCondLst>
                                    <p:cond delay="0"/>
                                  </p:stCondLst>
                                  <p:childTnLst>
                                    <p:set>
                                      <p:cBhvr>
                                        <p:cTn id="26" dur="1" fill="hold">
                                          <p:stCondLst>
                                            <p:cond delay="0"/>
                                          </p:stCondLst>
                                        </p:cTn>
                                        <p:tgtEl>
                                          <p:spTgt spid="43"/>
                                        </p:tgtEl>
                                        <p:attrNameLst>
                                          <p:attrName>style.visibility</p:attrName>
                                        </p:attrNameLst>
                                      </p:cBhvr>
                                      <p:to>
                                        <p:strVal val="visible"/>
                                      </p:to>
                                    </p:set>
                                    <p:anim calcmode="lin" valueType="num">
                                      <p:cBhvr>
                                        <p:cTn id="27" dur="500" fill="hold"/>
                                        <p:tgtEl>
                                          <p:spTgt spid="43"/>
                                        </p:tgtEl>
                                        <p:attrNameLst>
                                          <p:attrName>ppt_w</p:attrName>
                                        </p:attrNameLst>
                                      </p:cBhvr>
                                      <p:tavLst>
                                        <p:tav tm="0">
                                          <p:val>
                                            <p:fltVal val="0"/>
                                          </p:val>
                                        </p:tav>
                                        <p:tav tm="100000">
                                          <p:val>
                                            <p:strVal val="#ppt_w"/>
                                          </p:val>
                                        </p:tav>
                                      </p:tavLst>
                                    </p:anim>
                                    <p:anim calcmode="lin" valueType="num">
                                      <p:cBhvr>
                                        <p:cTn id="28" dur="500" fill="hold"/>
                                        <p:tgtEl>
                                          <p:spTgt spid="43"/>
                                        </p:tgtEl>
                                        <p:attrNameLst>
                                          <p:attrName>ppt_h</p:attrName>
                                        </p:attrNameLst>
                                      </p:cBhvr>
                                      <p:tavLst>
                                        <p:tav tm="0">
                                          <p:val>
                                            <p:fltVal val="0"/>
                                          </p:val>
                                        </p:tav>
                                        <p:tav tm="100000">
                                          <p:val>
                                            <p:strVal val="#ppt_h"/>
                                          </p:val>
                                        </p:tav>
                                      </p:tavLst>
                                    </p:anim>
                                    <p:animEffect transition="in" filter="fade">
                                      <p:cBhvr>
                                        <p:cTn id="29" dur="500"/>
                                        <p:tgtEl>
                                          <p:spTgt spid="43"/>
                                        </p:tgtEl>
                                      </p:cBhvr>
                                    </p:animEffect>
                                  </p:childTnLst>
                                </p:cTn>
                              </p:par>
                              <p:par>
                                <p:cTn id="30" presetID="53" presetClass="entr" presetSubtype="16" fill="hold" grpId="0" nodeType="withEffect">
                                  <p:stCondLst>
                                    <p:cond delay="0"/>
                                  </p:stCondLst>
                                  <p:childTnLst>
                                    <p:set>
                                      <p:cBhvr>
                                        <p:cTn id="31" dur="1" fill="hold">
                                          <p:stCondLst>
                                            <p:cond delay="0"/>
                                          </p:stCondLst>
                                        </p:cTn>
                                        <p:tgtEl>
                                          <p:spTgt spid="44"/>
                                        </p:tgtEl>
                                        <p:attrNameLst>
                                          <p:attrName>style.visibility</p:attrName>
                                        </p:attrNameLst>
                                      </p:cBhvr>
                                      <p:to>
                                        <p:strVal val="visible"/>
                                      </p:to>
                                    </p:set>
                                    <p:anim calcmode="lin" valueType="num">
                                      <p:cBhvr>
                                        <p:cTn id="32" dur="500" fill="hold"/>
                                        <p:tgtEl>
                                          <p:spTgt spid="44"/>
                                        </p:tgtEl>
                                        <p:attrNameLst>
                                          <p:attrName>ppt_w</p:attrName>
                                        </p:attrNameLst>
                                      </p:cBhvr>
                                      <p:tavLst>
                                        <p:tav tm="0">
                                          <p:val>
                                            <p:fltVal val="0"/>
                                          </p:val>
                                        </p:tav>
                                        <p:tav tm="100000">
                                          <p:val>
                                            <p:strVal val="#ppt_w"/>
                                          </p:val>
                                        </p:tav>
                                      </p:tavLst>
                                    </p:anim>
                                    <p:anim calcmode="lin" valueType="num">
                                      <p:cBhvr>
                                        <p:cTn id="33" dur="500" fill="hold"/>
                                        <p:tgtEl>
                                          <p:spTgt spid="44"/>
                                        </p:tgtEl>
                                        <p:attrNameLst>
                                          <p:attrName>ppt_h</p:attrName>
                                        </p:attrNameLst>
                                      </p:cBhvr>
                                      <p:tavLst>
                                        <p:tav tm="0">
                                          <p:val>
                                            <p:fltVal val="0"/>
                                          </p:val>
                                        </p:tav>
                                        <p:tav tm="100000">
                                          <p:val>
                                            <p:strVal val="#ppt_h"/>
                                          </p:val>
                                        </p:tav>
                                      </p:tavLst>
                                    </p:anim>
                                    <p:animEffect transition="in" filter="fade">
                                      <p:cBhvr>
                                        <p:cTn id="34" dur="500"/>
                                        <p:tgtEl>
                                          <p:spTgt spid="44"/>
                                        </p:tgtEl>
                                      </p:cBhvr>
                                    </p:animEffect>
                                  </p:childTnLst>
                                </p:cTn>
                              </p:par>
                              <p:par>
                                <p:cTn id="35" presetID="53" presetClass="entr" presetSubtype="16" fill="hold" grpId="0" nodeType="withEffect">
                                  <p:stCondLst>
                                    <p:cond delay="0"/>
                                  </p:stCondLst>
                                  <p:childTnLst>
                                    <p:set>
                                      <p:cBhvr>
                                        <p:cTn id="36" dur="1" fill="hold">
                                          <p:stCondLst>
                                            <p:cond delay="0"/>
                                          </p:stCondLst>
                                        </p:cTn>
                                        <p:tgtEl>
                                          <p:spTgt spid="45"/>
                                        </p:tgtEl>
                                        <p:attrNameLst>
                                          <p:attrName>style.visibility</p:attrName>
                                        </p:attrNameLst>
                                      </p:cBhvr>
                                      <p:to>
                                        <p:strVal val="visible"/>
                                      </p:to>
                                    </p:set>
                                    <p:anim calcmode="lin" valueType="num">
                                      <p:cBhvr>
                                        <p:cTn id="37" dur="500" fill="hold"/>
                                        <p:tgtEl>
                                          <p:spTgt spid="45"/>
                                        </p:tgtEl>
                                        <p:attrNameLst>
                                          <p:attrName>ppt_w</p:attrName>
                                        </p:attrNameLst>
                                      </p:cBhvr>
                                      <p:tavLst>
                                        <p:tav tm="0">
                                          <p:val>
                                            <p:fltVal val="0"/>
                                          </p:val>
                                        </p:tav>
                                        <p:tav tm="100000">
                                          <p:val>
                                            <p:strVal val="#ppt_w"/>
                                          </p:val>
                                        </p:tav>
                                      </p:tavLst>
                                    </p:anim>
                                    <p:anim calcmode="lin" valueType="num">
                                      <p:cBhvr>
                                        <p:cTn id="38" dur="500" fill="hold"/>
                                        <p:tgtEl>
                                          <p:spTgt spid="45"/>
                                        </p:tgtEl>
                                        <p:attrNameLst>
                                          <p:attrName>ppt_h</p:attrName>
                                        </p:attrNameLst>
                                      </p:cBhvr>
                                      <p:tavLst>
                                        <p:tav tm="0">
                                          <p:val>
                                            <p:fltVal val="0"/>
                                          </p:val>
                                        </p:tav>
                                        <p:tav tm="100000">
                                          <p:val>
                                            <p:strVal val="#ppt_h"/>
                                          </p:val>
                                        </p:tav>
                                      </p:tavLst>
                                    </p:anim>
                                    <p:animEffect transition="in" filter="fade">
                                      <p:cBhvr>
                                        <p:cTn id="39" dur="500"/>
                                        <p:tgtEl>
                                          <p:spTgt spid="45"/>
                                        </p:tgtEl>
                                      </p:cBhvr>
                                    </p:animEffect>
                                  </p:childTnLst>
                                </p:cTn>
                              </p:par>
                              <p:par>
                                <p:cTn id="40" presetID="53" presetClass="entr" presetSubtype="16" fill="hold" grpId="0" nodeType="withEffect">
                                  <p:stCondLst>
                                    <p:cond delay="0"/>
                                  </p:stCondLst>
                                  <p:childTnLst>
                                    <p:set>
                                      <p:cBhvr>
                                        <p:cTn id="41" dur="1" fill="hold">
                                          <p:stCondLst>
                                            <p:cond delay="0"/>
                                          </p:stCondLst>
                                        </p:cTn>
                                        <p:tgtEl>
                                          <p:spTgt spid="46"/>
                                        </p:tgtEl>
                                        <p:attrNameLst>
                                          <p:attrName>style.visibility</p:attrName>
                                        </p:attrNameLst>
                                      </p:cBhvr>
                                      <p:to>
                                        <p:strVal val="visible"/>
                                      </p:to>
                                    </p:set>
                                    <p:anim calcmode="lin" valueType="num">
                                      <p:cBhvr>
                                        <p:cTn id="42" dur="500" fill="hold"/>
                                        <p:tgtEl>
                                          <p:spTgt spid="46"/>
                                        </p:tgtEl>
                                        <p:attrNameLst>
                                          <p:attrName>ppt_w</p:attrName>
                                        </p:attrNameLst>
                                      </p:cBhvr>
                                      <p:tavLst>
                                        <p:tav tm="0">
                                          <p:val>
                                            <p:fltVal val="0"/>
                                          </p:val>
                                        </p:tav>
                                        <p:tav tm="100000">
                                          <p:val>
                                            <p:strVal val="#ppt_w"/>
                                          </p:val>
                                        </p:tav>
                                      </p:tavLst>
                                    </p:anim>
                                    <p:anim calcmode="lin" valueType="num">
                                      <p:cBhvr>
                                        <p:cTn id="43" dur="500" fill="hold"/>
                                        <p:tgtEl>
                                          <p:spTgt spid="46"/>
                                        </p:tgtEl>
                                        <p:attrNameLst>
                                          <p:attrName>ppt_h</p:attrName>
                                        </p:attrNameLst>
                                      </p:cBhvr>
                                      <p:tavLst>
                                        <p:tav tm="0">
                                          <p:val>
                                            <p:fltVal val="0"/>
                                          </p:val>
                                        </p:tav>
                                        <p:tav tm="100000">
                                          <p:val>
                                            <p:strVal val="#ppt_h"/>
                                          </p:val>
                                        </p:tav>
                                      </p:tavLst>
                                    </p:anim>
                                    <p:animEffect transition="in" filter="fade">
                                      <p:cBhvr>
                                        <p:cTn id="44" dur="500"/>
                                        <p:tgtEl>
                                          <p:spTgt spid="46"/>
                                        </p:tgtEl>
                                      </p:cBhvr>
                                    </p:animEffect>
                                  </p:childTnLst>
                                </p:cTn>
                              </p:par>
                              <p:par>
                                <p:cTn id="45" presetID="53" presetClass="entr" presetSubtype="16" fill="hold" grpId="0" nodeType="withEffect">
                                  <p:stCondLst>
                                    <p:cond delay="0"/>
                                  </p:stCondLst>
                                  <p:childTnLst>
                                    <p:set>
                                      <p:cBhvr>
                                        <p:cTn id="46" dur="1" fill="hold">
                                          <p:stCondLst>
                                            <p:cond delay="0"/>
                                          </p:stCondLst>
                                        </p:cTn>
                                        <p:tgtEl>
                                          <p:spTgt spid="17"/>
                                        </p:tgtEl>
                                        <p:attrNameLst>
                                          <p:attrName>style.visibility</p:attrName>
                                        </p:attrNameLst>
                                      </p:cBhvr>
                                      <p:to>
                                        <p:strVal val="visible"/>
                                      </p:to>
                                    </p:set>
                                    <p:anim calcmode="lin" valueType="num">
                                      <p:cBhvr>
                                        <p:cTn id="47" dur="500" fill="hold"/>
                                        <p:tgtEl>
                                          <p:spTgt spid="17"/>
                                        </p:tgtEl>
                                        <p:attrNameLst>
                                          <p:attrName>ppt_w</p:attrName>
                                        </p:attrNameLst>
                                      </p:cBhvr>
                                      <p:tavLst>
                                        <p:tav tm="0">
                                          <p:val>
                                            <p:fltVal val="0"/>
                                          </p:val>
                                        </p:tav>
                                        <p:tav tm="100000">
                                          <p:val>
                                            <p:strVal val="#ppt_w"/>
                                          </p:val>
                                        </p:tav>
                                      </p:tavLst>
                                    </p:anim>
                                    <p:anim calcmode="lin" valueType="num">
                                      <p:cBhvr>
                                        <p:cTn id="48" dur="500" fill="hold"/>
                                        <p:tgtEl>
                                          <p:spTgt spid="17"/>
                                        </p:tgtEl>
                                        <p:attrNameLst>
                                          <p:attrName>ppt_h</p:attrName>
                                        </p:attrNameLst>
                                      </p:cBhvr>
                                      <p:tavLst>
                                        <p:tav tm="0">
                                          <p:val>
                                            <p:fltVal val="0"/>
                                          </p:val>
                                        </p:tav>
                                        <p:tav tm="100000">
                                          <p:val>
                                            <p:strVal val="#ppt_h"/>
                                          </p:val>
                                        </p:tav>
                                      </p:tavLst>
                                    </p:anim>
                                    <p:animEffect transition="in" filter="fade">
                                      <p:cBhvr>
                                        <p:cTn id="49" dur="500"/>
                                        <p:tgtEl>
                                          <p:spTgt spid="17"/>
                                        </p:tgtEl>
                                      </p:cBhvr>
                                    </p:animEffect>
                                  </p:childTnLst>
                                </p:cTn>
                              </p:par>
                              <p:par>
                                <p:cTn id="50" presetID="53" presetClass="entr" presetSubtype="16" fill="hold" grpId="0" nodeType="withEffect">
                                  <p:stCondLst>
                                    <p:cond delay="0"/>
                                  </p:stCondLst>
                                  <p:childTnLst>
                                    <p:set>
                                      <p:cBhvr>
                                        <p:cTn id="51" dur="1" fill="hold">
                                          <p:stCondLst>
                                            <p:cond delay="0"/>
                                          </p:stCondLst>
                                        </p:cTn>
                                        <p:tgtEl>
                                          <p:spTgt spid="18"/>
                                        </p:tgtEl>
                                        <p:attrNameLst>
                                          <p:attrName>style.visibility</p:attrName>
                                        </p:attrNameLst>
                                      </p:cBhvr>
                                      <p:to>
                                        <p:strVal val="visible"/>
                                      </p:to>
                                    </p:set>
                                    <p:anim calcmode="lin" valueType="num">
                                      <p:cBhvr>
                                        <p:cTn id="52" dur="500" fill="hold"/>
                                        <p:tgtEl>
                                          <p:spTgt spid="18"/>
                                        </p:tgtEl>
                                        <p:attrNameLst>
                                          <p:attrName>ppt_w</p:attrName>
                                        </p:attrNameLst>
                                      </p:cBhvr>
                                      <p:tavLst>
                                        <p:tav tm="0">
                                          <p:val>
                                            <p:fltVal val="0"/>
                                          </p:val>
                                        </p:tav>
                                        <p:tav tm="100000">
                                          <p:val>
                                            <p:strVal val="#ppt_w"/>
                                          </p:val>
                                        </p:tav>
                                      </p:tavLst>
                                    </p:anim>
                                    <p:anim calcmode="lin" valueType="num">
                                      <p:cBhvr>
                                        <p:cTn id="53" dur="500" fill="hold"/>
                                        <p:tgtEl>
                                          <p:spTgt spid="18"/>
                                        </p:tgtEl>
                                        <p:attrNameLst>
                                          <p:attrName>ppt_h</p:attrName>
                                        </p:attrNameLst>
                                      </p:cBhvr>
                                      <p:tavLst>
                                        <p:tav tm="0">
                                          <p:val>
                                            <p:fltVal val="0"/>
                                          </p:val>
                                        </p:tav>
                                        <p:tav tm="100000">
                                          <p:val>
                                            <p:strVal val="#ppt_h"/>
                                          </p:val>
                                        </p:tav>
                                      </p:tavLst>
                                    </p:anim>
                                    <p:animEffect transition="in" filter="fade">
                                      <p:cBhvr>
                                        <p:cTn id="54" dur="500"/>
                                        <p:tgtEl>
                                          <p:spTgt spid="18"/>
                                        </p:tgtEl>
                                      </p:cBhvr>
                                    </p:animEffect>
                                  </p:childTnLst>
                                </p:cTn>
                              </p:par>
                              <p:par>
                                <p:cTn id="55" presetID="53" presetClass="entr" presetSubtype="16" fill="hold" grpId="0" nodeType="withEffect">
                                  <p:stCondLst>
                                    <p:cond delay="0"/>
                                  </p:stCondLst>
                                  <p:childTnLst>
                                    <p:set>
                                      <p:cBhvr>
                                        <p:cTn id="56" dur="1" fill="hold">
                                          <p:stCondLst>
                                            <p:cond delay="0"/>
                                          </p:stCondLst>
                                        </p:cTn>
                                        <p:tgtEl>
                                          <p:spTgt spid="19"/>
                                        </p:tgtEl>
                                        <p:attrNameLst>
                                          <p:attrName>style.visibility</p:attrName>
                                        </p:attrNameLst>
                                      </p:cBhvr>
                                      <p:to>
                                        <p:strVal val="visible"/>
                                      </p:to>
                                    </p:set>
                                    <p:anim calcmode="lin" valueType="num">
                                      <p:cBhvr>
                                        <p:cTn id="57" dur="500" fill="hold"/>
                                        <p:tgtEl>
                                          <p:spTgt spid="19"/>
                                        </p:tgtEl>
                                        <p:attrNameLst>
                                          <p:attrName>ppt_w</p:attrName>
                                        </p:attrNameLst>
                                      </p:cBhvr>
                                      <p:tavLst>
                                        <p:tav tm="0">
                                          <p:val>
                                            <p:fltVal val="0"/>
                                          </p:val>
                                        </p:tav>
                                        <p:tav tm="100000">
                                          <p:val>
                                            <p:strVal val="#ppt_w"/>
                                          </p:val>
                                        </p:tav>
                                      </p:tavLst>
                                    </p:anim>
                                    <p:anim calcmode="lin" valueType="num">
                                      <p:cBhvr>
                                        <p:cTn id="58" dur="500" fill="hold"/>
                                        <p:tgtEl>
                                          <p:spTgt spid="19"/>
                                        </p:tgtEl>
                                        <p:attrNameLst>
                                          <p:attrName>ppt_h</p:attrName>
                                        </p:attrNameLst>
                                      </p:cBhvr>
                                      <p:tavLst>
                                        <p:tav tm="0">
                                          <p:val>
                                            <p:fltVal val="0"/>
                                          </p:val>
                                        </p:tav>
                                        <p:tav tm="100000">
                                          <p:val>
                                            <p:strVal val="#ppt_h"/>
                                          </p:val>
                                        </p:tav>
                                      </p:tavLst>
                                    </p:anim>
                                    <p:animEffect transition="in" filter="fade">
                                      <p:cBhvr>
                                        <p:cTn id="59" dur="500"/>
                                        <p:tgtEl>
                                          <p:spTgt spid="19"/>
                                        </p:tgtEl>
                                      </p:cBhvr>
                                    </p:animEffect>
                                  </p:childTnLst>
                                </p:cTn>
                              </p:par>
                              <p:par>
                                <p:cTn id="60" presetID="53" presetClass="entr" presetSubtype="16" fill="hold" grpId="0" nodeType="withEffect">
                                  <p:stCondLst>
                                    <p:cond delay="0"/>
                                  </p:stCondLst>
                                  <p:childTnLst>
                                    <p:set>
                                      <p:cBhvr>
                                        <p:cTn id="61" dur="1" fill="hold">
                                          <p:stCondLst>
                                            <p:cond delay="0"/>
                                          </p:stCondLst>
                                        </p:cTn>
                                        <p:tgtEl>
                                          <p:spTgt spid="20"/>
                                        </p:tgtEl>
                                        <p:attrNameLst>
                                          <p:attrName>style.visibility</p:attrName>
                                        </p:attrNameLst>
                                      </p:cBhvr>
                                      <p:to>
                                        <p:strVal val="visible"/>
                                      </p:to>
                                    </p:set>
                                    <p:anim calcmode="lin" valueType="num">
                                      <p:cBhvr>
                                        <p:cTn id="62" dur="500" fill="hold"/>
                                        <p:tgtEl>
                                          <p:spTgt spid="20"/>
                                        </p:tgtEl>
                                        <p:attrNameLst>
                                          <p:attrName>ppt_w</p:attrName>
                                        </p:attrNameLst>
                                      </p:cBhvr>
                                      <p:tavLst>
                                        <p:tav tm="0">
                                          <p:val>
                                            <p:fltVal val="0"/>
                                          </p:val>
                                        </p:tav>
                                        <p:tav tm="100000">
                                          <p:val>
                                            <p:strVal val="#ppt_w"/>
                                          </p:val>
                                        </p:tav>
                                      </p:tavLst>
                                    </p:anim>
                                    <p:anim calcmode="lin" valueType="num">
                                      <p:cBhvr>
                                        <p:cTn id="63" dur="500" fill="hold"/>
                                        <p:tgtEl>
                                          <p:spTgt spid="20"/>
                                        </p:tgtEl>
                                        <p:attrNameLst>
                                          <p:attrName>ppt_h</p:attrName>
                                        </p:attrNameLst>
                                      </p:cBhvr>
                                      <p:tavLst>
                                        <p:tav tm="0">
                                          <p:val>
                                            <p:fltVal val="0"/>
                                          </p:val>
                                        </p:tav>
                                        <p:tav tm="100000">
                                          <p:val>
                                            <p:strVal val="#ppt_h"/>
                                          </p:val>
                                        </p:tav>
                                      </p:tavLst>
                                    </p:anim>
                                    <p:animEffect transition="in" filter="fade">
                                      <p:cBhvr>
                                        <p:cTn id="64" dur="500"/>
                                        <p:tgtEl>
                                          <p:spTgt spid="20"/>
                                        </p:tgtEl>
                                      </p:cBhvr>
                                    </p:animEffect>
                                  </p:childTnLst>
                                </p:cTn>
                              </p:par>
                              <p:par>
                                <p:cTn id="65" presetID="53" presetClass="entr" presetSubtype="16" fill="hold" grpId="0" nodeType="withEffect">
                                  <p:stCondLst>
                                    <p:cond delay="0"/>
                                  </p:stCondLst>
                                  <p:childTnLst>
                                    <p:set>
                                      <p:cBhvr>
                                        <p:cTn id="66" dur="1" fill="hold">
                                          <p:stCondLst>
                                            <p:cond delay="0"/>
                                          </p:stCondLst>
                                        </p:cTn>
                                        <p:tgtEl>
                                          <p:spTgt spid="21"/>
                                        </p:tgtEl>
                                        <p:attrNameLst>
                                          <p:attrName>style.visibility</p:attrName>
                                        </p:attrNameLst>
                                      </p:cBhvr>
                                      <p:to>
                                        <p:strVal val="visible"/>
                                      </p:to>
                                    </p:set>
                                    <p:anim calcmode="lin" valueType="num">
                                      <p:cBhvr>
                                        <p:cTn id="67" dur="500" fill="hold"/>
                                        <p:tgtEl>
                                          <p:spTgt spid="21"/>
                                        </p:tgtEl>
                                        <p:attrNameLst>
                                          <p:attrName>ppt_w</p:attrName>
                                        </p:attrNameLst>
                                      </p:cBhvr>
                                      <p:tavLst>
                                        <p:tav tm="0">
                                          <p:val>
                                            <p:fltVal val="0"/>
                                          </p:val>
                                        </p:tav>
                                        <p:tav tm="100000">
                                          <p:val>
                                            <p:strVal val="#ppt_w"/>
                                          </p:val>
                                        </p:tav>
                                      </p:tavLst>
                                    </p:anim>
                                    <p:anim calcmode="lin" valueType="num">
                                      <p:cBhvr>
                                        <p:cTn id="68" dur="500" fill="hold"/>
                                        <p:tgtEl>
                                          <p:spTgt spid="21"/>
                                        </p:tgtEl>
                                        <p:attrNameLst>
                                          <p:attrName>ppt_h</p:attrName>
                                        </p:attrNameLst>
                                      </p:cBhvr>
                                      <p:tavLst>
                                        <p:tav tm="0">
                                          <p:val>
                                            <p:fltVal val="0"/>
                                          </p:val>
                                        </p:tav>
                                        <p:tav tm="100000">
                                          <p:val>
                                            <p:strVal val="#ppt_h"/>
                                          </p:val>
                                        </p:tav>
                                      </p:tavLst>
                                    </p:anim>
                                    <p:animEffect transition="in" filter="fade">
                                      <p:cBhvr>
                                        <p:cTn id="69" dur="500"/>
                                        <p:tgtEl>
                                          <p:spTgt spid="21"/>
                                        </p:tgtEl>
                                      </p:cBhvr>
                                    </p:animEffect>
                                  </p:childTnLst>
                                </p:cTn>
                              </p:par>
                              <p:par>
                                <p:cTn id="70" presetID="53" presetClass="entr" presetSubtype="16" fill="hold" grpId="0" nodeType="withEffect">
                                  <p:stCondLst>
                                    <p:cond delay="0"/>
                                  </p:stCondLst>
                                  <p:childTnLst>
                                    <p:set>
                                      <p:cBhvr>
                                        <p:cTn id="71" dur="1" fill="hold">
                                          <p:stCondLst>
                                            <p:cond delay="0"/>
                                          </p:stCondLst>
                                        </p:cTn>
                                        <p:tgtEl>
                                          <p:spTgt spid="36"/>
                                        </p:tgtEl>
                                        <p:attrNameLst>
                                          <p:attrName>style.visibility</p:attrName>
                                        </p:attrNameLst>
                                      </p:cBhvr>
                                      <p:to>
                                        <p:strVal val="visible"/>
                                      </p:to>
                                    </p:set>
                                    <p:anim calcmode="lin" valueType="num">
                                      <p:cBhvr>
                                        <p:cTn id="72" dur="500" fill="hold"/>
                                        <p:tgtEl>
                                          <p:spTgt spid="36"/>
                                        </p:tgtEl>
                                        <p:attrNameLst>
                                          <p:attrName>ppt_w</p:attrName>
                                        </p:attrNameLst>
                                      </p:cBhvr>
                                      <p:tavLst>
                                        <p:tav tm="0">
                                          <p:val>
                                            <p:fltVal val="0"/>
                                          </p:val>
                                        </p:tav>
                                        <p:tav tm="100000">
                                          <p:val>
                                            <p:strVal val="#ppt_w"/>
                                          </p:val>
                                        </p:tav>
                                      </p:tavLst>
                                    </p:anim>
                                    <p:anim calcmode="lin" valueType="num">
                                      <p:cBhvr>
                                        <p:cTn id="73" dur="500" fill="hold"/>
                                        <p:tgtEl>
                                          <p:spTgt spid="36"/>
                                        </p:tgtEl>
                                        <p:attrNameLst>
                                          <p:attrName>ppt_h</p:attrName>
                                        </p:attrNameLst>
                                      </p:cBhvr>
                                      <p:tavLst>
                                        <p:tav tm="0">
                                          <p:val>
                                            <p:fltVal val="0"/>
                                          </p:val>
                                        </p:tav>
                                        <p:tav tm="100000">
                                          <p:val>
                                            <p:strVal val="#ppt_h"/>
                                          </p:val>
                                        </p:tav>
                                      </p:tavLst>
                                    </p:anim>
                                    <p:animEffect transition="in" filter="fade">
                                      <p:cBhvr>
                                        <p:cTn id="74" dur="500"/>
                                        <p:tgtEl>
                                          <p:spTgt spid="36"/>
                                        </p:tgtEl>
                                      </p:cBhvr>
                                    </p:animEffect>
                                  </p:childTnLst>
                                </p:cTn>
                              </p:par>
                              <p:par>
                                <p:cTn id="75" presetID="53" presetClass="entr" presetSubtype="16" fill="hold" grpId="0" nodeType="withEffect">
                                  <p:stCondLst>
                                    <p:cond delay="0"/>
                                  </p:stCondLst>
                                  <p:childTnLst>
                                    <p:set>
                                      <p:cBhvr>
                                        <p:cTn id="76" dur="1" fill="hold">
                                          <p:stCondLst>
                                            <p:cond delay="0"/>
                                          </p:stCondLst>
                                        </p:cTn>
                                        <p:tgtEl>
                                          <p:spTgt spid="38"/>
                                        </p:tgtEl>
                                        <p:attrNameLst>
                                          <p:attrName>style.visibility</p:attrName>
                                        </p:attrNameLst>
                                      </p:cBhvr>
                                      <p:to>
                                        <p:strVal val="visible"/>
                                      </p:to>
                                    </p:set>
                                    <p:anim calcmode="lin" valueType="num">
                                      <p:cBhvr>
                                        <p:cTn id="77" dur="500" fill="hold"/>
                                        <p:tgtEl>
                                          <p:spTgt spid="38"/>
                                        </p:tgtEl>
                                        <p:attrNameLst>
                                          <p:attrName>ppt_w</p:attrName>
                                        </p:attrNameLst>
                                      </p:cBhvr>
                                      <p:tavLst>
                                        <p:tav tm="0">
                                          <p:val>
                                            <p:fltVal val="0"/>
                                          </p:val>
                                        </p:tav>
                                        <p:tav tm="100000">
                                          <p:val>
                                            <p:strVal val="#ppt_w"/>
                                          </p:val>
                                        </p:tav>
                                      </p:tavLst>
                                    </p:anim>
                                    <p:anim calcmode="lin" valueType="num">
                                      <p:cBhvr>
                                        <p:cTn id="78" dur="500" fill="hold"/>
                                        <p:tgtEl>
                                          <p:spTgt spid="38"/>
                                        </p:tgtEl>
                                        <p:attrNameLst>
                                          <p:attrName>ppt_h</p:attrName>
                                        </p:attrNameLst>
                                      </p:cBhvr>
                                      <p:tavLst>
                                        <p:tav tm="0">
                                          <p:val>
                                            <p:fltVal val="0"/>
                                          </p:val>
                                        </p:tav>
                                        <p:tav tm="100000">
                                          <p:val>
                                            <p:strVal val="#ppt_h"/>
                                          </p:val>
                                        </p:tav>
                                      </p:tavLst>
                                    </p:anim>
                                    <p:animEffect transition="in" filter="fade">
                                      <p:cBhvr>
                                        <p:cTn id="79" dur="500"/>
                                        <p:tgtEl>
                                          <p:spTgt spid="38"/>
                                        </p:tgtEl>
                                      </p:cBhvr>
                                    </p:animEffect>
                                  </p:childTnLst>
                                </p:cTn>
                              </p:par>
                              <p:par>
                                <p:cTn id="80" presetID="53" presetClass="entr" presetSubtype="16" fill="hold" grpId="0" nodeType="withEffect">
                                  <p:stCondLst>
                                    <p:cond delay="0"/>
                                  </p:stCondLst>
                                  <p:childTnLst>
                                    <p:set>
                                      <p:cBhvr>
                                        <p:cTn id="81" dur="1" fill="hold">
                                          <p:stCondLst>
                                            <p:cond delay="0"/>
                                          </p:stCondLst>
                                        </p:cTn>
                                        <p:tgtEl>
                                          <p:spTgt spid="30"/>
                                        </p:tgtEl>
                                        <p:attrNameLst>
                                          <p:attrName>style.visibility</p:attrName>
                                        </p:attrNameLst>
                                      </p:cBhvr>
                                      <p:to>
                                        <p:strVal val="visible"/>
                                      </p:to>
                                    </p:set>
                                    <p:anim calcmode="lin" valueType="num">
                                      <p:cBhvr>
                                        <p:cTn id="82" dur="500" fill="hold"/>
                                        <p:tgtEl>
                                          <p:spTgt spid="30"/>
                                        </p:tgtEl>
                                        <p:attrNameLst>
                                          <p:attrName>ppt_w</p:attrName>
                                        </p:attrNameLst>
                                      </p:cBhvr>
                                      <p:tavLst>
                                        <p:tav tm="0">
                                          <p:val>
                                            <p:fltVal val="0"/>
                                          </p:val>
                                        </p:tav>
                                        <p:tav tm="100000">
                                          <p:val>
                                            <p:strVal val="#ppt_w"/>
                                          </p:val>
                                        </p:tav>
                                      </p:tavLst>
                                    </p:anim>
                                    <p:anim calcmode="lin" valueType="num">
                                      <p:cBhvr>
                                        <p:cTn id="83" dur="500" fill="hold"/>
                                        <p:tgtEl>
                                          <p:spTgt spid="30"/>
                                        </p:tgtEl>
                                        <p:attrNameLst>
                                          <p:attrName>ppt_h</p:attrName>
                                        </p:attrNameLst>
                                      </p:cBhvr>
                                      <p:tavLst>
                                        <p:tav tm="0">
                                          <p:val>
                                            <p:fltVal val="0"/>
                                          </p:val>
                                        </p:tav>
                                        <p:tav tm="100000">
                                          <p:val>
                                            <p:strVal val="#ppt_h"/>
                                          </p:val>
                                        </p:tav>
                                      </p:tavLst>
                                    </p:anim>
                                    <p:animEffect transition="in" filter="fade">
                                      <p:cBhvr>
                                        <p:cTn id="84" dur="500"/>
                                        <p:tgtEl>
                                          <p:spTgt spid="30"/>
                                        </p:tgtEl>
                                      </p:cBhvr>
                                    </p:animEffect>
                                  </p:childTnLst>
                                </p:cTn>
                              </p:par>
                              <p:par>
                                <p:cTn id="85" presetID="53" presetClass="entr" presetSubtype="16" fill="hold" grpId="0" nodeType="withEffect">
                                  <p:stCondLst>
                                    <p:cond delay="0"/>
                                  </p:stCondLst>
                                  <p:childTnLst>
                                    <p:set>
                                      <p:cBhvr>
                                        <p:cTn id="86" dur="1" fill="hold">
                                          <p:stCondLst>
                                            <p:cond delay="0"/>
                                          </p:stCondLst>
                                        </p:cTn>
                                        <p:tgtEl>
                                          <p:spTgt spid="32"/>
                                        </p:tgtEl>
                                        <p:attrNameLst>
                                          <p:attrName>style.visibility</p:attrName>
                                        </p:attrNameLst>
                                      </p:cBhvr>
                                      <p:to>
                                        <p:strVal val="visible"/>
                                      </p:to>
                                    </p:set>
                                    <p:anim calcmode="lin" valueType="num">
                                      <p:cBhvr>
                                        <p:cTn id="87" dur="500" fill="hold"/>
                                        <p:tgtEl>
                                          <p:spTgt spid="32"/>
                                        </p:tgtEl>
                                        <p:attrNameLst>
                                          <p:attrName>ppt_w</p:attrName>
                                        </p:attrNameLst>
                                      </p:cBhvr>
                                      <p:tavLst>
                                        <p:tav tm="0">
                                          <p:val>
                                            <p:fltVal val="0"/>
                                          </p:val>
                                        </p:tav>
                                        <p:tav tm="100000">
                                          <p:val>
                                            <p:strVal val="#ppt_w"/>
                                          </p:val>
                                        </p:tav>
                                      </p:tavLst>
                                    </p:anim>
                                    <p:anim calcmode="lin" valueType="num">
                                      <p:cBhvr>
                                        <p:cTn id="88" dur="500" fill="hold"/>
                                        <p:tgtEl>
                                          <p:spTgt spid="32"/>
                                        </p:tgtEl>
                                        <p:attrNameLst>
                                          <p:attrName>ppt_h</p:attrName>
                                        </p:attrNameLst>
                                      </p:cBhvr>
                                      <p:tavLst>
                                        <p:tav tm="0">
                                          <p:val>
                                            <p:fltVal val="0"/>
                                          </p:val>
                                        </p:tav>
                                        <p:tav tm="100000">
                                          <p:val>
                                            <p:strVal val="#ppt_h"/>
                                          </p:val>
                                        </p:tav>
                                      </p:tavLst>
                                    </p:anim>
                                    <p:animEffect transition="in" filter="fade">
                                      <p:cBhvr>
                                        <p:cTn id="89" dur="500"/>
                                        <p:tgtEl>
                                          <p:spTgt spid="32"/>
                                        </p:tgtEl>
                                      </p:cBhvr>
                                    </p:animEffect>
                                  </p:childTnLst>
                                </p:cTn>
                              </p:par>
                              <p:par>
                                <p:cTn id="90" presetID="53" presetClass="entr" presetSubtype="16" fill="hold" grpId="0" nodeType="withEffect">
                                  <p:stCondLst>
                                    <p:cond delay="0"/>
                                  </p:stCondLst>
                                  <p:childTnLst>
                                    <p:set>
                                      <p:cBhvr>
                                        <p:cTn id="91" dur="1" fill="hold">
                                          <p:stCondLst>
                                            <p:cond delay="0"/>
                                          </p:stCondLst>
                                        </p:cTn>
                                        <p:tgtEl>
                                          <p:spTgt spid="28"/>
                                        </p:tgtEl>
                                        <p:attrNameLst>
                                          <p:attrName>style.visibility</p:attrName>
                                        </p:attrNameLst>
                                      </p:cBhvr>
                                      <p:to>
                                        <p:strVal val="visible"/>
                                      </p:to>
                                    </p:set>
                                    <p:anim calcmode="lin" valueType="num">
                                      <p:cBhvr>
                                        <p:cTn id="92" dur="500" fill="hold"/>
                                        <p:tgtEl>
                                          <p:spTgt spid="28"/>
                                        </p:tgtEl>
                                        <p:attrNameLst>
                                          <p:attrName>ppt_w</p:attrName>
                                        </p:attrNameLst>
                                      </p:cBhvr>
                                      <p:tavLst>
                                        <p:tav tm="0">
                                          <p:val>
                                            <p:fltVal val="0"/>
                                          </p:val>
                                        </p:tav>
                                        <p:tav tm="100000">
                                          <p:val>
                                            <p:strVal val="#ppt_w"/>
                                          </p:val>
                                        </p:tav>
                                      </p:tavLst>
                                    </p:anim>
                                    <p:anim calcmode="lin" valueType="num">
                                      <p:cBhvr>
                                        <p:cTn id="93" dur="500" fill="hold"/>
                                        <p:tgtEl>
                                          <p:spTgt spid="28"/>
                                        </p:tgtEl>
                                        <p:attrNameLst>
                                          <p:attrName>ppt_h</p:attrName>
                                        </p:attrNameLst>
                                      </p:cBhvr>
                                      <p:tavLst>
                                        <p:tav tm="0">
                                          <p:val>
                                            <p:fltVal val="0"/>
                                          </p:val>
                                        </p:tav>
                                        <p:tav tm="100000">
                                          <p:val>
                                            <p:strVal val="#ppt_h"/>
                                          </p:val>
                                        </p:tav>
                                      </p:tavLst>
                                    </p:anim>
                                    <p:animEffect transition="in" filter="fade">
                                      <p:cBhvr>
                                        <p:cTn id="94" dur="500"/>
                                        <p:tgtEl>
                                          <p:spTgt spid="28"/>
                                        </p:tgtEl>
                                      </p:cBhvr>
                                    </p:animEffect>
                                  </p:childTnLst>
                                </p:cTn>
                              </p:par>
                              <p:par>
                                <p:cTn id="95" presetID="53" presetClass="entr" presetSubtype="16" fill="hold" grpId="0" nodeType="withEffect">
                                  <p:stCondLst>
                                    <p:cond delay="0"/>
                                  </p:stCondLst>
                                  <p:childTnLst>
                                    <p:set>
                                      <p:cBhvr>
                                        <p:cTn id="96" dur="1" fill="hold">
                                          <p:stCondLst>
                                            <p:cond delay="0"/>
                                          </p:stCondLst>
                                        </p:cTn>
                                        <p:tgtEl>
                                          <p:spTgt spid="29"/>
                                        </p:tgtEl>
                                        <p:attrNameLst>
                                          <p:attrName>style.visibility</p:attrName>
                                        </p:attrNameLst>
                                      </p:cBhvr>
                                      <p:to>
                                        <p:strVal val="visible"/>
                                      </p:to>
                                    </p:set>
                                    <p:anim calcmode="lin" valueType="num">
                                      <p:cBhvr>
                                        <p:cTn id="97" dur="500" fill="hold"/>
                                        <p:tgtEl>
                                          <p:spTgt spid="29"/>
                                        </p:tgtEl>
                                        <p:attrNameLst>
                                          <p:attrName>ppt_w</p:attrName>
                                        </p:attrNameLst>
                                      </p:cBhvr>
                                      <p:tavLst>
                                        <p:tav tm="0">
                                          <p:val>
                                            <p:fltVal val="0"/>
                                          </p:val>
                                        </p:tav>
                                        <p:tav tm="100000">
                                          <p:val>
                                            <p:strVal val="#ppt_w"/>
                                          </p:val>
                                        </p:tav>
                                      </p:tavLst>
                                    </p:anim>
                                    <p:anim calcmode="lin" valueType="num">
                                      <p:cBhvr>
                                        <p:cTn id="98" dur="500" fill="hold"/>
                                        <p:tgtEl>
                                          <p:spTgt spid="29"/>
                                        </p:tgtEl>
                                        <p:attrNameLst>
                                          <p:attrName>ppt_h</p:attrName>
                                        </p:attrNameLst>
                                      </p:cBhvr>
                                      <p:tavLst>
                                        <p:tav tm="0">
                                          <p:val>
                                            <p:fltVal val="0"/>
                                          </p:val>
                                        </p:tav>
                                        <p:tav tm="100000">
                                          <p:val>
                                            <p:strVal val="#ppt_h"/>
                                          </p:val>
                                        </p:tav>
                                      </p:tavLst>
                                    </p:anim>
                                    <p:animEffect transition="in" filter="fade">
                                      <p:cBhvr>
                                        <p:cTn id="99" dur="500"/>
                                        <p:tgtEl>
                                          <p:spTgt spid="29"/>
                                        </p:tgtEl>
                                      </p:cBhvr>
                                    </p:animEffect>
                                  </p:childTnLst>
                                </p:cTn>
                              </p:par>
                              <p:par>
                                <p:cTn id="100" presetID="53" presetClass="entr" presetSubtype="16" fill="hold" grpId="0" nodeType="withEffect">
                                  <p:stCondLst>
                                    <p:cond delay="0"/>
                                  </p:stCondLst>
                                  <p:childTnLst>
                                    <p:set>
                                      <p:cBhvr>
                                        <p:cTn id="101" dur="1" fill="hold">
                                          <p:stCondLst>
                                            <p:cond delay="0"/>
                                          </p:stCondLst>
                                        </p:cTn>
                                        <p:tgtEl>
                                          <p:spTgt spid="26"/>
                                        </p:tgtEl>
                                        <p:attrNameLst>
                                          <p:attrName>style.visibility</p:attrName>
                                        </p:attrNameLst>
                                      </p:cBhvr>
                                      <p:to>
                                        <p:strVal val="visible"/>
                                      </p:to>
                                    </p:set>
                                    <p:anim calcmode="lin" valueType="num">
                                      <p:cBhvr>
                                        <p:cTn id="102" dur="500" fill="hold"/>
                                        <p:tgtEl>
                                          <p:spTgt spid="26"/>
                                        </p:tgtEl>
                                        <p:attrNameLst>
                                          <p:attrName>ppt_w</p:attrName>
                                        </p:attrNameLst>
                                      </p:cBhvr>
                                      <p:tavLst>
                                        <p:tav tm="0">
                                          <p:val>
                                            <p:fltVal val="0"/>
                                          </p:val>
                                        </p:tav>
                                        <p:tav tm="100000">
                                          <p:val>
                                            <p:strVal val="#ppt_w"/>
                                          </p:val>
                                        </p:tav>
                                      </p:tavLst>
                                    </p:anim>
                                    <p:anim calcmode="lin" valueType="num">
                                      <p:cBhvr>
                                        <p:cTn id="103" dur="500" fill="hold"/>
                                        <p:tgtEl>
                                          <p:spTgt spid="26"/>
                                        </p:tgtEl>
                                        <p:attrNameLst>
                                          <p:attrName>ppt_h</p:attrName>
                                        </p:attrNameLst>
                                      </p:cBhvr>
                                      <p:tavLst>
                                        <p:tav tm="0">
                                          <p:val>
                                            <p:fltVal val="0"/>
                                          </p:val>
                                        </p:tav>
                                        <p:tav tm="100000">
                                          <p:val>
                                            <p:strVal val="#ppt_h"/>
                                          </p:val>
                                        </p:tav>
                                      </p:tavLst>
                                    </p:anim>
                                    <p:animEffect transition="in" filter="fade">
                                      <p:cBhvr>
                                        <p:cTn id="104" dur="500"/>
                                        <p:tgtEl>
                                          <p:spTgt spid="26"/>
                                        </p:tgtEl>
                                      </p:cBhvr>
                                    </p:animEffect>
                                  </p:childTnLst>
                                </p:cTn>
                              </p:par>
                              <p:par>
                                <p:cTn id="105" presetID="53" presetClass="entr" presetSubtype="16" fill="hold" grpId="0" nodeType="withEffect">
                                  <p:stCondLst>
                                    <p:cond delay="0"/>
                                  </p:stCondLst>
                                  <p:childTnLst>
                                    <p:set>
                                      <p:cBhvr>
                                        <p:cTn id="106" dur="1" fill="hold">
                                          <p:stCondLst>
                                            <p:cond delay="0"/>
                                          </p:stCondLst>
                                        </p:cTn>
                                        <p:tgtEl>
                                          <p:spTgt spid="27"/>
                                        </p:tgtEl>
                                        <p:attrNameLst>
                                          <p:attrName>style.visibility</p:attrName>
                                        </p:attrNameLst>
                                      </p:cBhvr>
                                      <p:to>
                                        <p:strVal val="visible"/>
                                      </p:to>
                                    </p:set>
                                    <p:anim calcmode="lin" valueType="num">
                                      <p:cBhvr>
                                        <p:cTn id="107" dur="500" fill="hold"/>
                                        <p:tgtEl>
                                          <p:spTgt spid="27"/>
                                        </p:tgtEl>
                                        <p:attrNameLst>
                                          <p:attrName>ppt_w</p:attrName>
                                        </p:attrNameLst>
                                      </p:cBhvr>
                                      <p:tavLst>
                                        <p:tav tm="0">
                                          <p:val>
                                            <p:fltVal val="0"/>
                                          </p:val>
                                        </p:tav>
                                        <p:tav tm="100000">
                                          <p:val>
                                            <p:strVal val="#ppt_w"/>
                                          </p:val>
                                        </p:tav>
                                      </p:tavLst>
                                    </p:anim>
                                    <p:anim calcmode="lin" valueType="num">
                                      <p:cBhvr>
                                        <p:cTn id="108" dur="500" fill="hold"/>
                                        <p:tgtEl>
                                          <p:spTgt spid="27"/>
                                        </p:tgtEl>
                                        <p:attrNameLst>
                                          <p:attrName>ppt_h</p:attrName>
                                        </p:attrNameLst>
                                      </p:cBhvr>
                                      <p:tavLst>
                                        <p:tav tm="0">
                                          <p:val>
                                            <p:fltVal val="0"/>
                                          </p:val>
                                        </p:tav>
                                        <p:tav tm="100000">
                                          <p:val>
                                            <p:strVal val="#ppt_h"/>
                                          </p:val>
                                        </p:tav>
                                      </p:tavLst>
                                    </p:anim>
                                    <p:animEffect transition="in" filter="fade">
                                      <p:cBhvr>
                                        <p:cTn id="109"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P spid="19" grpId="0" animBg="1"/>
      <p:bldP spid="20" grpId="0" animBg="1"/>
      <p:bldP spid="21" grpId="0" animBg="1"/>
      <p:bldP spid="36" grpId="0" animBg="1"/>
      <p:bldP spid="38" grpId="0"/>
      <p:bldP spid="30" grpId="0" animBg="1"/>
      <p:bldP spid="32" grpId="0"/>
      <p:bldP spid="28" grpId="0" animBg="1"/>
      <p:bldP spid="29" grpId="0"/>
      <p:bldP spid="26" grpId="0" animBg="1"/>
      <p:bldP spid="27" grpId="0"/>
      <p:bldP spid="35" grpId="0"/>
      <p:bldP spid="37" grpId="0"/>
      <p:bldP spid="41" grpId="0"/>
      <p:bldP spid="42" grpId="0"/>
      <p:bldP spid="43" grpId="0"/>
      <p:bldP spid="44" grpId="0"/>
      <p:bldP spid="45" grpId="0"/>
      <p:bldP spid="4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Block Arc 51"/>
          <p:cNvSpPr/>
          <p:nvPr/>
        </p:nvSpPr>
        <p:spPr>
          <a:xfrm>
            <a:off x="1234284" y="2442222"/>
            <a:ext cx="2218145" cy="2216151"/>
          </a:xfrm>
          <a:prstGeom prst="blockArc">
            <a:avLst>
              <a:gd name="adj1" fmla="val 10800000"/>
              <a:gd name="adj2" fmla="val 3"/>
              <a:gd name="adj3" fmla="val 15291"/>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86694" tIns="43347" rIns="86694" bIns="43347" anchor="ctr"/>
          <a:lstStyle/>
          <a:p>
            <a:pPr algn="ctr" defTabSz="1375382">
              <a:defRPr/>
            </a:pPr>
            <a:endParaRPr lang="en-US" sz="2500" dirty="0">
              <a:solidFill>
                <a:schemeClr val="tx1"/>
              </a:solidFill>
              <a:latin typeface="微软雅黑"/>
              <a:ea typeface="微软雅黑"/>
              <a:cs typeface="+mn-ea"/>
              <a:sym typeface="微软雅黑"/>
            </a:endParaRPr>
          </a:p>
        </p:txBody>
      </p:sp>
      <p:sp>
        <p:nvSpPr>
          <p:cNvPr id="53" name="Block Arc 52"/>
          <p:cNvSpPr/>
          <p:nvPr/>
        </p:nvSpPr>
        <p:spPr>
          <a:xfrm rot="10800000">
            <a:off x="3109548" y="2437989"/>
            <a:ext cx="2218145" cy="2218267"/>
          </a:xfrm>
          <a:prstGeom prst="blockArc">
            <a:avLst>
              <a:gd name="adj1" fmla="val 10800000"/>
              <a:gd name="adj2" fmla="val 3"/>
              <a:gd name="adj3" fmla="val 15291"/>
            </a:avLst>
          </a:prstGeom>
          <a:solidFill>
            <a:srgbClr val="F785A0"/>
          </a:solidFill>
          <a:ln w="25400" cap="flat" cmpd="sng" algn="ctr">
            <a:noFill/>
            <a:prstDash val="solid"/>
          </a:ln>
          <a:effectLst/>
        </p:spPr>
        <p:txBody>
          <a:bodyPr rot="0" spcFirstLastPara="0" vertOverflow="overflow" horzOverflow="overflow" vert="horz" wrap="square" lIns="91413" tIns="45706" rIns="91413" bIns="45706" numCol="1" spcCol="0" rtlCol="0" fromWordArt="0" anchor="ctr" anchorCtr="0" forceAA="0" compatLnSpc="1">
            <a:prstTxWarp prst="textNoShape">
              <a:avLst/>
            </a:prstTxWarp>
            <a:noAutofit/>
          </a:bodyPr>
          <a:lstStyle/>
          <a:p>
            <a:pPr algn="ctr">
              <a:lnSpc>
                <a:spcPct val="130000"/>
              </a:lnSpc>
            </a:pPr>
            <a:endParaRPr lang="en-US" sz="1900" kern="0" dirty="0">
              <a:solidFill>
                <a:sysClr val="window" lastClr="FFFFFF"/>
              </a:solidFill>
              <a:latin typeface="微软雅黑"/>
              <a:ea typeface="微软雅黑"/>
              <a:sym typeface="微软雅黑"/>
            </a:endParaRPr>
          </a:p>
        </p:txBody>
      </p:sp>
      <p:sp>
        <p:nvSpPr>
          <p:cNvPr id="54" name="Block Arc 53"/>
          <p:cNvSpPr/>
          <p:nvPr/>
        </p:nvSpPr>
        <p:spPr>
          <a:xfrm>
            <a:off x="4986928" y="2442222"/>
            <a:ext cx="2218145" cy="2216151"/>
          </a:xfrm>
          <a:prstGeom prst="blockArc">
            <a:avLst>
              <a:gd name="adj1" fmla="val 10800000"/>
              <a:gd name="adj2" fmla="val 3"/>
              <a:gd name="adj3" fmla="val 15291"/>
            </a:avLst>
          </a:prstGeom>
          <a:solidFill>
            <a:srgbClr val="F785A0"/>
          </a:solidFill>
          <a:ln>
            <a:noFill/>
          </a:ln>
        </p:spPr>
        <p:style>
          <a:lnRef idx="2">
            <a:schemeClr val="accent1">
              <a:shade val="50000"/>
            </a:schemeClr>
          </a:lnRef>
          <a:fillRef idx="1">
            <a:schemeClr val="accent1"/>
          </a:fillRef>
          <a:effectRef idx="0">
            <a:schemeClr val="accent1"/>
          </a:effectRef>
          <a:fontRef idx="minor">
            <a:schemeClr val="lt1"/>
          </a:fontRef>
        </p:style>
        <p:txBody>
          <a:bodyPr lIns="86694" tIns="43347" rIns="86694" bIns="43347" anchor="ctr"/>
          <a:lstStyle/>
          <a:p>
            <a:pPr algn="ctr" defTabSz="1375382">
              <a:defRPr/>
            </a:pPr>
            <a:endParaRPr lang="en-US" sz="2500" dirty="0">
              <a:solidFill>
                <a:schemeClr val="tx1"/>
              </a:solidFill>
              <a:latin typeface="微软雅黑"/>
              <a:ea typeface="微软雅黑"/>
              <a:cs typeface="+mn-ea"/>
              <a:sym typeface="微软雅黑"/>
            </a:endParaRPr>
          </a:p>
        </p:txBody>
      </p:sp>
      <p:sp>
        <p:nvSpPr>
          <p:cNvPr id="55" name="Block Arc 54"/>
          <p:cNvSpPr/>
          <p:nvPr/>
        </p:nvSpPr>
        <p:spPr>
          <a:xfrm rot="10800000">
            <a:off x="6862191" y="2437989"/>
            <a:ext cx="2218145" cy="2218267"/>
          </a:xfrm>
          <a:prstGeom prst="blockArc">
            <a:avLst>
              <a:gd name="adj1" fmla="val 10800000"/>
              <a:gd name="adj2" fmla="val 3"/>
              <a:gd name="adj3" fmla="val 15291"/>
            </a:avLst>
          </a:prstGeom>
          <a:solidFill>
            <a:srgbClr val="F785A0"/>
          </a:solidFill>
          <a:ln w="25400" cap="flat" cmpd="sng" algn="ctr">
            <a:noFill/>
            <a:prstDash val="solid"/>
          </a:ln>
          <a:effectLst/>
        </p:spPr>
        <p:txBody>
          <a:bodyPr rot="0" spcFirstLastPara="0" vertOverflow="overflow" horzOverflow="overflow" vert="horz" wrap="square" lIns="91413" tIns="45706" rIns="91413" bIns="45706" numCol="1" spcCol="0" rtlCol="0" fromWordArt="0" anchor="ctr" anchorCtr="0" forceAA="0" compatLnSpc="1">
            <a:prstTxWarp prst="textNoShape">
              <a:avLst/>
            </a:prstTxWarp>
            <a:noAutofit/>
          </a:bodyPr>
          <a:lstStyle/>
          <a:p>
            <a:pPr algn="ctr">
              <a:lnSpc>
                <a:spcPct val="130000"/>
              </a:lnSpc>
            </a:pPr>
            <a:endParaRPr lang="en-US" sz="1900" kern="0" dirty="0">
              <a:solidFill>
                <a:sysClr val="window" lastClr="FFFFFF"/>
              </a:solidFill>
              <a:latin typeface="微软雅黑"/>
              <a:ea typeface="微软雅黑"/>
              <a:sym typeface="微软雅黑"/>
            </a:endParaRPr>
          </a:p>
        </p:txBody>
      </p:sp>
      <p:sp>
        <p:nvSpPr>
          <p:cNvPr id="56" name="Block Arc 55"/>
          <p:cNvSpPr/>
          <p:nvPr/>
        </p:nvSpPr>
        <p:spPr>
          <a:xfrm>
            <a:off x="8739573" y="2442222"/>
            <a:ext cx="2218145" cy="2216151"/>
          </a:xfrm>
          <a:prstGeom prst="blockArc">
            <a:avLst>
              <a:gd name="adj1" fmla="val 10800000"/>
              <a:gd name="adj2" fmla="val 3"/>
              <a:gd name="adj3" fmla="val 15291"/>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86694" tIns="43347" rIns="86694" bIns="43347" anchor="ctr"/>
          <a:lstStyle/>
          <a:p>
            <a:pPr algn="ctr" defTabSz="1375382">
              <a:defRPr/>
            </a:pPr>
            <a:endParaRPr lang="en-US" sz="2500" dirty="0">
              <a:solidFill>
                <a:schemeClr val="tx1"/>
              </a:solidFill>
              <a:latin typeface="微软雅黑"/>
              <a:ea typeface="微软雅黑"/>
              <a:cs typeface="+mn-ea"/>
              <a:sym typeface="微软雅黑"/>
            </a:endParaRPr>
          </a:p>
        </p:txBody>
      </p:sp>
      <p:sp>
        <p:nvSpPr>
          <p:cNvPr id="63" name="Freeform 62"/>
          <p:cNvSpPr/>
          <p:nvPr/>
        </p:nvSpPr>
        <p:spPr>
          <a:xfrm>
            <a:off x="1704159" y="2929055"/>
            <a:ext cx="1288979" cy="1289051"/>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solidFill>
            <a:srgbClr val="F785A0"/>
          </a:solidFill>
          <a:ln>
            <a:solidFill>
              <a:srgbClr val="FFFFFE"/>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243814" tIns="243814" rIns="210655" bIns="210655" spcCol="1204" anchor="ctr"/>
          <a:lstStyle/>
          <a:p>
            <a:pPr algn="ctr" defTabSz="1185231">
              <a:spcAft>
                <a:spcPct val="35000"/>
              </a:spcAft>
              <a:defRPr/>
            </a:pPr>
            <a:r>
              <a:rPr lang="en-US" sz="4800" dirty="0">
                <a:solidFill>
                  <a:schemeClr val="bg1"/>
                </a:solidFill>
                <a:latin typeface="微软雅黑"/>
                <a:ea typeface="微软雅黑"/>
                <a:cs typeface="+mn-ea"/>
                <a:sym typeface="微软雅黑"/>
              </a:rPr>
              <a:t>01</a:t>
            </a:r>
          </a:p>
        </p:txBody>
      </p:sp>
      <p:sp>
        <p:nvSpPr>
          <p:cNvPr id="64" name="Freeform 63"/>
          <p:cNvSpPr/>
          <p:nvPr/>
        </p:nvSpPr>
        <p:spPr>
          <a:xfrm>
            <a:off x="3583656" y="2929055"/>
            <a:ext cx="1288979" cy="1289051"/>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solidFill>
            <a:srgbClr val="F785A0"/>
          </a:solidFill>
          <a:ln w="25400" cap="flat" cmpd="sng" algn="ctr">
            <a:solidFill>
              <a:srgbClr val="FFFFFE"/>
            </a:solidFill>
            <a:prstDash val="solid"/>
          </a:ln>
          <a:effectLst/>
        </p:spPr>
        <p:txBody>
          <a:bodyPr rot="0" spcFirstLastPara="0" vertOverflow="overflow" horzOverflow="overflow" vert="horz" wrap="square" lIns="91413" tIns="45706" rIns="91413" bIns="45706" numCol="1" spcCol="0" rtlCol="0" fromWordArt="0" anchor="ctr" anchorCtr="0" forceAA="0" compatLnSpc="1">
            <a:prstTxWarp prst="textNoShape">
              <a:avLst/>
            </a:prstTxWarp>
            <a:noAutofit/>
          </a:bodyPr>
          <a:lstStyle/>
          <a:p>
            <a:pPr algn="ctr">
              <a:lnSpc>
                <a:spcPct val="130000"/>
              </a:lnSpc>
            </a:pPr>
            <a:r>
              <a:rPr lang="en-US" sz="4800" kern="0" dirty="0">
                <a:solidFill>
                  <a:schemeClr val="bg1"/>
                </a:solidFill>
                <a:latin typeface="微软雅黑"/>
                <a:ea typeface="微软雅黑"/>
                <a:sym typeface="微软雅黑"/>
              </a:rPr>
              <a:t>02</a:t>
            </a:r>
          </a:p>
        </p:txBody>
      </p:sp>
      <p:sp>
        <p:nvSpPr>
          <p:cNvPr id="65" name="Freeform 64"/>
          <p:cNvSpPr/>
          <p:nvPr/>
        </p:nvSpPr>
        <p:spPr>
          <a:xfrm>
            <a:off x="5463153" y="2929055"/>
            <a:ext cx="1288979" cy="1289051"/>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solidFill>
            <a:srgbClr val="F785A0"/>
          </a:solidFill>
          <a:ln>
            <a:solidFill>
              <a:srgbClr val="FFFFFE"/>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243814" tIns="243814" rIns="210655" bIns="210655" spcCol="1204" anchor="ctr"/>
          <a:lstStyle/>
          <a:p>
            <a:pPr algn="ctr" defTabSz="1185231">
              <a:spcAft>
                <a:spcPct val="35000"/>
              </a:spcAft>
              <a:defRPr/>
            </a:pPr>
            <a:r>
              <a:rPr lang="en-US" sz="4800" dirty="0">
                <a:solidFill>
                  <a:schemeClr val="bg1"/>
                </a:solidFill>
                <a:latin typeface="微软雅黑"/>
                <a:ea typeface="微软雅黑"/>
                <a:cs typeface="+mn-ea"/>
                <a:sym typeface="微软雅黑"/>
              </a:rPr>
              <a:t>03</a:t>
            </a:r>
          </a:p>
        </p:txBody>
      </p:sp>
      <p:sp>
        <p:nvSpPr>
          <p:cNvPr id="66" name="Freeform 65"/>
          <p:cNvSpPr/>
          <p:nvPr/>
        </p:nvSpPr>
        <p:spPr>
          <a:xfrm>
            <a:off x="7342650" y="2929055"/>
            <a:ext cx="1288979" cy="1289051"/>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solidFill>
            <a:srgbClr val="F785A0"/>
          </a:solidFill>
          <a:ln w="25400" cap="flat" cmpd="sng" algn="ctr">
            <a:solidFill>
              <a:srgbClr val="FFFFFE"/>
            </a:solidFill>
            <a:prstDash val="solid"/>
          </a:ln>
          <a:effectLst/>
        </p:spPr>
        <p:txBody>
          <a:bodyPr rot="0" spcFirstLastPara="0" vertOverflow="overflow" horzOverflow="overflow" vert="horz" wrap="square" lIns="91413" tIns="45706" rIns="91413" bIns="45706" numCol="1" spcCol="0" rtlCol="0" fromWordArt="0" anchor="ctr" anchorCtr="0" forceAA="0" compatLnSpc="1">
            <a:prstTxWarp prst="textNoShape">
              <a:avLst/>
            </a:prstTxWarp>
            <a:noAutofit/>
          </a:bodyPr>
          <a:lstStyle/>
          <a:p>
            <a:pPr algn="ctr">
              <a:lnSpc>
                <a:spcPct val="130000"/>
              </a:lnSpc>
            </a:pPr>
            <a:r>
              <a:rPr lang="en-US" sz="4800" kern="0" dirty="0">
                <a:solidFill>
                  <a:schemeClr val="bg1"/>
                </a:solidFill>
                <a:latin typeface="微软雅黑"/>
                <a:ea typeface="微软雅黑"/>
                <a:sym typeface="微软雅黑"/>
              </a:rPr>
              <a:t>04</a:t>
            </a:r>
          </a:p>
        </p:txBody>
      </p:sp>
      <p:sp>
        <p:nvSpPr>
          <p:cNvPr id="67" name="Freeform 66"/>
          <p:cNvSpPr/>
          <p:nvPr/>
        </p:nvSpPr>
        <p:spPr>
          <a:xfrm>
            <a:off x="9224262" y="2929055"/>
            <a:ext cx="1286863" cy="1289051"/>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solidFill>
            <a:srgbClr val="F785A0"/>
          </a:solidFill>
          <a:ln>
            <a:solidFill>
              <a:srgbClr val="FFFFFE"/>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243814" tIns="243814" rIns="210655" bIns="210655" spcCol="1204" anchor="ctr"/>
          <a:lstStyle/>
          <a:p>
            <a:pPr algn="ctr" defTabSz="1185231">
              <a:spcAft>
                <a:spcPct val="35000"/>
              </a:spcAft>
              <a:defRPr/>
            </a:pPr>
            <a:r>
              <a:rPr lang="en-US" sz="4800" dirty="0">
                <a:solidFill>
                  <a:schemeClr val="bg1"/>
                </a:solidFill>
                <a:latin typeface="微软雅黑"/>
                <a:ea typeface="微软雅黑"/>
                <a:cs typeface="+mn-ea"/>
                <a:sym typeface="微软雅黑"/>
              </a:rPr>
              <a:t>05</a:t>
            </a:r>
          </a:p>
        </p:txBody>
      </p:sp>
      <p:sp>
        <p:nvSpPr>
          <p:cNvPr id="76" name="TextBox 75"/>
          <p:cNvSpPr txBox="1"/>
          <p:nvPr/>
        </p:nvSpPr>
        <p:spPr>
          <a:xfrm>
            <a:off x="1646471" y="4461654"/>
            <a:ext cx="1385299" cy="291834"/>
          </a:xfrm>
          <a:prstGeom prst="rect">
            <a:avLst/>
          </a:prstGeom>
          <a:noFill/>
        </p:spPr>
        <p:txBody>
          <a:bodyPr wrap="square" lIns="0" tIns="0" rIns="0" bIns="0" anchor="ctr">
            <a:spAutoFit/>
          </a:bodyPr>
          <a:lstStyle/>
          <a:p>
            <a:pPr algn="ctr" defTabSz="1219094">
              <a:spcBef>
                <a:spcPct val="20000"/>
              </a:spcBef>
              <a:defRPr/>
            </a:pPr>
            <a:r>
              <a:rPr lang="en-US" sz="1900" dirty="0">
                <a:latin typeface="微软雅黑"/>
                <a:ea typeface="微软雅黑"/>
                <a:cs typeface="+mn-ea"/>
                <a:sym typeface="微软雅黑"/>
              </a:rPr>
              <a:t>2011</a:t>
            </a:r>
          </a:p>
        </p:txBody>
      </p:sp>
      <p:sp>
        <p:nvSpPr>
          <p:cNvPr id="78" name="TextBox 77"/>
          <p:cNvSpPr txBox="1">
            <a:spLocks noChangeArrowheads="1"/>
          </p:cNvSpPr>
          <p:nvPr/>
        </p:nvSpPr>
        <p:spPr bwMode="auto">
          <a:xfrm>
            <a:off x="3993706" y="2500002"/>
            <a:ext cx="60272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pPr algn="ctr" defTabSz="1219094">
              <a:spcBef>
                <a:spcPct val="20000"/>
              </a:spcBef>
            </a:pPr>
            <a:r>
              <a:rPr lang="en-US" altLang="zh-CN" dirty="0">
                <a:solidFill>
                  <a:schemeClr val="tx1">
                    <a:lumMod val="75000"/>
                    <a:lumOff val="25000"/>
                  </a:schemeClr>
                </a:solidFill>
                <a:latin typeface="微软雅黑"/>
                <a:ea typeface="微软雅黑"/>
                <a:cs typeface="+mn-ea"/>
                <a:sym typeface="微软雅黑"/>
              </a:rPr>
              <a:t>2013</a:t>
            </a:r>
          </a:p>
        </p:txBody>
      </p:sp>
      <p:sp>
        <p:nvSpPr>
          <p:cNvPr id="79" name="TextBox 78"/>
          <p:cNvSpPr txBox="1">
            <a:spLocks noChangeArrowheads="1"/>
          </p:cNvSpPr>
          <p:nvPr/>
        </p:nvSpPr>
        <p:spPr bwMode="auto">
          <a:xfrm>
            <a:off x="5792578" y="4453685"/>
            <a:ext cx="60272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pPr algn="ctr" defTabSz="1219094">
              <a:spcBef>
                <a:spcPct val="20000"/>
              </a:spcBef>
            </a:pPr>
            <a:r>
              <a:rPr lang="en-US" altLang="zh-CN" dirty="0">
                <a:latin typeface="微软雅黑"/>
                <a:ea typeface="微软雅黑"/>
                <a:cs typeface="+mn-ea"/>
                <a:sym typeface="微软雅黑"/>
              </a:rPr>
              <a:t>2015</a:t>
            </a:r>
          </a:p>
        </p:txBody>
      </p:sp>
      <p:sp>
        <p:nvSpPr>
          <p:cNvPr id="82" name="TextBox 81"/>
          <p:cNvSpPr txBox="1">
            <a:spLocks noChangeArrowheads="1"/>
          </p:cNvSpPr>
          <p:nvPr/>
        </p:nvSpPr>
        <p:spPr bwMode="auto">
          <a:xfrm>
            <a:off x="7739475" y="2500002"/>
            <a:ext cx="60272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pPr algn="ctr" defTabSz="1219094">
              <a:spcBef>
                <a:spcPct val="20000"/>
              </a:spcBef>
            </a:pPr>
            <a:r>
              <a:rPr lang="en-US" altLang="zh-CN" dirty="0">
                <a:solidFill>
                  <a:schemeClr val="tx1">
                    <a:lumMod val="75000"/>
                    <a:lumOff val="25000"/>
                  </a:schemeClr>
                </a:solidFill>
                <a:latin typeface="微软雅黑"/>
                <a:ea typeface="微软雅黑"/>
                <a:cs typeface="+mn-ea"/>
                <a:sym typeface="微软雅黑"/>
              </a:rPr>
              <a:t>2017</a:t>
            </a:r>
          </a:p>
        </p:txBody>
      </p:sp>
      <p:sp>
        <p:nvSpPr>
          <p:cNvPr id="83" name="TextBox 82"/>
          <p:cNvSpPr txBox="1">
            <a:spLocks noChangeArrowheads="1"/>
          </p:cNvSpPr>
          <p:nvPr/>
        </p:nvSpPr>
        <p:spPr bwMode="auto">
          <a:xfrm>
            <a:off x="9754521" y="4453685"/>
            <a:ext cx="60272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pPr algn="ctr" defTabSz="1219094">
              <a:spcBef>
                <a:spcPct val="20000"/>
              </a:spcBef>
            </a:pPr>
            <a:r>
              <a:rPr lang="en-US" altLang="zh-CN" dirty="0">
                <a:latin typeface="微软雅黑"/>
                <a:ea typeface="微软雅黑"/>
                <a:cs typeface="+mn-ea"/>
                <a:sym typeface="微软雅黑"/>
              </a:rPr>
              <a:t>2019</a:t>
            </a:r>
          </a:p>
        </p:txBody>
      </p:sp>
      <p:sp>
        <p:nvSpPr>
          <p:cNvPr id="18" name="文本框 17"/>
          <p:cNvSpPr txBox="1"/>
          <p:nvPr/>
        </p:nvSpPr>
        <p:spPr>
          <a:xfrm>
            <a:off x="1520611" y="4929138"/>
            <a:ext cx="1637020" cy="430648"/>
          </a:xfrm>
          <a:prstGeom prst="rect">
            <a:avLst/>
          </a:prstGeom>
          <a:noFill/>
        </p:spPr>
        <p:txBody>
          <a:bodyPr wrap="none" lIns="86694" tIns="43347" rIns="86694" bIns="43347" rtlCol="0">
            <a:spAutoFit/>
          </a:bodyPr>
          <a:lstStyle/>
          <a:p>
            <a:pPr algn="ctr">
              <a:lnSpc>
                <a:spcPct val="130000"/>
              </a:lnSpc>
            </a:pPr>
            <a:r>
              <a:rPr lang="zh-CN" altLang="en-US" sz="1900" dirty="0">
                <a:solidFill>
                  <a:schemeClr val="tx1">
                    <a:lumMod val="75000"/>
                    <a:lumOff val="25000"/>
                  </a:schemeClr>
                </a:solidFill>
                <a:latin typeface="微软雅黑"/>
                <a:ea typeface="微软雅黑"/>
                <a:cs typeface="+mn-ea"/>
                <a:sym typeface="微软雅黑"/>
              </a:rPr>
              <a:t>Add title text</a:t>
            </a:r>
            <a:endParaRPr lang="id-ID" altLang="zh-CN" sz="1900" dirty="0">
              <a:solidFill>
                <a:schemeClr val="tx1">
                  <a:lumMod val="75000"/>
                  <a:lumOff val="25000"/>
                </a:schemeClr>
              </a:solidFill>
              <a:latin typeface="微软雅黑"/>
              <a:ea typeface="微软雅黑"/>
              <a:cs typeface="+mn-ea"/>
              <a:sym typeface="微软雅黑"/>
            </a:endParaRPr>
          </a:p>
        </p:txBody>
      </p:sp>
      <p:sp>
        <p:nvSpPr>
          <p:cNvPr id="19" name="文本框 18"/>
          <p:cNvSpPr txBox="1"/>
          <p:nvPr/>
        </p:nvSpPr>
        <p:spPr>
          <a:xfrm>
            <a:off x="1265342" y="5332885"/>
            <a:ext cx="2147558" cy="468158"/>
          </a:xfrm>
          <a:prstGeom prst="rect">
            <a:avLst/>
          </a:prstGeom>
          <a:noFill/>
        </p:spPr>
        <p:txBody>
          <a:bodyPr wrap="square" lIns="86694" tIns="43347" rIns="86694" bIns="43347" rtlCol="0">
            <a:spAutoFit/>
          </a:bodyPr>
          <a:lstStyle/>
          <a:p>
            <a:pPr>
              <a:lnSpc>
                <a:spcPct val="130000"/>
              </a:lnSpc>
            </a:pPr>
            <a:r>
              <a:rPr lang="zh-CN" altLang="en-US" sz="1000">
                <a:solidFill>
                  <a:schemeClr val="tx1">
                    <a:lumMod val="75000"/>
                    <a:lumOff val="25000"/>
                  </a:schemeClr>
                </a:solidFill>
                <a:latin typeface="微软雅黑"/>
                <a:ea typeface="微软雅黑"/>
                <a:cs typeface="Ebrima" panose="02000000000000000000" pitchFamily="2" charset="0"/>
                <a:sym typeface="微软雅黑"/>
              </a:rPr>
              <a:t>Please replace the text content, modify the text content, or copy your content directly to this.</a:t>
            </a:r>
            <a:endParaRPr lang="en-US" altLang="zh-CN" sz="1000" dirty="0">
              <a:solidFill>
                <a:schemeClr val="tx1">
                  <a:lumMod val="75000"/>
                  <a:lumOff val="25000"/>
                </a:schemeClr>
              </a:solidFill>
              <a:latin typeface="微软雅黑"/>
              <a:ea typeface="微软雅黑"/>
              <a:cs typeface="Ebrima" panose="02000000000000000000" pitchFamily="2" charset="0"/>
              <a:sym typeface="微软雅黑"/>
            </a:endParaRPr>
          </a:p>
        </p:txBody>
      </p:sp>
      <p:sp>
        <p:nvSpPr>
          <p:cNvPr id="20" name="文本框 19"/>
          <p:cNvSpPr txBox="1"/>
          <p:nvPr/>
        </p:nvSpPr>
        <p:spPr>
          <a:xfrm>
            <a:off x="3476560" y="1236768"/>
            <a:ext cx="1637020" cy="430648"/>
          </a:xfrm>
          <a:prstGeom prst="rect">
            <a:avLst/>
          </a:prstGeom>
          <a:noFill/>
        </p:spPr>
        <p:txBody>
          <a:bodyPr wrap="none" lIns="86694" tIns="43347" rIns="86694" bIns="43347" rtlCol="0">
            <a:spAutoFit/>
          </a:bodyPr>
          <a:lstStyle/>
          <a:p>
            <a:pPr algn="ctr">
              <a:lnSpc>
                <a:spcPct val="130000"/>
              </a:lnSpc>
            </a:pPr>
            <a:r>
              <a:rPr lang="zh-CN" altLang="en-US" sz="1900" dirty="0">
                <a:solidFill>
                  <a:schemeClr val="tx1">
                    <a:lumMod val="75000"/>
                    <a:lumOff val="25000"/>
                  </a:schemeClr>
                </a:solidFill>
                <a:latin typeface="微软雅黑"/>
                <a:ea typeface="微软雅黑"/>
                <a:cs typeface="+mn-ea"/>
                <a:sym typeface="微软雅黑"/>
              </a:rPr>
              <a:t>Add title text</a:t>
            </a:r>
            <a:endParaRPr lang="id-ID" altLang="zh-CN" sz="1900" dirty="0">
              <a:solidFill>
                <a:schemeClr val="tx1">
                  <a:lumMod val="75000"/>
                  <a:lumOff val="25000"/>
                </a:schemeClr>
              </a:solidFill>
              <a:latin typeface="微软雅黑"/>
              <a:ea typeface="微软雅黑"/>
              <a:cs typeface="+mn-ea"/>
              <a:sym typeface="微软雅黑"/>
            </a:endParaRPr>
          </a:p>
        </p:txBody>
      </p:sp>
      <p:sp>
        <p:nvSpPr>
          <p:cNvPr id="21" name="文本框 20"/>
          <p:cNvSpPr txBox="1"/>
          <p:nvPr/>
        </p:nvSpPr>
        <p:spPr>
          <a:xfrm>
            <a:off x="3252034" y="1640515"/>
            <a:ext cx="2086070" cy="468158"/>
          </a:xfrm>
          <a:prstGeom prst="rect">
            <a:avLst/>
          </a:prstGeom>
          <a:noFill/>
        </p:spPr>
        <p:txBody>
          <a:bodyPr wrap="square" lIns="86694" tIns="43347" rIns="86694" bIns="43347" rtlCol="0">
            <a:spAutoFit/>
          </a:bodyPr>
          <a:lstStyle/>
          <a:p>
            <a:pPr>
              <a:lnSpc>
                <a:spcPct val="130000"/>
              </a:lnSpc>
            </a:pPr>
            <a:r>
              <a:rPr lang="zh-CN" altLang="en-US" sz="1000">
                <a:solidFill>
                  <a:schemeClr val="tx1">
                    <a:lumMod val="75000"/>
                    <a:lumOff val="25000"/>
                  </a:schemeClr>
                </a:solidFill>
                <a:latin typeface="微软雅黑"/>
                <a:ea typeface="微软雅黑"/>
                <a:cs typeface="Ebrima" panose="02000000000000000000" pitchFamily="2" charset="0"/>
                <a:sym typeface="微软雅黑"/>
              </a:rPr>
              <a:t>Please replace the text content, modify the text content, or copy your content directly to this.</a:t>
            </a:r>
            <a:endParaRPr lang="en-US" altLang="zh-CN" sz="1000" dirty="0">
              <a:solidFill>
                <a:schemeClr val="tx1">
                  <a:lumMod val="75000"/>
                  <a:lumOff val="25000"/>
                </a:schemeClr>
              </a:solidFill>
              <a:latin typeface="微软雅黑"/>
              <a:ea typeface="微软雅黑"/>
              <a:cs typeface="Ebrima" panose="02000000000000000000" pitchFamily="2" charset="0"/>
              <a:sym typeface="微软雅黑"/>
            </a:endParaRPr>
          </a:p>
        </p:txBody>
      </p:sp>
      <p:sp>
        <p:nvSpPr>
          <p:cNvPr id="22" name="文本框 21"/>
          <p:cNvSpPr txBox="1"/>
          <p:nvPr/>
        </p:nvSpPr>
        <p:spPr>
          <a:xfrm>
            <a:off x="5275433" y="4929138"/>
            <a:ext cx="1637020" cy="430648"/>
          </a:xfrm>
          <a:prstGeom prst="rect">
            <a:avLst/>
          </a:prstGeom>
          <a:noFill/>
        </p:spPr>
        <p:txBody>
          <a:bodyPr wrap="none" lIns="86694" tIns="43347" rIns="86694" bIns="43347" rtlCol="0">
            <a:spAutoFit/>
          </a:bodyPr>
          <a:lstStyle/>
          <a:p>
            <a:pPr algn="ctr">
              <a:lnSpc>
                <a:spcPct val="130000"/>
              </a:lnSpc>
            </a:pPr>
            <a:r>
              <a:rPr lang="zh-CN" altLang="en-US" sz="1900" dirty="0">
                <a:solidFill>
                  <a:schemeClr val="tx1">
                    <a:lumMod val="75000"/>
                    <a:lumOff val="25000"/>
                  </a:schemeClr>
                </a:solidFill>
                <a:latin typeface="微软雅黑"/>
                <a:ea typeface="微软雅黑"/>
                <a:cs typeface="+mn-ea"/>
                <a:sym typeface="微软雅黑"/>
              </a:rPr>
              <a:t>Add title text</a:t>
            </a:r>
            <a:endParaRPr lang="id-ID" altLang="zh-CN" sz="1900" dirty="0">
              <a:solidFill>
                <a:schemeClr val="tx1">
                  <a:lumMod val="75000"/>
                  <a:lumOff val="25000"/>
                </a:schemeClr>
              </a:solidFill>
              <a:latin typeface="微软雅黑"/>
              <a:ea typeface="微软雅黑"/>
              <a:cs typeface="+mn-ea"/>
              <a:sym typeface="微软雅黑"/>
            </a:endParaRPr>
          </a:p>
        </p:txBody>
      </p:sp>
      <p:sp>
        <p:nvSpPr>
          <p:cNvPr id="23" name="文本框 22"/>
          <p:cNvSpPr txBox="1"/>
          <p:nvPr/>
        </p:nvSpPr>
        <p:spPr>
          <a:xfrm>
            <a:off x="4980301" y="5332885"/>
            <a:ext cx="2227282" cy="468158"/>
          </a:xfrm>
          <a:prstGeom prst="rect">
            <a:avLst/>
          </a:prstGeom>
          <a:noFill/>
        </p:spPr>
        <p:txBody>
          <a:bodyPr wrap="square" lIns="86694" tIns="43347" rIns="86694" bIns="43347" rtlCol="0">
            <a:spAutoFit/>
          </a:bodyPr>
          <a:lstStyle/>
          <a:p>
            <a:pPr>
              <a:lnSpc>
                <a:spcPct val="130000"/>
              </a:lnSpc>
            </a:pPr>
            <a:r>
              <a:rPr lang="zh-CN" altLang="en-US" sz="1000">
                <a:solidFill>
                  <a:schemeClr val="tx1">
                    <a:lumMod val="75000"/>
                    <a:lumOff val="25000"/>
                  </a:schemeClr>
                </a:solidFill>
                <a:latin typeface="微软雅黑"/>
                <a:ea typeface="微软雅黑"/>
                <a:cs typeface="Ebrima" panose="02000000000000000000" pitchFamily="2" charset="0"/>
                <a:sym typeface="微软雅黑"/>
              </a:rPr>
              <a:t>Please replace the text content, modify the text content, or copy your content directly to this.</a:t>
            </a:r>
            <a:endParaRPr lang="en-US" altLang="zh-CN" sz="1000" dirty="0">
              <a:solidFill>
                <a:schemeClr val="tx1">
                  <a:lumMod val="75000"/>
                  <a:lumOff val="25000"/>
                </a:schemeClr>
              </a:solidFill>
              <a:latin typeface="微软雅黑"/>
              <a:ea typeface="微软雅黑"/>
              <a:cs typeface="Ebrima" panose="02000000000000000000" pitchFamily="2" charset="0"/>
              <a:sym typeface="微软雅黑"/>
            </a:endParaRPr>
          </a:p>
        </p:txBody>
      </p:sp>
      <p:sp>
        <p:nvSpPr>
          <p:cNvPr id="24" name="文本框 23"/>
          <p:cNvSpPr txBox="1"/>
          <p:nvPr/>
        </p:nvSpPr>
        <p:spPr>
          <a:xfrm>
            <a:off x="7222330" y="1236768"/>
            <a:ext cx="1637020" cy="430648"/>
          </a:xfrm>
          <a:prstGeom prst="rect">
            <a:avLst/>
          </a:prstGeom>
          <a:noFill/>
        </p:spPr>
        <p:txBody>
          <a:bodyPr wrap="none" lIns="86694" tIns="43347" rIns="86694" bIns="43347" rtlCol="0">
            <a:spAutoFit/>
          </a:bodyPr>
          <a:lstStyle/>
          <a:p>
            <a:pPr algn="ctr">
              <a:lnSpc>
                <a:spcPct val="130000"/>
              </a:lnSpc>
            </a:pPr>
            <a:r>
              <a:rPr lang="zh-CN" altLang="en-US" sz="1900" dirty="0">
                <a:solidFill>
                  <a:schemeClr val="tx1">
                    <a:lumMod val="75000"/>
                    <a:lumOff val="25000"/>
                  </a:schemeClr>
                </a:solidFill>
                <a:latin typeface="微软雅黑"/>
                <a:ea typeface="微软雅黑"/>
                <a:cs typeface="+mn-ea"/>
                <a:sym typeface="微软雅黑"/>
              </a:rPr>
              <a:t>Add title text</a:t>
            </a:r>
            <a:endParaRPr lang="id-ID" altLang="zh-CN" sz="1900" dirty="0">
              <a:solidFill>
                <a:schemeClr val="tx1">
                  <a:lumMod val="75000"/>
                  <a:lumOff val="25000"/>
                </a:schemeClr>
              </a:solidFill>
              <a:latin typeface="微软雅黑"/>
              <a:ea typeface="微软雅黑"/>
              <a:cs typeface="+mn-ea"/>
              <a:sym typeface="微软雅黑"/>
            </a:endParaRPr>
          </a:p>
        </p:txBody>
      </p:sp>
      <p:sp>
        <p:nvSpPr>
          <p:cNvPr id="25" name="文本框 24"/>
          <p:cNvSpPr txBox="1"/>
          <p:nvPr/>
        </p:nvSpPr>
        <p:spPr>
          <a:xfrm>
            <a:off x="6956777" y="1640515"/>
            <a:ext cx="2168123" cy="468158"/>
          </a:xfrm>
          <a:prstGeom prst="rect">
            <a:avLst/>
          </a:prstGeom>
          <a:noFill/>
        </p:spPr>
        <p:txBody>
          <a:bodyPr wrap="square" lIns="86694" tIns="43347" rIns="86694" bIns="43347" rtlCol="0">
            <a:spAutoFit/>
          </a:bodyPr>
          <a:lstStyle/>
          <a:p>
            <a:pPr>
              <a:lnSpc>
                <a:spcPct val="130000"/>
              </a:lnSpc>
            </a:pPr>
            <a:r>
              <a:rPr lang="zh-CN" altLang="en-US" sz="1000">
                <a:solidFill>
                  <a:schemeClr val="tx1">
                    <a:lumMod val="75000"/>
                    <a:lumOff val="25000"/>
                  </a:schemeClr>
                </a:solidFill>
                <a:latin typeface="微软雅黑"/>
                <a:ea typeface="微软雅黑"/>
                <a:cs typeface="Ebrima" panose="02000000000000000000" pitchFamily="2" charset="0"/>
                <a:sym typeface="微软雅黑"/>
              </a:rPr>
              <a:t>Please replace the text content, modify the text content, or copy your content directly to this.</a:t>
            </a:r>
            <a:endParaRPr lang="en-US" altLang="zh-CN" sz="1000" dirty="0">
              <a:solidFill>
                <a:schemeClr val="tx1">
                  <a:lumMod val="75000"/>
                  <a:lumOff val="25000"/>
                </a:schemeClr>
              </a:solidFill>
              <a:latin typeface="微软雅黑"/>
              <a:ea typeface="微软雅黑"/>
              <a:cs typeface="Ebrima" panose="02000000000000000000" pitchFamily="2" charset="0"/>
              <a:sym typeface="微软雅黑"/>
            </a:endParaRPr>
          </a:p>
        </p:txBody>
      </p:sp>
      <p:sp>
        <p:nvSpPr>
          <p:cNvPr id="26" name="文本框 25"/>
          <p:cNvSpPr txBox="1"/>
          <p:nvPr/>
        </p:nvSpPr>
        <p:spPr>
          <a:xfrm>
            <a:off x="9237376" y="4929138"/>
            <a:ext cx="1637020" cy="430648"/>
          </a:xfrm>
          <a:prstGeom prst="rect">
            <a:avLst/>
          </a:prstGeom>
          <a:noFill/>
        </p:spPr>
        <p:txBody>
          <a:bodyPr wrap="none" lIns="86694" tIns="43347" rIns="86694" bIns="43347" rtlCol="0">
            <a:spAutoFit/>
          </a:bodyPr>
          <a:lstStyle/>
          <a:p>
            <a:pPr algn="ctr">
              <a:lnSpc>
                <a:spcPct val="130000"/>
              </a:lnSpc>
            </a:pPr>
            <a:r>
              <a:rPr lang="zh-CN" altLang="en-US" sz="1900" dirty="0">
                <a:solidFill>
                  <a:schemeClr val="tx1">
                    <a:lumMod val="75000"/>
                    <a:lumOff val="25000"/>
                  </a:schemeClr>
                </a:solidFill>
                <a:latin typeface="微软雅黑"/>
                <a:ea typeface="微软雅黑"/>
                <a:cs typeface="+mn-ea"/>
                <a:sym typeface="微软雅黑"/>
              </a:rPr>
              <a:t>Add title text</a:t>
            </a:r>
            <a:endParaRPr lang="id-ID" altLang="zh-CN" sz="1900" dirty="0">
              <a:solidFill>
                <a:schemeClr val="tx1">
                  <a:lumMod val="75000"/>
                  <a:lumOff val="25000"/>
                </a:schemeClr>
              </a:solidFill>
              <a:latin typeface="微软雅黑"/>
              <a:ea typeface="微软雅黑"/>
              <a:cs typeface="+mn-ea"/>
              <a:sym typeface="微软雅黑"/>
            </a:endParaRPr>
          </a:p>
        </p:txBody>
      </p:sp>
      <p:sp>
        <p:nvSpPr>
          <p:cNvPr id="27" name="文本框 26"/>
          <p:cNvSpPr txBox="1"/>
          <p:nvPr/>
        </p:nvSpPr>
        <p:spPr>
          <a:xfrm>
            <a:off x="9011527" y="5332885"/>
            <a:ext cx="2088715" cy="468158"/>
          </a:xfrm>
          <a:prstGeom prst="rect">
            <a:avLst/>
          </a:prstGeom>
          <a:noFill/>
        </p:spPr>
        <p:txBody>
          <a:bodyPr wrap="square" lIns="86694" tIns="43347" rIns="86694" bIns="43347" rtlCol="0">
            <a:spAutoFit/>
          </a:bodyPr>
          <a:lstStyle/>
          <a:p>
            <a:pPr>
              <a:lnSpc>
                <a:spcPct val="130000"/>
              </a:lnSpc>
            </a:pPr>
            <a:r>
              <a:rPr lang="zh-CN" altLang="en-US" sz="1000">
                <a:solidFill>
                  <a:schemeClr val="tx1">
                    <a:lumMod val="75000"/>
                    <a:lumOff val="25000"/>
                  </a:schemeClr>
                </a:solidFill>
                <a:latin typeface="微软雅黑"/>
                <a:ea typeface="微软雅黑"/>
                <a:cs typeface="Ebrima" panose="02000000000000000000" pitchFamily="2" charset="0"/>
                <a:sym typeface="微软雅黑"/>
              </a:rPr>
              <a:t>Please replace the text content, modify the text content, or copy your content directly to this.</a:t>
            </a:r>
            <a:endParaRPr lang="en-US" altLang="zh-CN" sz="1000" dirty="0">
              <a:solidFill>
                <a:schemeClr val="tx1">
                  <a:lumMod val="75000"/>
                  <a:lumOff val="25000"/>
                </a:schemeClr>
              </a:solidFill>
              <a:latin typeface="微软雅黑"/>
              <a:ea typeface="微软雅黑"/>
              <a:cs typeface="Ebrima" panose="02000000000000000000" pitchFamily="2" charset="0"/>
              <a:sym typeface="微软雅黑"/>
            </a:endParaRPr>
          </a:p>
        </p:txBody>
      </p:sp>
      <p:sp>
        <p:nvSpPr>
          <p:cNvPr id="31" name="矩形 30"/>
          <p:cNvSpPr/>
          <p:nvPr/>
        </p:nvSpPr>
        <p:spPr>
          <a:xfrm>
            <a:off x="1224688" y="287280"/>
            <a:ext cx="2339102" cy="523220"/>
          </a:xfrm>
          <a:prstGeom prst="rect">
            <a:avLst/>
          </a:prstGeom>
        </p:spPr>
        <p:txBody>
          <a:bodyPr wrap="none">
            <a:spAutoFit/>
          </a:bodyPr>
          <a:lstStyle/>
          <a:p>
            <a:pPr algn="ctr"/>
            <a:r>
              <a:rPr lang="zh-CN" altLang="en-US" sz="2800" dirty="0">
                <a:solidFill>
                  <a:schemeClr val="tx1">
                    <a:lumMod val="85000"/>
                    <a:lumOff val="15000"/>
                  </a:schemeClr>
                </a:solidFill>
                <a:latin typeface="微软雅黑"/>
                <a:ea typeface="微软雅黑"/>
                <a:cs typeface="Arial" panose="020B0604020202020204" pitchFamily="34" charset="0"/>
                <a:sym typeface="微软雅黑"/>
              </a:rPr>
              <a:t>Add title information</a:t>
            </a:r>
            <a:endParaRPr lang="en-US" altLang="zh-CN" sz="2800" dirty="0">
              <a:solidFill>
                <a:schemeClr val="tx1">
                  <a:lumMod val="85000"/>
                  <a:lumOff val="15000"/>
                </a:schemeClr>
              </a:solidFill>
              <a:latin typeface="微软雅黑"/>
              <a:ea typeface="微软雅黑"/>
              <a:cs typeface="Arial" panose="020B0604020202020204" pitchFamily="34" charset="0"/>
              <a:sym typeface="微软雅黑"/>
            </a:endParaRPr>
          </a:p>
        </p:txBody>
      </p:sp>
    </p:spTree>
    <p:extLst>
      <p:ext uri="{BB962C8B-B14F-4D97-AF65-F5344CB8AC3E}">
        <p14:creationId xmlns:p14="http://schemas.microsoft.com/office/powerpoint/2010/main" val="2633349723"/>
      </p:ext>
    </p:extLst>
  </p:cSld>
  <p:clrMapOvr>
    <a:masterClrMapping/>
  </p:clrMapOvr>
  <mc:AlternateContent xmlns:mc="http://schemas.openxmlformats.org/markup-compatibility/2006" xmlns:p14="http://schemas.microsoft.com/office/powerpoint/2010/main">
    <mc:Choice Requires="p14">
      <p:transition spd="slow" p14:dur="1200" advTm="3000">
        <p14:prism/>
      </p:transition>
    </mc:Choice>
    <mc:Fallback xmlns:a14="http://schemas.microsoft.com/office/drawing/2010/main" xmlns="">
      <p:transition spd="slow" advTm="3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2"/>
                                        </p:tgtEl>
                                        <p:attrNameLst>
                                          <p:attrName>style.visibility</p:attrName>
                                        </p:attrNameLst>
                                      </p:cBhvr>
                                      <p:to>
                                        <p:strVal val="visible"/>
                                      </p:to>
                                    </p:set>
                                    <p:anim calcmode="lin" valueType="num">
                                      <p:cBhvr additive="base">
                                        <p:cTn id="7" dur="500" fill="hold"/>
                                        <p:tgtEl>
                                          <p:spTgt spid="52"/>
                                        </p:tgtEl>
                                        <p:attrNameLst>
                                          <p:attrName>ppt_x</p:attrName>
                                        </p:attrNameLst>
                                      </p:cBhvr>
                                      <p:tavLst>
                                        <p:tav tm="0">
                                          <p:val>
                                            <p:strVal val="#ppt_x"/>
                                          </p:val>
                                        </p:tav>
                                        <p:tav tm="100000">
                                          <p:val>
                                            <p:strVal val="#ppt_x"/>
                                          </p:val>
                                        </p:tav>
                                      </p:tavLst>
                                    </p:anim>
                                    <p:anim calcmode="lin" valueType="num">
                                      <p:cBhvr additive="base">
                                        <p:cTn id="8" dur="500" fill="hold"/>
                                        <p:tgtEl>
                                          <p:spTgt spid="52"/>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53"/>
                                        </p:tgtEl>
                                        <p:attrNameLst>
                                          <p:attrName>style.visibility</p:attrName>
                                        </p:attrNameLst>
                                      </p:cBhvr>
                                      <p:to>
                                        <p:strVal val="visible"/>
                                      </p:to>
                                    </p:set>
                                    <p:anim calcmode="lin" valueType="num">
                                      <p:cBhvr additive="base">
                                        <p:cTn id="11" dur="500" fill="hold"/>
                                        <p:tgtEl>
                                          <p:spTgt spid="53"/>
                                        </p:tgtEl>
                                        <p:attrNameLst>
                                          <p:attrName>ppt_x</p:attrName>
                                        </p:attrNameLst>
                                      </p:cBhvr>
                                      <p:tavLst>
                                        <p:tav tm="0">
                                          <p:val>
                                            <p:strVal val="#ppt_x"/>
                                          </p:val>
                                        </p:tav>
                                        <p:tav tm="100000">
                                          <p:val>
                                            <p:strVal val="#ppt_x"/>
                                          </p:val>
                                        </p:tav>
                                      </p:tavLst>
                                    </p:anim>
                                    <p:anim calcmode="lin" valueType="num">
                                      <p:cBhvr additive="base">
                                        <p:cTn id="12" dur="500" fill="hold"/>
                                        <p:tgtEl>
                                          <p:spTgt spid="53"/>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54"/>
                                        </p:tgtEl>
                                        <p:attrNameLst>
                                          <p:attrName>style.visibility</p:attrName>
                                        </p:attrNameLst>
                                      </p:cBhvr>
                                      <p:to>
                                        <p:strVal val="visible"/>
                                      </p:to>
                                    </p:set>
                                    <p:anim calcmode="lin" valueType="num">
                                      <p:cBhvr additive="base">
                                        <p:cTn id="15" dur="500" fill="hold"/>
                                        <p:tgtEl>
                                          <p:spTgt spid="54"/>
                                        </p:tgtEl>
                                        <p:attrNameLst>
                                          <p:attrName>ppt_x</p:attrName>
                                        </p:attrNameLst>
                                      </p:cBhvr>
                                      <p:tavLst>
                                        <p:tav tm="0">
                                          <p:val>
                                            <p:strVal val="#ppt_x"/>
                                          </p:val>
                                        </p:tav>
                                        <p:tav tm="100000">
                                          <p:val>
                                            <p:strVal val="#ppt_x"/>
                                          </p:val>
                                        </p:tav>
                                      </p:tavLst>
                                    </p:anim>
                                    <p:anim calcmode="lin" valueType="num">
                                      <p:cBhvr additive="base">
                                        <p:cTn id="16" dur="500" fill="hold"/>
                                        <p:tgtEl>
                                          <p:spTgt spid="54"/>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55"/>
                                        </p:tgtEl>
                                        <p:attrNameLst>
                                          <p:attrName>style.visibility</p:attrName>
                                        </p:attrNameLst>
                                      </p:cBhvr>
                                      <p:to>
                                        <p:strVal val="visible"/>
                                      </p:to>
                                    </p:set>
                                    <p:anim calcmode="lin" valueType="num">
                                      <p:cBhvr additive="base">
                                        <p:cTn id="19" dur="500" fill="hold"/>
                                        <p:tgtEl>
                                          <p:spTgt spid="55"/>
                                        </p:tgtEl>
                                        <p:attrNameLst>
                                          <p:attrName>ppt_x</p:attrName>
                                        </p:attrNameLst>
                                      </p:cBhvr>
                                      <p:tavLst>
                                        <p:tav tm="0">
                                          <p:val>
                                            <p:strVal val="#ppt_x"/>
                                          </p:val>
                                        </p:tav>
                                        <p:tav tm="100000">
                                          <p:val>
                                            <p:strVal val="#ppt_x"/>
                                          </p:val>
                                        </p:tav>
                                      </p:tavLst>
                                    </p:anim>
                                    <p:anim calcmode="lin" valueType="num">
                                      <p:cBhvr additive="base">
                                        <p:cTn id="20" dur="500" fill="hold"/>
                                        <p:tgtEl>
                                          <p:spTgt spid="55"/>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56"/>
                                        </p:tgtEl>
                                        <p:attrNameLst>
                                          <p:attrName>style.visibility</p:attrName>
                                        </p:attrNameLst>
                                      </p:cBhvr>
                                      <p:to>
                                        <p:strVal val="visible"/>
                                      </p:to>
                                    </p:set>
                                    <p:anim calcmode="lin" valueType="num">
                                      <p:cBhvr additive="base">
                                        <p:cTn id="23" dur="500" fill="hold"/>
                                        <p:tgtEl>
                                          <p:spTgt spid="56"/>
                                        </p:tgtEl>
                                        <p:attrNameLst>
                                          <p:attrName>ppt_x</p:attrName>
                                        </p:attrNameLst>
                                      </p:cBhvr>
                                      <p:tavLst>
                                        <p:tav tm="0">
                                          <p:val>
                                            <p:strVal val="#ppt_x"/>
                                          </p:val>
                                        </p:tav>
                                        <p:tav tm="100000">
                                          <p:val>
                                            <p:strVal val="#ppt_x"/>
                                          </p:val>
                                        </p:tav>
                                      </p:tavLst>
                                    </p:anim>
                                    <p:anim calcmode="lin" valueType="num">
                                      <p:cBhvr additive="base">
                                        <p:cTn id="24" dur="500" fill="hold"/>
                                        <p:tgtEl>
                                          <p:spTgt spid="56"/>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63"/>
                                        </p:tgtEl>
                                        <p:attrNameLst>
                                          <p:attrName>style.visibility</p:attrName>
                                        </p:attrNameLst>
                                      </p:cBhvr>
                                      <p:to>
                                        <p:strVal val="visible"/>
                                      </p:to>
                                    </p:set>
                                    <p:anim calcmode="lin" valueType="num">
                                      <p:cBhvr additive="base">
                                        <p:cTn id="27" dur="500" fill="hold"/>
                                        <p:tgtEl>
                                          <p:spTgt spid="63"/>
                                        </p:tgtEl>
                                        <p:attrNameLst>
                                          <p:attrName>ppt_x</p:attrName>
                                        </p:attrNameLst>
                                      </p:cBhvr>
                                      <p:tavLst>
                                        <p:tav tm="0">
                                          <p:val>
                                            <p:strVal val="#ppt_x"/>
                                          </p:val>
                                        </p:tav>
                                        <p:tav tm="100000">
                                          <p:val>
                                            <p:strVal val="#ppt_x"/>
                                          </p:val>
                                        </p:tav>
                                      </p:tavLst>
                                    </p:anim>
                                    <p:anim calcmode="lin" valueType="num">
                                      <p:cBhvr additive="base">
                                        <p:cTn id="28" dur="500" fill="hold"/>
                                        <p:tgtEl>
                                          <p:spTgt spid="63"/>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64"/>
                                        </p:tgtEl>
                                        <p:attrNameLst>
                                          <p:attrName>style.visibility</p:attrName>
                                        </p:attrNameLst>
                                      </p:cBhvr>
                                      <p:to>
                                        <p:strVal val="visible"/>
                                      </p:to>
                                    </p:set>
                                    <p:anim calcmode="lin" valueType="num">
                                      <p:cBhvr additive="base">
                                        <p:cTn id="31" dur="500" fill="hold"/>
                                        <p:tgtEl>
                                          <p:spTgt spid="64"/>
                                        </p:tgtEl>
                                        <p:attrNameLst>
                                          <p:attrName>ppt_x</p:attrName>
                                        </p:attrNameLst>
                                      </p:cBhvr>
                                      <p:tavLst>
                                        <p:tav tm="0">
                                          <p:val>
                                            <p:strVal val="#ppt_x"/>
                                          </p:val>
                                        </p:tav>
                                        <p:tav tm="100000">
                                          <p:val>
                                            <p:strVal val="#ppt_x"/>
                                          </p:val>
                                        </p:tav>
                                      </p:tavLst>
                                    </p:anim>
                                    <p:anim calcmode="lin" valueType="num">
                                      <p:cBhvr additive="base">
                                        <p:cTn id="32" dur="500" fill="hold"/>
                                        <p:tgtEl>
                                          <p:spTgt spid="64"/>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65"/>
                                        </p:tgtEl>
                                        <p:attrNameLst>
                                          <p:attrName>style.visibility</p:attrName>
                                        </p:attrNameLst>
                                      </p:cBhvr>
                                      <p:to>
                                        <p:strVal val="visible"/>
                                      </p:to>
                                    </p:set>
                                    <p:anim calcmode="lin" valueType="num">
                                      <p:cBhvr additive="base">
                                        <p:cTn id="35" dur="500" fill="hold"/>
                                        <p:tgtEl>
                                          <p:spTgt spid="65"/>
                                        </p:tgtEl>
                                        <p:attrNameLst>
                                          <p:attrName>ppt_x</p:attrName>
                                        </p:attrNameLst>
                                      </p:cBhvr>
                                      <p:tavLst>
                                        <p:tav tm="0">
                                          <p:val>
                                            <p:strVal val="#ppt_x"/>
                                          </p:val>
                                        </p:tav>
                                        <p:tav tm="100000">
                                          <p:val>
                                            <p:strVal val="#ppt_x"/>
                                          </p:val>
                                        </p:tav>
                                      </p:tavLst>
                                    </p:anim>
                                    <p:anim calcmode="lin" valueType="num">
                                      <p:cBhvr additive="base">
                                        <p:cTn id="36" dur="500" fill="hold"/>
                                        <p:tgtEl>
                                          <p:spTgt spid="65"/>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66"/>
                                        </p:tgtEl>
                                        <p:attrNameLst>
                                          <p:attrName>style.visibility</p:attrName>
                                        </p:attrNameLst>
                                      </p:cBhvr>
                                      <p:to>
                                        <p:strVal val="visible"/>
                                      </p:to>
                                    </p:set>
                                    <p:anim calcmode="lin" valueType="num">
                                      <p:cBhvr additive="base">
                                        <p:cTn id="39" dur="500" fill="hold"/>
                                        <p:tgtEl>
                                          <p:spTgt spid="66"/>
                                        </p:tgtEl>
                                        <p:attrNameLst>
                                          <p:attrName>ppt_x</p:attrName>
                                        </p:attrNameLst>
                                      </p:cBhvr>
                                      <p:tavLst>
                                        <p:tav tm="0">
                                          <p:val>
                                            <p:strVal val="#ppt_x"/>
                                          </p:val>
                                        </p:tav>
                                        <p:tav tm="100000">
                                          <p:val>
                                            <p:strVal val="#ppt_x"/>
                                          </p:val>
                                        </p:tav>
                                      </p:tavLst>
                                    </p:anim>
                                    <p:anim calcmode="lin" valueType="num">
                                      <p:cBhvr additive="base">
                                        <p:cTn id="40" dur="500" fill="hold"/>
                                        <p:tgtEl>
                                          <p:spTgt spid="66"/>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67"/>
                                        </p:tgtEl>
                                        <p:attrNameLst>
                                          <p:attrName>style.visibility</p:attrName>
                                        </p:attrNameLst>
                                      </p:cBhvr>
                                      <p:to>
                                        <p:strVal val="visible"/>
                                      </p:to>
                                    </p:set>
                                    <p:anim calcmode="lin" valueType="num">
                                      <p:cBhvr additive="base">
                                        <p:cTn id="43" dur="500" fill="hold"/>
                                        <p:tgtEl>
                                          <p:spTgt spid="67"/>
                                        </p:tgtEl>
                                        <p:attrNameLst>
                                          <p:attrName>ppt_x</p:attrName>
                                        </p:attrNameLst>
                                      </p:cBhvr>
                                      <p:tavLst>
                                        <p:tav tm="0">
                                          <p:val>
                                            <p:strVal val="#ppt_x"/>
                                          </p:val>
                                        </p:tav>
                                        <p:tav tm="100000">
                                          <p:val>
                                            <p:strVal val="#ppt_x"/>
                                          </p:val>
                                        </p:tav>
                                      </p:tavLst>
                                    </p:anim>
                                    <p:anim calcmode="lin" valueType="num">
                                      <p:cBhvr additive="base">
                                        <p:cTn id="44" dur="500" fill="hold"/>
                                        <p:tgtEl>
                                          <p:spTgt spid="67"/>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76"/>
                                        </p:tgtEl>
                                        <p:attrNameLst>
                                          <p:attrName>style.visibility</p:attrName>
                                        </p:attrNameLst>
                                      </p:cBhvr>
                                      <p:to>
                                        <p:strVal val="visible"/>
                                      </p:to>
                                    </p:set>
                                    <p:anim calcmode="lin" valueType="num">
                                      <p:cBhvr additive="base">
                                        <p:cTn id="47" dur="500" fill="hold"/>
                                        <p:tgtEl>
                                          <p:spTgt spid="76"/>
                                        </p:tgtEl>
                                        <p:attrNameLst>
                                          <p:attrName>ppt_x</p:attrName>
                                        </p:attrNameLst>
                                      </p:cBhvr>
                                      <p:tavLst>
                                        <p:tav tm="0">
                                          <p:val>
                                            <p:strVal val="#ppt_x"/>
                                          </p:val>
                                        </p:tav>
                                        <p:tav tm="100000">
                                          <p:val>
                                            <p:strVal val="#ppt_x"/>
                                          </p:val>
                                        </p:tav>
                                      </p:tavLst>
                                    </p:anim>
                                    <p:anim calcmode="lin" valueType="num">
                                      <p:cBhvr additive="base">
                                        <p:cTn id="48" dur="500" fill="hold"/>
                                        <p:tgtEl>
                                          <p:spTgt spid="76"/>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78"/>
                                        </p:tgtEl>
                                        <p:attrNameLst>
                                          <p:attrName>style.visibility</p:attrName>
                                        </p:attrNameLst>
                                      </p:cBhvr>
                                      <p:to>
                                        <p:strVal val="visible"/>
                                      </p:to>
                                    </p:set>
                                    <p:anim calcmode="lin" valueType="num">
                                      <p:cBhvr additive="base">
                                        <p:cTn id="51" dur="500" fill="hold"/>
                                        <p:tgtEl>
                                          <p:spTgt spid="78"/>
                                        </p:tgtEl>
                                        <p:attrNameLst>
                                          <p:attrName>ppt_x</p:attrName>
                                        </p:attrNameLst>
                                      </p:cBhvr>
                                      <p:tavLst>
                                        <p:tav tm="0">
                                          <p:val>
                                            <p:strVal val="#ppt_x"/>
                                          </p:val>
                                        </p:tav>
                                        <p:tav tm="100000">
                                          <p:val>
                                            <p:strVal val="#ppt_x"/>
                                          </p:val>
                                        </p:tav>
                                      </p:tavLst>
                                    </p:anim>
                                    <p:anim calcmode="lin" valueType="num">
                                      <p:cBhvr additive="base">
                                        <p:cTn id="52" dur="500" fill="hold"/>
                                        <p:tgtEl>
                                          <p:spTgt spid="78"/>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79"/>
                                        </p:tgtEl>
                                        <p:attrNameLst>
                                          <p:attrName>style.visibility</p:attrName>
                                        </p:attrNameLst>
                                      </p:cBhvr>
                                      <p:to>
                                        <p:strVal val="visible"/>
                                      </p:to>
                                    </p:set>
                                    <p:anim calcmode="lin" valueType="num">
                                      <p:cBhvr additive="base">
                                        <p:cTn id="55" dur="500" fill="hold"/>
                                        <p:tgtEl>
                                          <p:spTgt spid="79"/>
                                        </p:tgtEl>
                                        <p:attrNameLst>
                                          <p:attrName>ppt_x</p:attrName>
                                        </p:attrNameLst>
                                      </p:cBhvr>
                                      <p:tavLst>
                                        <p:tav tm="0">
                                          <p:val>
                                            <p:strVal val="#ppt_x"/>
                                          </p:val>
                                        </p:tav>
                                        <p:tav tm="100000">
                                          <p:val>
                                            <p:strVal val="#ppt_x"/>
                                          </p:val>
                                        </p:tav>
                                      </p:tavLst>
                                    </p:anim>
                                    <p:anim calcmode="lin" valueType="num">
                                      <p:cBhvr additive="base">
                                        <p:cTn id="56" dur="500" fill="hold"/>
                                        <p:tgtEl>
                                          <p:spTgt spid="79"/>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82"/>
                                        </p:tgtEl>
                                        <p:attrNameLst>
                                          <p:attrName>style.visibility</p:attrName>
                                        </p:attrNameLst>
                                      </p:cBhvr>
                                      <p:to>
                                        <p:strVal val="visible"/>
                                      </p:to>
                                    </p:set>
                                    <p:anim calcmode="lin" valueType="num">
                                      <p:cBhvr additive="base">
                                        <p:cTn id="59" dur="500" fill="hold"/>
                                        <p:tgtEl>
                                          <p:spTgt spid="82"/>
                                        </p:tgtEl>
                                        <p:attrNameLst>
                                          <p:attrName>ppt_x</p:attrName>
                                        </p:attrNameLst>
                                      </p:cBhvr>
                                      <p:tavLst>
                                        <p:tav tm="0">
                                          <p:val>
                                            <p:strVal val="#ppt_x"/>
                                          </p:val>
                                        </p:tav>
                                        <p:tav tm="100000">
                                          <p:val>
                                            <p:strVal val="#ppt_x"/>
                                          </p:val>
                                        </p:tav>
                                      </p:tavLst>
                                    </p:anim>
                                    <p:anim calcmode="lin" valueType="num">
                                      <p:cBhvr additive="base">
                                        <p:cTn id="60" dur="500" fill="hold"/>
                                        <p:tgtEl>
                                          <p:spTgt spid="82"/>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83"/>
                                        </p:tgtEl>
                                        <p:attrNameLst>
                                          <p:attrName>style.visibility</p:attrName>
                                        </p:attrNameLst>
                                      </p:cBhvr>
                                      <p:to>
                                        <p:strVal val="visible"/>
                                      </p:to>
                                    </p:set>
                                    <p:anim calcmode="lin" valueType="num">
                                      <p:cBhvr additive="base">
                                        <p:cTn id="63" dur="500" fill="hold"/>
                                        <p:tgtEl>
                                          <p:spTgt spid="83"/>
                                        </p:tgtEl>
                                        <p:attrNameLst>
                                          <p:attrName>ppt_x</p:attrName>
                                        </p:attrNameLst>
                                      </p:cBhvr>
                                      <p:tavLst>
                                        <p:tav tm="0">
                                          <p:val>
                                            <p:strVal val="#ppt_x"/>
                                          </p:val>
                                        </p:tav>
                                        <p:tav tm="100000">
                                          <p:val>
                                            <p:strVal val="#ppt_x"/>
                                          </p:val>
                                        </p:tav>
                                      </p:tavLst>
                                    </p:anim>
                                    <p:anim calcmode="lin" valueType="num">
                                      <p:cBhvr additive="base">
                                        <p:cTn id="64" dur="500" fill="hold"/>
                                        <p:tgtEl>
                                          <p:spTgt spid="83"/>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18"/>
                                        </p:tgtEl>
                                        <p:attrNameLst>
                                          <p:attrName>style.visibility</p:attrName>
                                        </p:attrNameLst>
                                      </p:cBhvr>
                                      <p:to>
                                        <p:strVal val="visible"/>
                                      </p:to>
                                    </p:set>
                                    <p:anim calcmode="lin" valueType="num">
                                      <p:cBhvr additive="base">
                                        <p:cTn id="67" dur="500" fill="hold"/>
                                        <p:tgtEl>
                                          <p:spTgt spid="18"/>
                                        </p:tgtEl>
                                        <p:attrNameLst>
                                          <p:attrName>ppt_x</p:attrName>
                                        </p:attrNameLst>
                                      </p:cBhvr>
                                      <p:tavLst>
                                        <p:tav tm="0">
                                          <p:val>
                                            <p:strVal val="#ppt_x"/>
                                          </p:val>
                                        </p:tav>
                                        <p:tav tm="100000">
                                          <p:val>
                                            <p:strVal val="#ppt_x"/>
                                          </p:val>
                                        </p:tav>
                                      </p:tavLst>
                                    </p:anim>
                                    <p:anim calcmode="lin" valueType="num">
                                      <p:cBhvr additive="base">
                                        <p:cTn id="68" dur="500" fill="hold"/>
                                        <p:tgtEl>
                                          <p:spTgt spid="18"/>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19"/>
                                        </p:tgtEl>
                                        <p:attrNameLst>
                                          <p:attrName>style.visibility</p:attrName>
                                        </p:attrNameLst>
                                      </p:cBhvr>
                                      <p:to>
                                        <p:strVal val="visible"/>
                                      </p:to>
                                    </p:set>
                                    <p:anim calcmode="lin" valueType="num">
                                      <p:cBhvr additive="base">
                                        <p:cTn id="71" dur="500" fill="hold"/>
                                        <p:tgtEl>
                                          <p:spTgt spid="19"/>
                                        </p:tgtEl>
                                        <p:attrNameLst>
                                          <p:attrName>ppt_x</p:attrName>
                                        </p:attrNameLst>
                                      </p:cBhvr>
                                      <p:tavLst>
                                        <p:tav tm="0">
                                          <p:val>
                                            <p:strVal val="#ppt_x"/>
                                          </p:val>
                                        </p:tav>
                                        <p:tav tm="100000">
                                          <p:val>
                                            <p:strVal val="#ppt_x"/>
                                          </p:val>
                                        </p:tav>
                                      </p:tavLst>
                                    </p:anim>
                                    <p:anim calcmode="lin" valueType="num">
                                      <p:cBhvr additive="base">
                                        <p:cTn id="72" dur="500" fill="hold"/>
                                        <p:tgtEl>
                                          <p:spTgt spid="19"/>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20"/>
                                        </p:tgtEl>
                                        <p:attrNameLst>
                                          <p:attrName>style.visibility</p:attrName>
                                        </p:attrNameLst>
                                      </p:cBhvr>
                                      <p:to>
                                        <p:strVal val="visible"/>
                                      </p:to>
                                    </p:set>
                                    <p:anim calcmode="lin" valueType="num">
                                      <p:cBhvr additive="base">
                                        <p:cTn id="75" dur="500" fill="hold"/>
                                        <p:tgtEl>
                                          <p:spTgt spid="20"/>
                                        </p:tgtEl>
                                        <p:attrNameLst>
                                          <p:attrName>ppt_x</p:attrName>
                                        </p:attrNameLst>
                                      </p:cBhvr>
                                      <p:tavLst>
                                        <p:tav tm="0">
                                          <p:val>
                                            <p:strVal val="#ppt_x"/>
                                          </p:val>
                                        </p:tav>
                                        <p:tav tm="100000">
                                          <p:val>
                                            <p:strVal val="#ppt_x"/>
                                          </p:val>
                                        </p:tav>
                                      </p:tavLst>
                                    </p:anim>
                                    <p:anim calcmode="lin" valueType="num">
                                      <p:cBhvr additive="base">
                                        <p:cTn id="76" dur="500" fill="hold"/>
                                        <p:tgtEl>
                                          <p:spTgt spid="20"/>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21"/>
                                        </p:tgtEl>
                                        <p:attrNameLst>
                                          <p:attrName>style.visibility</p:attrName>
                                        </p:attrNameLst>
                                      </p:cBhvr>
                                      <p:to>
                                        <p:strVal val="visible"/>
                                      </p:to>
                                    </p:set>
                                    <p:anim calcmode="lin" valueType="num">
                                      <p:cBhvr additive="base">
                                        <p:cTn id="79" dur="500" fill="hold"/>
                                        <p:tgtEl>
                                          <p:spTgt spid="21"/>
                                        </p:tgtEl>
                                        <p:attrNameLst>
                                          <p:attrName>ppt_x</p:attrName>
                                        </p:attrNameLst>
                                      </p:cBhvr>
                                      <p:tavLst>
                                        <p:tav tm="0">
                                          <p:val>
                                            <p:strVal val="#ppt_x"/>
                                          </p:val>
                                        </p:tav>
                                        <p:tav tm="100000">
                                          <p:val>
                                            <p:strVal val="#ppt_x"/>
                                          </p:val>
                                        </p:tav>
                                      </p:tavLst>
                                    </p:anim>
                                    <p:anim calcmode="lin" valueType="num">
                                      <p:cBhvr additive="base">
                                        <p:cTn id="80" dur="500" fill="hold"/>
                                        <p:tgtEl>
                                          <p:spTgt spid="21"/>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22"/>
                                        </p:tgtEl>
                                        <p:attrNameLst>
                                          <p:attrName>style.visibility</p:attrName>
                                        </p:attrNameLst>
                                      </p:cBhvr>
                                      <p:to>
                                        <p:strVal val="visible"/>
                                      </p:to>
                                    </p:set>
                                    <p:anim calcmode="lin" valueType="num">
                                      <p:cBhvr additive="base">
                                        <p:cTn id="83" dur="500" fill="hold"/>
                                        <p:tgtEl>
                                          <p:spTgt spid="22"/>
                                        </p:tgtEl>
                                        <p:attrNameLst>
                                          <p:attrName>ppt_x</p:attrName>
                                        </p:attrNameLst>
                                      </p:cBhvr>
                                      <p:tavLst>
                                        <p:tav tm="0">
                                          <p:val>
                                            <p:strVal val="#ppt_x"/>
                                          </p:val>
                                        </p:tav>
                                        <p:tav tm="100000">
                                          <p:val>
                                            <p:strVal val="#ppt_x"/>
                                          </p:val>
                                        </p:tav>
                                      </p:tavLst>
                                    </p:anim>
                                    <p:anim calcmode="lin" valueType="num">
                                      <p:cBhvr additive="base">
                                        <p:cTn id="84" dur="500" fill="hold"/>
                                        <p:tgtEl>
                                          <p:spTgt spid="22"/>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23"/>
                                        </p:tgtEl>
                                        <p:attrNameLst>
                                          <p:attrName>style.visibility</p:attrName>
                                        </p:attrNameLst>
                                      </p:cBhvr>
                                      <p:to>
                                        <p:strVal val="visible"/>
                                      </p:to>
                                    </p:set>
                                    <p:anim calcmode="lin" valueType="num">
                                      <p:cBhvr additive="base">
                                        <p:cTn id="87" dur="500" fill="hold"/>
                                        <p:tgtEl>
                                          <p:spTgt spid="23"/>
                                        </p:tgtEl>
                                        <p:attrNameLst>
                                          <p:attrName>ppt_x</p:attrName>
                                        </p:attrNameLst>
                                      </p:cBhvr>
                                      <p:tavLst>
                                        <p:tav tm="0">
                                          <p:val>
                                            <p:strVal val="#ppt_x"/>
                                          </p:val>
                                        </p:tav>
                                        <p:tav tm="100000">
                                          <p:val>
                                            <p:strVal val="#ppt_x"/>
                                          </p:val>
                                        </p:tav>
                                      </p:tavLst>
                                    </p:anim>
                                    <p:anim calcmode="lin" valueType="num">
                                      <p:cBhvr additive="base">
                                        <p:cTn id="88" dur="500" fill="hold"/>
                                        <p:tgtEl>
                                          <p:spTgt spid="23"/>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24"/>
                                        </p:tgtEl>
                                        <p:attrNameLst>
                                          <p:attrName>style.visibility</p:attrName>
                                        </p:attrNameLst>
                                      </p:cBhvr>
                                      <p:to>
                                        <p:strVal val="visible"/>
                                      </p:to>
                                    </p:set>
                                    <p:anim calcmode="lin" valueType="num">
                                      <p:cBhvr additive="base">
                                        <p:cTn id="91" dur="500" fill="hold"/>
                                        <p:tgtEl>
                                          <p:spTgt spid="24"/>
                                        </p:tgtEl>
                                        <p:attrNameLst>
                                          <p:attrName>ppt_x</p:attrName>
                                        </p:attrNameLst>
                                      </p:cBhvr>
                                      <p:tavLst>
                                        <p:tav tm="0">
                                          <p:val>
                                            <p:strVal val="#ppt_x"/>
                                          </p:val>
                                        </p:tav>
                                        <p:tav tm="100000">
                                          <p:val>
                                            <p:strVal val="#ppt_x"/>
                                          </p:val>
                                        </p:tav>
                                      </p:tavLst>
                                    </p:anim>
                                    <p:anim calcmode="lin" valueType="num">
                                      <p:cBhvr additive="base">
                                        <p:cTn id="92" dur="500" fill="hold"/>
                                        <p:tgtEl>
                                          <p:spTgt spid="24"/>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25"/>
                                        </p:tgtEl>
                                        <p:attrNameLst>
                                          <p:attrName>style.visibility</p:attrName>
                                        </p:attrNameLst>
                                      </p:cBhvr>
                                      <p:to>
                                        <p:strVal val="visible"/>
                                      </p:to>
                                    </p:set>
                                    <p:anim calcmode="lin" valueType="num">
                                      <p:cBhvr additive="base">
                                        <p:cTn id="95" dur="500" fill="hold"/>
                                        <p:tgtEl>
                                          <p:spTgt spid="25"/>
                                        </p:tgtEl>
                                        <p:attrNameLst>
                                          <p:attrName>ppt_x</p:attrName>
                                        </p:attrNameLst>
                                      </p:cBhvr>
                                      <p:tavLst>
                                        <p:tav tm="0">
                                          <p:val>
                                            <p:strVal val="#ppt_x"/>
                                          </p:val>
                                        </p:tav>
                                        <p:tav tm="100000">
                                          <p:val>
                                            <p:strVal val="#ppt_x"/>
                                          </p:val>
                                        </p:tav>
                                      </p:tavLst>
                                    </p:anim>
                                    <p:anim calcmode="lin" valueType="num">
                                      <p:cBhvr additive="base">
                                        <p:cTn id="96" dur="500" fill="hold"/>
                                        <p:tgtEl>
                                          <p:spTgt spid="25"/>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0"/>
                                  </p:stCondLst>
                                  <p:childTnLst>
                                    <p:set>
                                      <p:cBhvr>
                                        <p:cTn id="98" dur="1" fill="hold">
                                          <p:stCondLst>
                                            <p:cond delay="0"/>
                                          </p:stCondLst>
                                        </p:cTn>
                                        <p:tgtEl>
                                          <p:spTgt spid="26"/>
                                        </p:tgtEl>
                                        <p:attrNameLst>
                                          <p:attrName>style.visibility</p:attrName>
                                        </p:attrNameLst>
                                      </p:cBhvr>
                                      <p:to>
                                        <p:strVal val="visible"/>
                                      </p:to>
                                    </p:set>
                                    <p:anim calcmode="lin" valueType="num">
                                      <p:cBhvr additive="base">
                                        <p:cTn id="99" dur="500" fill="hold"/>
                                        <p:tgtEl>
                                          <p:spTgt spid="26"/>
                                        </p:tgtEl>
                                        <p:attrNameLst>
                                          <p:attrName>ppt_x</p:attrName>
                                        </p:attrNameLst>
                                      </p:cBhvr>
                                      <p:tavLst>
                                        <p:tav tm="0">
                                          <p:val>
                                            <p:strVal val="#ppt_x"/>
                                          </p:val>
                                        </p:tav>
                                        <p:tav tm="100000">
                                          <p:val>
                                            <p:strVal val="#ppt_x"/>
                                          </p:val>
                                        </p:tav>
                                      </p:tavLst>
                                    </p:anim>
                                    <p:anim calcmode="lin" valueType="num">
                                      <p:cBhvr additive="base">
                                        <p:cTn id="100" dur="500" fill="hold"/>
                                        <p:tgtEl>
                                          <p:spTgt spid="26"/>
                                        </p:tgtEl>
                                        <p:attrNameLst>
                                          <p:attrName>ppt_y</p:attrName>
                                        </p:attrNameLst>
                                      </p:cBhvr>
                                      <p:tavLst>
                                        <p:tav tm="0">
                                          <p:val>
                                            <p:strVal val="1+#ppt_h/2"/>
                                          </p:val>
                                        </p:tav>
                                        <p:tav tm="100000">
                                          <p:val>
                                            <p:strVal val="#ppt_y"/>
                                          </p:val>
                                        </p:tav>
                                      </p:tavLst>
                                    </p:anim>
                                  </p:childTnLst>
                                </p:cTn>
                              </p:par>
                              <p:par>
                                <p:cTn id="101" presetID="2" presetClass="entr" presetSubtype="4" fill="hold" grpId="0" nodeType="withEffect">
                                  <p:stCondLst>
                                    <p:cond delay="0"/>
                                  </p:stCondLst>
                                  <p:childTnLst>
                                    <p:set>
                                      <p:cBhvr>
                                        <p:cTn id="102" dur="1" fill="hold">
                                          <p:stCondLst>
                                            <p:cond delay="0"/>
                                          </p:stCondLst>
                                        </p:cTn>
                                        <p:tgtEl>
                                          <p:spTgt spid="27"/>
                                        </p:tgtEl>
                                        <p:attrNameLst>
                                          <p:attrName>style.visibility</p:attrName>
                                        </p:attrNameLst>
                                      </p:cBhvr>
                                      <p:to>
                                        <p:strVal val="visible"/>
                                      </p:to>
                                    </p:set>
                                    <p:anim calcmode="lin" valueType="num">
                                      <p:cBhvr additive="base">
                                        <p:cTn id="103" dur="500" fill="hold"/>
                                        <p:tgtEl>
                                          <p:spTgt spid="27"/>
                                        </p:tgtEl>
                                        <p:attrNameLst>
                                          <p:attrName>ppt_x</p:attrName>
                                        </p:attrNameLst>
                                      </p:cBhvr>
                                      <p:tavLst>
                                        <p:tav tm="0">
                                          <p:val>
                                            <p:strVal val="#ppt_x"/>
                                          </p:val>
                                        </p:tav>
                                        <p:tav tm="100000">
                                          <p:val>
                                            <p:strVal val="#ppt_x"/>
                                          </p:val>
                                        </p:tav>
                                      </p:tavLst>
                                    </p:anim>
                                    <p:anim calcmode="lin" valueType="num">
                                      <p:cBhvr additive="base">
                                        <p:cTn id="104"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animBg="1"/>
      <p:bldP spid="53" grpId="0" animBg="1"/>
      <p:bldP spid="54" grpId="0" animBg="1"/>
      <p:bldP spid="55" grpId="0" animBg="1"/>
      <p:bldP spid="56" grpId="0" animBg="1"/>
      <p:bldP spid="63" grpId="0" animBg="1"/>
      <p:bldP spid="64" grpId="0" animBg="1"/>
      <p:bldP spid="65" grpId="0" animBg="1"/>
      <p:bldP spid="66" grpId="0" animBg="1"/>
      <p:bldP spid="67" grpId="0" animBg="1"/>
      <p:bldP spid="76" grpId="0"/>
      <p:bldP spid="78" grpId="0"/>
      <p:bldP spid="79" grpId="0"/>
      <p:bldP spid="82" grpId="0"/>
      <p:bldP spid="83" grpId="0"/>
      <p:bldP spid="18" grpId="0"/>
      <p:bldP spid="19" grpId="0"/>
      <p:bldP spid="20" grpId="0"/>
      <p:bldP spid="21" grpId="0"/>
      <p:bldP spid="22" grpId="0"/>
      <p:bldP spid="23" grpId="0"/>
      <p:bldP spid="24" grpId="0"/>
      <p:bldP spid="25" grpId="0"/>
      <p:bldP spid="26" grpId="0"/>
      <p:bldP spid="2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rotWithShape="1">
          <a:blip r:embed="rId4">
            <a:extLst>
              <a:ext uri="{28A0092B-C50C-407E-A947-70E740481C1C}">
                <a14:useLocalDpi xmlns:a14="http://schemas.microsoft.com/office/drawing/2010/main" val="0"/>
              </a:ext>
            </a:extLst>
          </a:blip>
          <a:srcRect t="15403"/>
          <a:stretch/>
        </p:blipFill>
        <p:spPr>
          <a:xfrm>
            <a:off x="0" y="-1"/>
            <a:ext cx="12192000" cy="6876005"/>
          </a:xfrm>
          <a:prstGeom prst="rect">
            <a:avLst/>
          </a:prstGeom>
        </p:spPr>
      </p:pic>
      <p:sp>
        <p:nvSpPr>
          <p:cNvPr id="9" name="矩形 8"/>
          <p:cNvSpPr/>
          <p:nvPr/>
        </p:nvSpPr>
        <p:spPr>
          <a:xfrm>
            <a:off x="2989943" y="-72571"/>
            <a:ext cx="6241143" cy="6995887"/>
          </a:xfrm>
          <a:prstGeom prst="rect">
            <a:avLst/>
          </a:prstGeom>
          <a:solidFill>
            <a:srgbClr val="F785A0"/>
          </a:solidFill>
          <a:ln>
            <a:solidFill>
              <a:srgbClr val="FFFFF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文本框 3080"/>
          <p:cNvSpPr txBox="1">
            <a:spLocks noChangeArrowheads="1"/>
          </p:cNvSpPr>
          <p:nvPr/>
        </p:nvSpPr>
        <p:spPr bwMode="auto">
          <a:xfrm>
            <a:off x="4438850" y="1723484"/>
            <a:ext cx="2838933" cy="13185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6693" tIns="43346" rIns="86693" bIns="43346">
            <a:spAutoFit/>
          </a:bodyPr>
          <a:lstStyle/>
          <a:p>
            <a:pPr algn="ctr" defTabSz="866943" fontAlgn="base">
              <a:spcBef>
                <a:spcPct val="0"/>
              </a:spcBef>
              <a:spcAft>
                <a:spcPct val="0"/>
              </a:spcAft>
            </a:pPr>
            <a:r>
              <a:rPr lang="en-US" altLang="zh-CN" sz="7999" b="1" dirty="0">
                <a:solidFill>
                  <a:schemeClr val="bg1"/>
                </a:solidFill>
                <a:latin typeface="微软雅黑"/>
                <a:ea typeface="微软雅黑"/>
                <a:sym typeface="微软雅黑"/>
              </a:rPr>
              <a:t>TWO</a:t>
            </a:r>
          </a:p>
        </p:txBody>
      </p:sp>
      <p:sp>
        <p:nvSpPr>
          <p:cNvPr id="41" name="矩形 40"/>
          <p:cNvSpPr/>
          <p:nvPr/>
        </p:nvSpPr>
        <p:spPr>
          <a:xfrm>
            <a:off x="4438850" y="3559238"/>
            <a:ext cx="4247950" cy="410241"/>
          </a:xfrm>
          <a:prstGeom prst="rect">
            <a:avLst/>
          </a:prstGeom>
        </p:spPr>
        <p:txBody>
          <a:bodyPr wrap="square" lIns="0" tIns="0" rIns="0" bIns="0">
            <a:spAutoFit/>
          </a:bodyPr>
          <a:lstStyle/>
          <a:p>
            <a:pPr defTabSz="866943" fontAlgn="base">
              <a:spcBef>
                <a:spcPct val="0"/>
              </a:spcBef>
              <a:spcAft>
                <a:spcPct val="0"/>
              </a:spcAft>
            </a:pPr>
            <a:r>
              <a:rPr lang="zh-CN" altLang="en-US" sz="2666" b="1" dirty="0">
                <a:solidFill>
                  <a:schemeClr val="bg1"/>
                </a:solidFill>
                <a:latin typeface="微软雅黑"/>
                <a:sym typeface="微软雅黑"/>
              </a:rPr>
              <a:t>Completion of the work</a:t>
            </a:r>
          </a:p>
        </p:txBody>
      </p:sp>
      <p:sp>
        <p:nvSpPr>
          <p:cNvPr id="42" name="文本框 41"/>
          <p:cNvSpPr txBox="1"/>
          <p:nvPr/>
        </p:nvSpPr>
        <p:spPr>
          <a:xfrm>
            <a:off x="4384075" y="4155682"/>
            <a:ext cx="3772185" cy="405432"/>
          </a:xfrm>
          <a:prstGeom prst="rect">
            <a:avLst/>
          </a:prstGeom>
          <a:noFill/>
        </p:spPr>
        <p:txBody>
          <a:bodyPr wrap="square" lIns="0" tIns="0" rIns="0" bIns="0" rtlCol="0">
            <a:spAutoFit/>
          </a:bodyPr>
          <a:lstStyle/>
          <a:p>
            <a:pPr algn="just" defTabSz="866943" fontAlgn="base">
              <a:lnSpc>
                <a:spcPct val="150000"/>
              </a:lnSpc>
              <a:spcBef>
                <a:spcPct val="0"/>
              </a:spcBef>
              <a:spcAft>
                <a:spcPct val="0"/>
              </a:spcAft>
            </a:pPr>
            <a:r>
              <a:rPr lang="zh-CN" altLang="en-US" sz="933" b="1" dirty="0">
                <a:solidFill>
                  <a:schemeClr val="bg1"/>
                </a:solidFill>
                <a:latin typeface="微软雅黑"/>
                <a:ea typeface="微软雅黑"/>
                <a:cs typeface="+mn-ea"/>
                <a:sym typeface="微软雅黑"/>
              </a:rPr>
              <a:t>Please replace the text content, modify the text content, or copy your content directly to this. Please replace the text content, modify the text content, or copy your content directly to this.</a:t>
            </a:r>
          </a:p>
        </p:txBody>
      </p:sp>
      <p:sp>
        <p:nvSpPr>
          <p:cNvPr id="14" name="MH_Other_2"/>
          <p:cNvSpPr/>
          <p:nvPr>
            <p:custDataLst>
              <p:tags r:id="rId1"/>
            </p:custDataLst>
          </p:nvPr>
        </p:nvSpPr>
        <p:spPr>
          <a:xfrm>
            <a:off x="5648328" y="3042001"/>
            <a:ext cx="504857" cy="230246"/>
          </a:xfrm>
          <a:custGeom>
            <a:avLst/>
            <a:gdLst>
              <a:gd name="connsiteX0" fmla="*/ 0 w 928918"/>
              <a:gd name="connsiteY0" fmla="*/ 0 h 459023"/>
              <a:gd name="connsiteX1" fmla="*/ 928918 w 928918"/>
              <a:gd name="connsiteY1" fmla="*/ 0 h 459023"/>
              <a:gd name="connsiteX2" fmla="*/ 464459 w 928918"/>
              <a:gd name="connsiteY2" fmla="*/ 459023 h 459023"/>
            </a:gdLst>
            <a:ahLst/>
            <a:cxnLst>
              <a:cxn ang="0">
                <a:pos x="connsiteX0" y="connsiteY0"/>
              </a:cxn>
              <a:cxn ang="0">
                <a:pos x="connsiteX1" y="connsiteY1"/>
              </a:cxn>
              <a:cxn ang="0">
                <a:pos x="connsiteX2" y="connsiteY2"/>
              </a:cxn>
            </a:cxnLst>
            <a:rect l="l" t="t" r="r" b="b"/>
            <a:pathLst>
              <a:path w="928918" h="459023">
                <a:moveTo>
                  <a:pt x="0" y="0"/>
                </a:moveTo>
                <a:lnTo>
                  <a:pt x="928918" y="0"/>
                </a:lnTo>
                <a:lnTo>
                  <a:pt x="464459" y="459023"/>
                </a:lnTo>
                <a:close/>
              </a:path>
            </a:pathLst>
          </a:custGeom>
          <a:solidFill>
            <a:srgbClr val="FFFFFE"/>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101239" anchor="ctr">
            <a:normAutofit fontScale="77500" lnSpcReduction="20000"/>
          </a:bodyPr>
          <a:lstStyle/>
          <a:p>
            <a:pPr algn="ctr" defTabSz="866943" fontAlgn="base">
              <a:spcBef>
                <a:spcPct val="0"/>
              </a:spcBef>
              <a:spcAft>
                <a:spcPct val="0"/>
              </a:spcAft>
              <a:defRPr/>
            </a:pPr>
            <a:endParaRPr lang="zh-CN" altLang="en-US" sz="1333" b="1" dirty="0">
              <a:solidFill>
                <a:schemeClr val="bg1"/>
              </a:solidFill>
              <a:latin typeface="微软雅黑"/>
              <a:ea typeface="微软雅黑"/>
              <a:sym typeface="微软雅黑"/>
            </a:endParaRPr>
          </a:p>
        </p:txBody>
      </p:sp>
    </p:spTree>
    <p:extLst>
      <p:ext uri="{BB962C8B-B14F-4D97-AF65-F5344CB8AC3E}">
        <p14:creationId xmlns:p14="http://schemas.microsoft.com/office/powerpoint/2010/main" val="2024791718"/>
      </p:ext>
    </p:extLst>
  </p:cSld>
  <p:clrMapOvr>
    <a:masterClrMapping/>
  </p:clrMapOvr>
  <mc:AlternateContent xmlns:mc="http://schemas.openxmlformats.org/markup-compatibility/2006" xmlns:p14="http://schemas.microsoft.com/office/powerpoint/2010/main">
    <mc:Choice Requires="p14">
      <p:transition spd="slow" p14:dur="1200" advTm="3000">
        <p14:prism/>
      </p:transition>
    </mc:Choice>
    <mc:Fallback xmlns:a14="http://schemas.microsoft.com/office/drawing/2010/main" xmlns="">
      <p:transition spd="slow"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 calcmode="lin" valueType="num">
                                      <p:cBhvr>
                                        <p:cTn id="7" dur="500" fill="hold"/>
                                        <p:tgtEl>
                                          <p:spTgt spid="38"/>
                                        </p:tgtEl>
                                        <p:attrNameLst>
                                          <p:attrName>ppt_w</p:attrName>
                                        </p:attrNameLst>
                                      </p:cBhvr>
                                      <p:tavLst>
                                        <p:tav tm="0">
                                          <p:val>
                                            <p:fltVal val="0"/>
                                          </p:val>
                                        </p:tav>
                                        <p:tav tm="100000">
                                          <p:val>
                                            <p:strVal val="#ppt_w"/>
                                          </p:val>
                                        </p:tav>
                                      </p:tavLst>
                                    </p:anim>
                                    <p:anim calcmode="lin" valueType="num">
                                      <p:cBhvr>
                                        <p:cTn id="8" dur="500" fill="hold"/>
                                        <p:tgtEl>
                                          <p:spTgt spid="38"/>
                                        </p:tgtEl>
                                        <p:attrNameLst>
                                          <p:attrName>ppt_h</p:attrName>
                                        </p:attrNameLst>
                                      </p:cBhvr>
                                      <p:tavLst>
                                        <p:tav tm="0">
                                          <p:val>
                                            <p:fltVal val="0"/>
                                          </p:val>
                                        </p:tav>
                                        <p:tav tm="100000">
                                          <p:val>
                                            <p:strVal val="#ppt_h"/>
                                          </p:val>
                                        </p:tav>
                                      </p:tavLst>
                                    </p:anim>
                                    <p:animEffect transition="in" filter="fade">
                                      <p:cBhvr>
                                        <p:cTn id="9" dur="500"/>
                                        <p:tgtEl>
                                          <p:spTgt spid="38"/>
                                        </p:tgtEl>
                                      </p:cBhvr>
                                    </p:animEffect>
                                  </p:childTnLst>
                                </p:cTn>
                              </p:par>
                              <p:par>
                                <p:cTn id="10" presetID="42" presetClass="entr" presetSubtype="0" fill="hold" grpId="0" nodeType="with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fade">
                                      <p:cBhvr>
                                        <p:cTn id="12" dur="1000"/>
                                        <p:tgtEl>
                                          <p:spTgt spid="14"/>
                                        </p:tgtEl>
                                      </p:cBhvr>
                                    </p:animEffect>
                                    <p:anim calcmode="lin" valueType="num">
                                      <p:cBhvr>
                                        <p:cTn id="13" dur="1000" fill="hold"/>
                                        <p:tgtEl>
                                          <p:spTgt spid="14"/>
                                        </p:tgtEl>
                                        <p:attrNameLst>
                                          <p:attrName>ppt_x</p:attrName>
                                        </p:attrNameLst>
                                      </p:cBhvr>
                                      <p:tavLst>
                                        <p:tav tm="0">
                                          <p:val>
                                            <p:strVal val="#ppt_x"/>
                                          </p:val>
                                        </p:tav>
                                        <p:tav tm="100000">
                                          <p:val>
                                            <p:strVal val="#ppt_x"/>
                                          </p:val>
                                        </p:tav>
                                      </p:tavLst>
                                    </p:anim>
                                    <p:anim calcmode="lin" valueType="num">
                                      <p:cBhvr>
                                        <p:cTn id="14"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32" fill="hold" grpId="0" nodeType="clickEffect">
                                  <p:stCondLst>
                                    <p:cond delay="0"/>
                                  </p:stCondLst>
                                  <p:childTnLst>
                                    <p:set>
                                      <p:cBhvr>
                                        <p:cTn id="18" dur="1" fill="hold">
                                          <p:stCondLst>
                                            <p:cond delay="0"/>
                                          </p:stCondLst>
                                        </p:cTn>
                                        <p:tgtEl>
                                          <p:spTgt spid="41"/>
                                        </p:tgtEl>
                                        <p:attrNameLst>
                                          <p:attrName>style.visibility</p:attrName>
                                        </p:attrNameLst>
                                      </p:cBhvr>
                                      <p:to>
                                        <p:strVal val="visible"/>
                                      </p:to>
                                    </p:set>
                                    <p:anim calcmode="lin" valueType="num">
                                      <p:cBhvr>
                                        <p:cTn id="19" dur="500" fill="hold"/>
                                        <p:tgtEl>
                                          <p:spTgt spid="41"/>
                                        </p:tgtEl>
                                        <p:attrNameLst>
                                          <p:attrName>ppt_w</p:attrName>
                                        </p:attrNameLst>
                                      </p:cBhvr>
                                      <p:tavLst>
                                        <p:tav tm="0">
                                          <p:val>
                                            <p:strVal val="4*#ppt_w"/>
                                          </p:val>
                                        </p:tav>
                                        <p:tav tm="100000">
                                          <p:val>
                                            <p:strVal val="#ppt_w"/>
                                          </p:val>
                                        </p:tav>
                                      </p:tavLst>
                                    </p:anim>
                                    <p:anim calcmode="lin" valueType="num">
                                      <p:cBhvr>
                                        <p:cTn id="20" dur="500" fill="hold"/>
                                        <p:tgtEl>
                                          <p:spTgt spid="41"/>
                                        </p:tgtEl>
                                        <p:attrNameLst>
                                          <p:attrName>ppt_h</p:attrName>
                                        </p:attrNameLst>
                                      </p:cBhvr>
                                      <p:tavLst>
                                        <p:tav tm="0">
                                          <p:val>
                                            <p:strVal val="4*#ppt_h"/>
                                          </p:val>
                                        </p:tav>
                                        <p:tav tm="100000">
                                          <p:val>
                                            <p:strVal val="#ppt_h"/>
                                          </p:val>
                                        </p:tav>
                                      </p:tavLst>
                                    </p:anim>
                                  </p:childTnLst>
                                </p:cTn>
                              </p:par>
                              <p:par>
                                <p:cTn id="21" presetID="2" presetClass="entr" presetSubtype="4" fill="hold" grpId="0" nodeType="withEffect">
                                  <p:stCondLst>
                                    <p:cond delay="0"/>
                                  </p:stCondLst>
                                  <p:childTnLst>
                                    <p:set>
                                      <p:cBhvr>
                                        <p:cTn id="22" dur="1" fill="hold">
                                          <p:stCondLst>
                                            <p:cond delay="0"/>
                                          </p:stCondLst>
                                        </p:cTn>
                                        <p:tgtEl>
                                          <p:spTgt spid="42"/>
                                        </p:tgtEl>
                                        <p:attrNameLst>
                                          <p:attrName>style.visibility</p:attrName>
                                        </p:attrNameLst>
                                      </p:cBhvr>
                                      <p:to>
                                        <p:strVal val="visible"/>
                                      </p:to>
                                    </p:set>
                                    <p:anim calcmode="lin" valueType="num">
                                      <p:cBhvr additive="base">
                                        <p:cTn id="23" dur="500" fill="hold"/>
                                        <p:tgtEl>
                                          <p:spTgt spid="42"/>
                                        </p:tgtEl>
                                        <p:attrNameLst>
                                          <p:attrName>ppt_x</p:attrName>
                                        </p:attrNameLst>
                                      </p:cBhvr>
                                      <p:tavLst>
                                        <p:tav tm="0">
                                          <p:val>
                                            <p:strVal val="#ppt_x"/>
                                          </p:val>
                                        </p:tav>
                                        <p:tav tm="100000">
                                          <p:val>
                                            <p:strVal val="#ppt_x"/>
                                          </p:val>
                                        </p:tav>
                                      </p:tavLst>
                                    </p:anim>
                                    <p:anim calcmode="lin" valueType="num">
                                      <p:cBhvr additive="base">
                                        <p:cTn id="24" dur="500" fill="hold"/>
                                        <p:tgtEl>
                                          <p:spTgt spid="4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P spid="41" grpId="0"/>
      <p:bldP spid="42" grpId="0"/>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hidden="1"/>
          <p:cNvSpPr>
            <a:spLocks noGrp="1"/>
          </p:cNvSpPr>
          <p:nvPr>
            <p:ph type="title"/>
          </p:nvPr>
        </p:nvSpPr>
        <p:spPr/>
        <p:txBody>
          <a:bodyPr/>
          <a:lstStyle/>
          <a:p>
            <a:endParaRPr lang="zh-CN" altLang="en-US">
              <a:latin typeface="微软雅黑"/>
              <a:ea typeface="微软雅黑"/>
              <a:cs typeface="+mn-ea"/>
              <a:sym typeface="微软雅黑"/>
            </a:endParaRPr>
          </a:p>
        </p:txBody>
      </p:sp>
      <p:grpSp>
        <p:nvGrpSpPr>
          <p:cNvPr id="65" name="组合 64"/>
          <p:cNvGrpSpPr/>
          <p:nvPr/>
        </p:nvGrpSpPr>
        <p:grpSpPr>
          <a:xfrm>
            <a:off x="2751885" y="1817414"/>
            <a:ext cx="6981363" cy="3987850"/>
            <a:chOff x="2244226" y="1275606"/>
            <a:chExt cx="4748213" cy="2712244"/>
          </a:xfrm>
          <a:solidFill>
            <a:srgbClr val="F785A0"/>
          </a:solidFill>
        </p:grpSpPr>
        <p:sp>
          <p:nvSpPr>
            <p:cNvPr id="66" name="Freeform: Shape 1"/>
            <p:cNvSpPr/>
            <p:nvPr/>
          </p:nvSpPr>
          <p:spPr bwMode="auto">
            <a:xfrm>
              <a:off x="5422004" y="2415034"/>
              <a:ext cx="1452563" cy="1454944"/>
            </a:xfrm>
            <a:custGeom>
              <a:avLst/>
              <a:gdLst>
                <a:gd name="T0" fmla="*/ 1112 w 1112"/>
                <a:gd name="T1" fmla="*/ 332 h 1114"/>
                <a:gd name="T2" fmla="*/ 331 w 1112"/>
                <a:gd name="T3" fmla="*/ 1114 h 1114"/>
                <a:gd name="T4" fmla="*/ 0 w 1112"/>
                <a:gd name="T5" fmla="*/ 782 h 1114"/>
                <a:gd name="T6" fmla="*/ 781 w 1112"/>
                <a:gd name="T7" fmla="*/ 0 h 1114"/>
                <a:gd name="T8" fmla="*/ 1112 w 1112"/>
                <a:gd name="T9" fmla="*/ 332 h 1114"/>
              </a:gdLst>
              <a:ahLst/>
              <a:cxnLst>
                <a:cxn ang="0">
                  <a:pos x="T0" y="T1"/>
                </a:cxn>
                <a:cxn ang="0">
                  <a:pos x="T2" y="T3"/>
                </a:cxn>
                <a:cxn ang="0">
                  <a:pos x="T4" y="T5"/>
                </a:cxn>
                <a:cxn ang="0">
                  <a:pos x="T6" y="T7"/>
                </a:cxn>
                <a:cxn ang="0">
                  <a:pos x="T8" y="T9"/>
                </a:cxn>
              </a:cxnLst>
              <a:rect l="0" t="0" r="r" b="b"/>
              <a:pathLst>
                <a:path w="1112" h="1114">
                  <a:moveTo>
                    <a:pt x="1112" y="332"/>
                  </a:moveTo>
                  <a:lnTo>
                    <a:pt x="331" y="1114"/>
                  </a:lnTo>
                  <a:lnTo>
                    <a:pt x="0" y="782"/>
                  </a:lnTo>
                  <a:lnTo>
                    <a:pt x="781" y="0"/>
                  </a:lnTo>
                  <a:lnTo>
                    <a:pt x="1112" y="332"/>
                  </a:lnTo>
                  <a:close/>
                </a:path>
              </a:pathLst>
            </a:custGeom>
            <a:grpFill/>
            <a:ln w="38100">
              <a:solidFill>
                <a:srgbClr val="FFFFFE"/>
              </a:solidFill>
            </a:ln>
          </p:spPr>
          <p:txBody>
            <a:bodyPr anchor="ctr"/>
            <a:lstStyle/>
            <a:p>
              <a:pPr algn="ctr"/>
              <a:endParaRPr sz="1200">
                <a:solidFill>
                  <a:schemeClr val="tx1">
                    <a:lumMod val="85000"/>
                    <a:lumOff val="15000"/>
                  </a:schemeClr>
                </a:solidFill>
                <a:latin typeface="微软雅黑"/>
                <a:ea typeface="微软雅黑"/>
                <a:cs typeface="+mn-ea"/>
                <a:sym typeface="微软雅黑"/>
              </a:endParaRPr>
            </a:p>
          </p:txBody>
        </p:sp>
        <p:sp>
          <p:nvSpPr>
            <p:cNvPr id="67" name="Freeform: Shape 2"/>
            <p:cNvSpPr/>
            <p:nvPr/>
          </p:nvSpPr>
          <p:spPr bwMode="auto">
            <a:xfrm>
              <a:off x="4401638" y="2415034"/>
              <a:ext cx="1452563" cy="1454944"/>
            </a:xfrm>
            <a:custGeom>
              <a:avLst/>
              <a:gdLst>
                <a:gd name="T0" fmla="*/ 332 w 1112"/>
                <a:gd name="T1" fmla="*/ 0 h 1114"/>
                <a:gd name="T2" fmla="*/ 1112 w 1112"/>
                <a:gd name="T3" fmla="*/ 782 h 1114"/>
                <a:gd name="T4" fmla="*/ 781 w 1112"/>
                <a:gd name="T5" fmla="*/ 1114 h 1114"/>
                <a:gd name="T6" fmla="*/ 0 w 1112"/>
                <a:gd name="T7" fmla="*/ 332 h 1114"/>
                <a:gd name="T8" fmla="*/ 332 w 1112"/>
                <a:gd name="T9" fmla="*/ 0 h 1114"/>
              </a:gdLst>
              <a:ahLst/>
              <a:cxnLst>
                <a:cxn ang="0">
                  <a:pos x="T0" y="T1"/>
                </a:cxn>
                <a:cxn ang="0">
                  <a:pos x="T2" y="T3"/>
                </a:cxn>
                <a:cxn ang="0">
                  <a:pos x="T4" y="T5"/>
                </a:cxn>
                <a:cxn ang="0">
                  <a:pos x="T6" y="T7"/>
                </a:cxn>
                <a:cxn ang="0">
                  <a:pos x="T8" y="T9"/>
                </a:cxn>
              </a:cxnLst>
              <a:rect l="0" t="0" r="r" b="b"/>
              <a:pathLst>
                <a:path w="1112" h="1114">
                  <a:moveTo>
                    <a:pt x="332" y="0"/>
                  </a:moveTo>
                  <a:lnTo>
                    <a:pt x="1112" y="782"/>
                  </a:lnTo>
                  <a:lnTo>
                    <a:pt x="781" y="1114"/>
                  </a:lnTo>
                  <a:lnTo>
                    <a:pt x="0" y="332"/>
                  </a:lnTo>
                  <a:lnTo>
                    <a:pt x="332" y="0"/>
                  </a:lnTo>
                  <a:close/>
                </a:path>
              </a:pathLst>
            </a:custGeom>
            <a:grpFill/>
            <a:ln w="38100">
              <a:solidFill>
                <a:srgbClr val="FFFFFE"/>
              </a:solidFill>
            </a:ln>
          </p:spPr>
          <p:txBody>
            <a:bodyPr anchor="ctr"/>
            <a:lstStyle/>
            <a:p>
              <a:pPr algn="ctr"/>
              <a:endParaRPr sz="1200">
                <a:solidFill>
                  <a:schemeClr val="tx1">
                    <a:lumMod val="85000"/>
                    <a:lumOff val="15000"/>
                  </a:schemeClr>
                </a:solidFill>
                <a:latin typeface="微软雅黑"/>
                <a:ea typeface="微软雅黑"/>
                <a:cs typeface="+mn-ea"/>
                <a:sym typeface="微软雅黑"/>
              </a:endParaRPr>
            </a:p>
          </p:txBody>
        </p:sp>
        <p:sp>
          <p:nvSpPr>
            <p:cNvPr id="68" name="Freeform: Shape 3"/>
            <p:cNvSpPr/>
            <p:nvPr/>
          </p:nvSpPr>
          <p:spPr bwMode="auto">
            <a:xfrm>
              <a:off x="5422004" y="1393478"/>
              <a:ext cx="1452563" cy="1454944"/>
            </a:xfrm>
            <a:custGeom>
              <a:avLst/>
              <a:gdLst>
                <a:gd name="T0" fmla="*/ 331 w 1112"/>
                <a:gd name="T1" fmla="*/ 0 h 1114"/>
                <a:gd name="T2" fmla="*/ 1112 w 1112"/>
                <a:gd name="T3" fmla="*/ 782 h 1114"/>
                <a:gd name="T4" fmla="*/ 781 w 1112"/>
                <a:gd name="T5" fmla="*/ 1114 h 1114"/>
                <a:gd name="T6" fmla="*/ 0 w 1112"/>
                <a:gd name="T7" fmla="*/ 332 h 1114"/>
                <a:gd name="T8" fmla="*/ 331 w 1112"/>
                <a:gd name="T9" fmla="*/ 0 h 1114"/>
              </a:gdLst>
              <a:ahLst/>
              <a:cxnLst>
                <a:cxn ang="0">
                  <a:pos x="T0" y="T1"/>
                </a:cxn>
                <a:cxn ang="0">
                  <a:pos x="T2" y="T3"/>
                </a:cxn>
                <a:cxn ang="0">
                  <a:pos x="T4" y="T5"/>
                </a:cxn>
                <a:cxn ang="0">
                  <a:pos x="T6" y="T7"/>
                </a:cxn>
                <a:cxn ang="0">
                  <a:pos x="T8" y="T9"/>
                </a:cxn>
              </a:cxnLst>
              <a:rect l="0" t="0" r="r" b="b"/>
              <a:pathLst>
                <a:path w="1112" h="1114">
                  <a:moveTo>
                    <a:pt x="331" y="0"/>
                  </a:moveTo>
                  <a:lnTo>
                    <a:pt x="1112" y="782"/>
                  </a:lnTo>
                  <a:lnTo>
                    <a:pt x="781" y="1114"/>
                  </a:lnTo>
                  <a:lnTo>
                    <a:pt x="0" y="332"/>
                  </a:lnTo>
                  <a:lnTo>
                    <a:pt x="331" y="0"/>
                  </a:lnTo>
                  <a:close/>
                </a:path>
              </a:pathLst>
            </a:custGeom>
            <a:grpFill/>
            <a:ln w="38100">
              <a:solidFill>
                <a:srgbClr val="FFFFFE"/>
              </a:solidFill>
            </a:ln>
          </p:spPr>
          <p:txBody>
            <a:bodyPr anchor="ctr"/>
            <a:lstStyle/>
            <a:p>
              <a:pPr algn="ctr"/>
              <a:endParaRPr sz="1200">
                <a:solidFill>
                  <a:schemeClr val="tx1">
                    <a:lumMod val="85000"/>
                    <a:lumOff val="15000"/>
                  </a:schemeClr>
                </a:solidFill>
                <a:latin typeface="微软雅黑"/>
                <a:ea typeface="微软雅黑"/>
                <a:cs typeface="+mn-ea"/>
                <a:sym typeface="微软雅黑"/>
              </a:endParaRPr>
            </a:p>
          </p:txBody>
        </p:sp>
        <p:sp>
          <p:nvSpPr>
            <p:cNvPr id="69" name="Freeform: Shape 4"/>
            <p:cNvSpPr/>
            <p:nvPr/>
          </p:nvSpPr>
          <p:spPr bwMode="auto">
            <a:xfrm>
              <a:off x="4401638" y="1393478"/>
              <a:ext cx="1452563" cy="1454944"/>
            </a:xfrm>
            <a:custGeom>
              <a:avLst/>
              <a:gdLst>
                <a:gd name="T0" fmla="*/ 1112 w 1112"/>
                <a:gd name="T1" fmla="*/ 332 h 1114"/>
                <a:gd name="T2" fmla="*/ 332 w 1112"/>
                <a:gd name="T3" fmla="*/ 1114 h 1114"/>
                <a:gd name="T4" fmla="*/ 0 w 1112"/>
                <a:gd name="T5" fmla="*/ 782 h 1114"/>
                <a:gd name="T6" fmla="*/ 781 w 1112"/>
                <a:gd name="T7" fmla="*/ 0 h 1114"/>
                <a:gd name="T8" fmla="*/ 1112 w 1112"/>
                <a:gd name="T9" fmla="*/ 332 h 1114"/>
              </a:gdLst>
              <a:ahLst/>
              <a:cxnLst>
                <a:cxn ang="0">
                  <a:pos x="T0" y="T1"/>
                </a:cxn>
                <a:cxn ang="0">
                  <a:pos x="T2" y="T3"/>
                </a:cxn>
                <a:cxn ang="0">
                  <a:pos x="T4" y="T5"/>
                </a:cxn>
                <a:cxn ang="0">
                  <a:pos x="T6" y="T7"/>
                </a:cxn>
                <a:cxn ang="0">
                  <a:pos x="T8" y="T9"/>
                </a:cxn>
              </a:cxnLst>
              <a:rect l="0" t="0" r="r" b="b"/>
              <a:pathLst>
                <a:path w="1112" h="1114">
                  <a:moveTo>
                    <a:pt x="1112" y="332"/>
                  </a:moveTo>
                  <a:lnTo>
                    <a:pt x="332" y="1114"/>
                  </a:lnTo>
                  <a:lnTo>
                    <a:pt x="0" y="782"/>
                  </a:lnTo>
                  <a:lnTo>
                    <a:pt x="781" y="0"/>
                  </a:lnTo>
                  <a:lnTo>
                    <a:pt x="1112" y="332"/>
                  </a:lnTo>
                  <a:close/>
                </a:path>
              </a:pathLst>
            </a:custGeom>
            <a:grpFill/>
            <a:ln w="38100">
              <a:solidFill>
                <a:srgbClr val="FFFFFE"/>
              </a:solidFill>
            </a:ln>
          </p:spPr>
          <p:txBody>
            <a:bodyPr anchor="ctr"/>
            <a:lstStyle/>
            <a:p>
              <a:pPr algn="ctr"/>
              <a:endParaRPr sz="1200">
                <a:solidFill>
                  <a:schemeClr val="tx1">
                    <a:lumMod val="85000"/>
                    <a:lumOff val="15000"/>
                  </a:schemeClr>
                </a:solidFill>
                <a:latin typeface="微软雅黑"/>
                <a:ea typeface="微软雅黑"/>
                <a:cs typeface="+mn-ea"/>
                <a:sym typeface="微软雅黑"/>
              </a:endParaRPr>
            </a:p>
          </p:txBody>
        </p:sp>
        <p:sp>
          <p:nvSpPr>
            <p:cNvPr id="70" name="Freeform: Shape 5"/>
            <p:cNvSpPr/>
            <p:nvPr/>
          </p:nvSpPr>
          <p:spPr bwMode="auto">
            <a:xfrm>
              <a:off x="3381273" y="2415034"/>
              <a:ext cx="1453753" cy="1454944"/>
            </a:xfrm>
            <a:custGeom>
              <a:avLst/>
              <a:gdLst>
                <a:gd name="T0" fmla="*/ 1113 w 1113"/>
                <a:gd name="T1" fmla="*/ 332 h 1114"/>
                <a:gd name="T2" fmla="*/ 332 w 1113"/>
                <a:gd name="T3" fmla="*/ 1114 h 1114"/>
                <a:gd name="T4" fmla="*/ 0 w 1113"/>
                <a:gd name="T5" fmla="*/ 782 h 1114"/>
                <a:gd name="T6" fmla="*/ 781 w 1113"/>
                <a:gd name="T7" fmla="*/ 0 h 1114"/>
                <a:gd name="T8" fmla="*/ 1113 w 1113"/>
                <a:gd name="T9" fmla="*/ 332 h 1114"/>
              </a:gdLst>
              <a:ahLst/>
              <a:cxnLst>
                <a:cxn ang="0">
                  <a:pos x="T0" y="T1"/>
                </a:cxn>
                <a:cxn ang="0">
                  <a:pos x="T2" y="T3"/>
                </a:cxn>
                <a:cxn ang="0">
                  <a:pos x="T4" y="T5"/>
                </a:cxn>
                <a:cxn ang="0">
                  <a:pos x="T6" y="T7"/>
                </a:cxn>
                <a:cxn ang="0">
                  <a:pos x="T8" y="T9"/>
                </a:cxn>
              </a:cxnLst>
              <a:rect l="0" t="0" r="r" b="b"/>
              <a:pathLst>
                <a:path w="1113" h="1114">
                  <a:moveTo>
                    <a:pt x="1113" y="332"/>
                  </a:moveTo>
                  <a:lnTo>
                    <a:pt x="332" y="1114"/>
                  </a:lnTo>
                  <a:lnTo>
                    <a:pt x="0" y="782"/>
                  </a:lnTo>
                  <a:lnTo>
                    <a:pt x="781" y="0"/>
                  </a:lnTo>
                  <a:lnTo>
                    <a:pt x="1113" y="332"/>
                  </a:lnTo>
                  <a:close/>
                </a:path>
              </a:pathLst>
            </a:custGeom>
            <a:grpFill/>
            <a:ln w="38100">
              <a:solidFill>
                <a:srgbClr val="FFFFFE"/>
              </a:solidFill>
            </a:ln>
          </p:spPr>
          <p:txBody>
            <a:bodyPr anchor="ctr"/>
            <a:lstStyle/>
            <a:p>
              <a:pPr algn="ctr"/>
              <a:endParaRPr sz="1200">
                <a:solidFill>
                  <a:schemeClr val="tx1">
                    <a:lumMod val="85000"/>
                    <a:lumOff val="15000"/>
                  </a:schemeClr>
                </a:solidFill>
                <a:latin typeface="微软雅黑"/>
                <a:ea typeface="微软雅黑"/>
                <a:cs typeface="+mn-ea"/>
                <a:sym typeface="微软雅黑"/>
              </a:endParaRPr>
            </a:p>
          </p:txBody>
        </p:sp>
        <p:sp>
          <p:nvSpPr>
            <p:cNvPr id="71" name="Freeform: Shape 6"/>
            <p:cNvSpPr/>
            <p:nvPr/>
          </p:nvSpPr>
          <p:spPr bwMode="auto">
            <a:xfrm>
              <a:off x="2362098" y="2415034"/>
              <a:ext cx="1452563" cy="1454944"/>
            </a:xfrm>
            <a:custGeom>
              <a:avLst/>
              <a:gdLst>
                <a:gd name="T0" fmla="*/ 331 w 1112"/>
                <a:gd name="T1" fmla="*/ 0 h 1114"/>
                <a:gd name="T2" fmla="*/ 1112 w 1112"/>
                <a:gd name="T3" fmla="*/ 782 h 1114"/>
                <a:gd name="T4" fmla="*/ 780 w 1112"/>
                <a:gd name="T5" fmla="*/ 1114 h 1114"/>
                <a:gd name="T6" fmla="*/ 0 w 1112"/>
                <a:gd name="T7" fmla="*/ 332 h 1114"/>
                <a:gd name="T8" fmla="*/ 331 w 1112"/>
                <a:gd name="T9" fmla="*/ 0 h 1114"/>
              </a:gdLst>
              <a:ahLst/>
              <a:cxnLst>
                <a:cxn ang="0">
                  <a:pos x="T0" y="T1"/>
                </a:cxn>
                <a:cxn ang="0">
                  <a:pos x="T2" y="T3"/>
                </a:cxn>
                <a:cxn ang="0">
                  <a:pos x="T4" y="T5"/>
                </a:cxn>
                <a:cxn ang="0">
                  <a:pos x="T6" y="T7"/>
                </a:cxn>
                <a:cxn ang="0">
                  <a:pos x="T8" y="T9"/>
                </a:cxn>
              </a:cxnLst>
              <a:rect l="0" t="0" r="r" b="b"/>
              <a:pathLst>
                <a:path w="1112" h="1114">
                  <a:moveTo>
                    <a:pt x="331" y="0"/>
                  </a:moveTo>
                  <a:lnTo>
                    <a:pt x="1112" y="782"/>
                  </a:lnTo>
                  <a:lnTo>
                    <a:pt x="780" y="1114"/>
                  </a:lnTo>
                  <a:lnTo>
                    <a:pt x="0" y="332"/>
                  </a:lnTo>
                  <a:lnTo>
                    <a:pt x="331" y="0"/>
                  </a:lnTo>
                  <a:close/>
                </a:path>
              </a:pathLst>
            </a:custGeom>
            <a:grpFill/>
            <a:ln w="38100">
              <a:solidFill>
                <a:srgbClr val="FFFFFE"/>
              </a:solidFill>
            </a:ln>
          </p:spPr>
          <p:txBody>
            <a:bodyPr anchor="ctr"/>
            <a:lstStyle/>
            <a:p>
              <a:pPr algn="ctr"/>
              <a:endParaRPr sz="1200">
                <a:solidFill>
                  <a:schemeClr val="tx1">
                    <a:lumMod val="85000"/>
                    <a:lumOff val="15000"/>
                  </a:schemeClr>
                </a:solidFill>
                <a:latin typeface="微软雅黑"/>
                <a:ea typeface="微软雅黑"/>
                <a:cs typeface="+mn-ea"/>
                <a:sym typeface="微软雅黑"/>
              </a:endParaRPr>
            </a:p>
          </p:txBody>
        </p:sp>
        <p:sp>
          <p:nvSpPr>
            <p:cNvPr id="72" name="Freeform: Shape 7"/>
            <p:cNvSpPr/>
            <p:nvPr/>
          </p:nvSpPr>
          <p:spPr bwMode="auto">
            <a:xfrm>
              <a:off x="3381273" y="1393478"/>
              <a:ext cx="1453753" cy="1454944"/>
            </a:xfrm>
            <a:custGeom>
              <a:avLst/>
              <a:gdLst>
                <a:gd name="T0" fmla="*/ 332 w 1113"/>
                <a:gd name="T1" fmla="*/ 0 h 1114"/>
                <a:gd name="T2" fmla="*/ 1113 w 1113"/>
                <a:gd name="T3" fmla="*/ 782 h 1114"/>
                <a:gd name="T4" fmla="*/ 781 w 1113"/>
                <a:gd name="T5" fmla="*/ 1114 h 1114"/>
                <a:gd name="T6" fmla="*/ 0 w 1113"/>
                <a:gd name="T7" fmla="*/ 332 h 1114"/>
                <a:gd name="T8" fmla="*/ 332 w 1113"/>
                <a:gd name="T9" fmla="*/ 0 h 1114"/>
              </a:gdLst>
              <a:ahLst/>
              <a:cxnLst>
                <a:cxn ang="0">
                  <a:pos x="T0" y="T1"/>
                </a:cxn>
                <a:cxn ang="0">
                  <a:pos x="T2" y="T3"/>
                </a:cxn>
                <a:cxn ang="0">
                  <a:pos x="T4" y="T5"/>
                </a:cxn>
                <a:cxn ang="0">
                  <a:pos x="T6" y="T7"/>
                </a:cxn>
                <a:cxn ang="0">
                  <a:pos x="T8" y="T9"/>
                </a:cxn>
              </a:cxnLst>
              <a:rect l="0" t="0" r="r" b="b"/>
              <a:pathLst>
                <a:path w="1113" h="1114">
                  <a:moveTo>
                    <a:pt x="332" y="0"/>
                  </a:moveTo>
                  <a:lnTo>
                    <a:pt x="1113" y="782"/>
                  </a:lnTo>
                  <a:lnTo>
                    <a:pt x="781" y="1114"/>
                  </a:lnTo>
                  <a:lnTo>
                    <a:pt x="0" y="332"/>
                  </a:lnTo>
                  <a:lnTo>
                    <a:pt x="332" y="0"/>
                  </a:lnTo>
                  <a:close/>
                </a:path>
              </a:pathLst>
            </a:custGeom>
            <a:grpFill/>
            <a:ln w="38100">
              <a:solidFill>
                <a:srgbClr val="FFFFFE"/>
              </a:solidFill>
            </a:ln>
          </p:spPr>
          <p:txBody>
            <a:bodyPr anchor="ctr"/>
            <a:lstStyle/>
            <a:p>
              <a:pPr algn="ctr"/>
              <a:endParaRPr sz="1200">
                <a:solidFill>
                  <a:schemeClr val="tx1">
                    <a:lumMod val="85000"/>
                    <a:lumOff val="15000"/>
                  </a:schemeClr>
                </a:solidFill>
                <a:latin typeface="微软雅黑"/>
                <a:ea typeface="微软雅黑"/>
                <a:cs typeface="+mn-ea"/>
                <a:sym typeface="微软雅黑"/>
              </a:endParaRPr>
            </a:p>
          </p:txBody>
        </p:sp>
        <p:sp>
          <p:nvSpPr>
            <p:cNvPr id="73" name="Freeform: Shape 8"/>
            <p:cNvSpPr/>
            <p:nvPr/>
          </p:nvSpPr>
          <p:spPr bwMode="auto">
            <a:xfrm>
              <a:off x="2362098" y="1393478"/>
              <a:ext cx="1452563" cy="1454944"/>
            </a:xfrm>
            <a:custGeom>
              <a:avLst/>
              <a:gdLst>
                <a:gd name="T0" fmla="*/ 1112 w 1112"/>
                <a:gd name="T1" fmla="*/ 332 h 1114"/>
                <a:gd name="T2" fmla="*/ 331 w 1112"/>
                <a:gd name="T3" fmla="*/ 1114 h 1114"/>
                <a:gd name="T4" fmla="*/ 0 w 1112"/>
                <a:gd name="T5" fmla="*/ 782 h 1114"/>
                <a:gd name="T6" fmla="*/ 780 w 1112"/>
                <a:gd name="T7" fmla="*/ 0 h 1114"/>
                <a:gd name="T8" fmla="*/ 1112 w 1112"/>
                <a:gd name="T9" fmla="*/ 332 h 1114"/>
              </a:gdLst>
              <a:ahLst/>
              <a:cxnLst>
                <a:cxn ang="0">
                  <a:pos x="T0" y="T1"/>
                </a:cxn>
                <a:cxn ang="0">
                  <a:pos x="T2" y="T3"/>
                </a:cxn>
                <a:cxn ang="0">
                  <a:pos x="T4" y="T5"/>
                </a:cxn>
                <a:cxn ang="0">
                  <a:pos x="T6" y="T7"/>
                </a:cxn>
                <a:cxn ang="0">
                  <a:pos x="T8" y="T9"/>
                </a:cxn>
              </a:cxnLst>
              <a:rect l="0" t="0" r="r" b="b"/>
              <a:pathLst>
                <a:path w="1112" h="1114">
                  <a:moveTo>
                    <a:pt x="1112" y="332"/>
                  </a:moveTo>
                  <a:lnTo>
                    <a:pt x="331" y="1114"/>
                  </a:lnTo>
                  <a:lnTo>
                    <a:pt x="0" y="782"/>
                  </a:lnTo>
                  <a:lnTo>
                    <a:pt x="780" y="0"/>
                  </a:lnTo>
                  <a:lnTo>
                    <a:pt x="1112" y="332"/>
                  </a:lnTo>
                  <a:close/>
                </a:path>
              </a:pathLst>
            </a:custGeom>
            <a:grpFill/>
            <a:ln w="38100">
              <a:solidFill>
                <a:srgbClr val="FFFFFE"/>
              </a:solidFill>
            </a:ln>
          </p:spPr>
          <p:txBody>
            <a:bodyPr anchor="ctr"/>
            <a:lstStyle/>
            <a:p>
              <a:pPr algn="ctr"/>
              <a:endParaRPr sz="1200">
                <a:solidFill>
                  <a:schemeClr val="tx1">
                    <a:lumMod val="85000"/>
                    <a:lumOff val="15000"/>
                  </a:schemeClr>
                </a:solidFill>
                <a:latin typeface="微软雅黑"/>
                <a:ea typeface="微软雅黑"/>
                <a:cs typeface="+mn-ea"/>
                <a:sym typeface="微软雅黑"/>
              </a:endParaRPr>
            </a:p>
          </p:txBody>
        </p:sp>
        <p:sp>
          <p:nvSpPr>
            <p:cNvPr id="74" name="Freeform: Shape 9"/>
            <p:cNvSpPr/>
            <p:nvPr/>
          </p:nvSpPr>
          <p:spPr bwMode="auto">
            <a:xfrm>
              <a:off x="2244226" y="2297162"/>
              <a:ext cx="667941" cy="671513"/>
            </a:xfrm>
            <a:custGeom>
              <a:avLst/>
              <a:gdLst>
                <a:gd name="T0" fmla="*/ 178 w 216"/>
                <a:gd name="T1" fmla="*/ 38 h 217"/>
                <a:gd name="T2" fmla="*/ 178 w 216"/>
                <a:gd name="T3" fmla="*/ 178 h 217"/>
                <a:gd name="T4" fmla="*/ 38 w 216"/>
                <a:gd name="T5" fmla="*/ 178 h 217"/>
                <a:gd name="T6" fmla="*/ 38 w 216"/>
                <a:gd name="T7" fmla="*/ 38 h 217"/>
                <a:gd name="T8" fmla="*/ 178 w 216"/>
                <a:gd name="T9" fmla="*/ 38 h 217"/>
              </a:gdLst>
              <a:ahLst/>
              <a:cxnLst>
                <a:cxn ang="0">
                  <a:pos x="T0" y="T1"/>
                </a:cxn>
                <a:cxn ang="0">
                  <a:pos x="T2" y="T3"/>
                </a:cxn>
                <a:cxn ang="0">
                  <a:pos x="T4" y="T5"/>
                </a:cxn>
                <a:cxn ang="0">
                  <a:pos x="T6" y="T7"/>
                </a:cxn>
                <a:cxn ang="0">
                  <a:pos x="T8" y="T9"/>
                </a:cxn>
              </a:cxnLst>
              <a:rect l="0" t="0" r="r" b="b"/>
              <a:pathLst>
                <a:path w="216" h="217">
                  <a:moveTo>
                    <a:pt x="178" y="38"/>
                  </a:moveTo>
                  <a:cubicBezTo>
                    <a:pt x="216" y="77"/>
                    <a:pt x="216" y="139"/>
                    <a:pt x="178" y="178"/>
                  </a:cubicBezTo>
                  <a:cubicBezTo>
                    <a:pt x="139" y="217"/>
                    <a:pt x="77" y="217"/>
                    <a:pt x="38" y="178"/>
                  </a:cubicBezTo>
                  <a:cubicBezTo>
                    <a:pt x="0" y="139"/>
                    <a:pt x="0" y="77"/>
                    <a:pt x="38" y="38"/>
                  </a:cubicBezTo>
                  <a:cubicBezTo>
                    <a:pt x="77" y="0"/>
                    <a:pt x="139" y="0"/>
                    <a:pt x="178" y="38"/>
                  </a:cubicBezTo>
                  <a:close/>
                </a:path>
              </a:pathLst>
            </a:custGeom>
            <a:grpFill/>
            <a:ln w="38100">
              <a:solidFill>
                <a:srgbClr val="FFFFFE"/>
              </a:solidFill>
            </a:ln>
          </p:spPr>
          <p:txBody>
            <a:bodyPr anchor="ctr"/>
            <a:lstStyle/>
            <a:p>
              <a:pPr algn="ctr"/>
              <a:endParaRPr sz="1200">
                <a:solidFill>
                  <a:schemeClr val="tx1">
                    <a:lumMod val="85000"/>
                    <a:lumOff val="15000"/>
                  </a:schemeClr>
                </a:solidFill>
                <a:latin typeface="微软雅黑"/>
                <a:ea typeface="微软雅黑"/>
                <a:cs typeface="+mn-ea"/>
                <a:sym typeface="微软雅黑"/>
              </a:endParaRPr>
            </a:p>
          </p:txBody>
        </p:sp>
        <p:sp>
          <p:nvSpPr>
            <p:cNvPr id="75" name="Freeform: Shape 10"/>
            <p:cNvSpPr/>
            <p:nvPr/>
          </p:nvSpPr>
          <p:spPr bwMode="auto">
            <a:xfrm>
              <a:off x="3261020" y="1275606"/>
              <a:ext cx="671513" cy="671513"/>
            </a:xfrm>
            <a:custGeom>
              <a:avLst/>
              <a:gdLst>
                <a:gd name="T0" fmla="*/ 179 w 217"/>
                <a:gd name="T1" fmla="*/ 178 h 217"/>
                <a:gd name="T2" fmla="*/ 39 w 217"/>
                <a:gd name="T3" fmla="*/ 178 h 217"/>
                <a:gd name="T4" fmla="*/ 39 w 217"/>
                <a:gd name="T5" fmla="*/ 38 h 217"/>
                <a:gd name="T6" fmla="*/ 179 w 217"/>
                <a:gd name="T7" fmla="*/ 38 h 217"/>
                <a:gd name="T8" fmla="*/ 179 w 217"/>
                <a:gd name="T9" fmla="*/ 178 h 217"/>
              </a:gdLst>
              <a:ahLst/>
              <a:cxnLst>
                <a:cxn ang="0">
                  <a:pos x="T0" y="T1"/>
                </a:cxn>
                <a:cxn ang="0">
                  <a:pos x="T2" y="T3"/>
                </a:cxn>
                <a:cxn ang="0">
                  <a:pos x="T4" y="T5"/>
                </a:cxn>
                <a:cxn ang="0">
                  <a:pos x="T6" y="T7"/>
                </a:cxn>
                <a:cxn ang="0">
                  <a:pos x="T8" y="T9"/>
                </a:cxn>
              </a:cxnLst>
              <a:rect l="0" t="0" r="r" b="b"/>
              <a:pathLst>
                <a:path w="217" h="217">
                  <a:moveTo>
                    <a:pt x="179" y="178"/>
                  </a:moveTo>
                  <a:cubicBezTo>
                    <a:pt x="140" y="217"/>
                    <a:pt x="78" y="217"/>
                    <a:pt x="39" y="178"/>
                  </a:cubicBezTo>
                  <a:cubicBezTo>
                    <a:pt x="0" y="139"/>
                    <a:pt x="0" y="77"/>
                    <a:pt x="39" y="38"/>
                  </a:cubicBezTo>
                  <a:cubicBezTo>
                    <a:pt x="78" y="0"/>
                    <a:pt x="140" y="0"/>
                    <a:pt x="179" y="38"/>
                  </a:cubicBezTo>
                  <a:cubicBezTo>
                    <a:pt x="217" y="77"/>
                    <a:pt x="217" y="139"/>
                    <a:pt x="179" y="178"/>
                  </a:cubicBezTo>
                  <a:close/>
                </a:path>
              </a:pathLst>
            </a:custGeom>
            <a:grpFill/>
            <a:ln w="38100">
              <a:solidFill>
                <a:srgbClr val="FFFFFE"/>
              </a:solidFill>
            </a:ln>
          </p:spPr>
          <p:txBody>
            <a:bodyPr anchor="ctr"/>
            <a:lstStyle/>
            <a:p>
              <a:pPr algn="ctr"/>
              <a:endParaRPr sz="1200">
                <a:solidFill>
                  <a:schemeClr val="tx1">
                    <a:lumMod val="85000"/>
                    <a:lumOff val="15000"/>
                  </a:schemeClr>
                </a:solidFill>
                <a:latin typeface="微软雅黑"/>
                <a:ea typeface="微软雅黑"/>
                <a:cs typeface="+mn-ea"/>
                <a:sym typeface="微软雅黑"/>
              </a:endParaRPr>
            </a:p>
          </p:txBody>
        </p:sp>
        <p:sp>
          <p:nvSpPr>
            <p:cNvPr id="77" name="Freeform: Shape 11"/>
            <p:cNvSpPr/>
            <p:nvPr/>
          </p:nvSpPr>
          <p:spPr bwMode="auto">
            <a:xfrm>
              <a:off x="3261020" y="3318719"/>
              <a:ext cx="671513" cy="669131"/>
            </a:xfrm>
            <a:custGeom>
              <a:avLst/>
              <a:gdLst>
                <a:gd name="T0" fmla="*/ 2147483646 w 217"/>
                <a:gd name="T1" fmla="*/ 648041224 h 216"/>
                <a:gd name="T2" fmla="*/ 2147483646 w 217"/>
                <a:gd name="T3" fmla="*/ 2147483646 h 216"/>
                <a:gd name="T4" fmla="*/ 663904088 w 217"/>
                <a:gd name="T5" fmla="*/ 2147483646 h 216"/>
                <a:gd name="T6" fmla="*/ 663904088 w 217"/>
                <a:gd name="T7" fmla="*/ 648041224 h 216"/>
                <a:gd name="T8" fmla="*/ 2147483646 w 217"/>
                <a:gd name="T9" fmla="*/ 648041224 h 21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7" h="216">
                  <a:moveTo>
                    <a:pt x="179" y="38"/>
                  </a:moveTo>
                  <a:cubicBezTo>
                    <a:pt x="217" y="77"/>
                    <a:pt x="217" y="139"/>
                    <a:pt x="179" y="178"/>
                  </a:cubicBezTo>
                  <a:cubicBezTo>
                    <a:pt x="140" y="216"/>
                    <a:pt x="78" y="216"/>
                    <a:pt x="39" y="178"/>
                  </a:cubicBezTo>
                  <a:cubicBezTo>
                    <a:pt x="0" y="139"/>
                    <a:pt x="0" y="77"/>
                    <a:pt x="39" y="38"/>
                  </a:cubicBezTo>
                  <a:cubicBezTo>
                    <a:pt x="78" y="0"/>
                    <a:pt x="140" y="0"/>
                    <a:pt x="179" y="38"/>
                  </a:cubicBezTo>
                  <a:close/>
                </a:path>
              </a:pathLst>
            </a:custGeom>
            <a:grpFill/>
            <a:ln w="38100">
              <a:solidFill>
                <a:srgbClr val="FFFFFE"/>
              </a:solidFill>
            </a:ln>
          </p:spPr>
          <p:txBody>
            <a:bodyPr anchor="ctr"/>
            <a:lstStyle/>
            <a:p>
              <a:pPr algn="ctr"/>
              <a:endParaRPr sz="1200">
                <a:solidFill>
                  <a:schemeClr val="tx1">
                    <a:lumMod val="85000"/>
                    <a:lumOff val="15000"/>
                  </a:schemeClr>
                </a:solidFill>
                <a:latin typeface="微软雅黑"/>
                <a:ea typeface="微软雅黑"/>
                <a:cs typeface="+mn-ea"/>
                <a:sym typeface="微软雅黑"/>
              </a:endParaRPr>
            </a:p>
          </p:txBody>
        </p:sp>
        <p:sp>
          <p:nvSpPr>
            <p:cNvPr id="78" name="Freeform: Shape 12"/>
            <p:cNvSpPr/>
            <p:nvPr/>
          </p:nvSpPr>
          <p:spPr bwMode="auto">
            <a:xfrm>
              <a:off x="4281386" y="2297162"/>
              <a:ext cx="671513" cy="671513"/>
            </a:xfrm>
            <a:custGeom>
              <a:avLst/>
              <a:gdLst>
                <a:gd name="T0" fmla="*/ 179 w 217"/>
                <a:gd name="T1" fmla="*/ 178 h 217"/>
                <a:gd name="T2" fmla="*/ 39 w 217"/>
                <a:gd name="T3" fmla="*/ 178 h 217"/>
                <a:gd name="T4" fmla="*/ 39 w 217"/>
                <a:gd name="T5" fmla="*/ 38 h 217"/>
                <a:gd name="T6" fmla="*/ 179 w 217"/>
                <a:gd name="T7" fmla="*/ 38 h 217"/>
                <a:gd name="T8" fmla="*/ 179 w 217"/>
                <a:gd name="T9" fmla="*/ 178 h 217"/>
              </a:gdLst>
              <a:ahLst/>
              <a:cxnLst>
                <a:cxn ang="0">
                  <a:pos x="T0" y="T1"/>
                </a:cxn>
                <a:cxn ang="0">
                  <a:pos x="T2" y="T3"/>
                </a:cxn>
                <a:cxn ang="0">
                  <a:pos x="T4" y="T5"/>
                </a:cxn>
                <a:cxn ang="0">
                  <a:pos x="T6" y="T7"/>
                </a:cxn>
                <a:cxn ang="0">
                  <a:pos x="T8" y="T9"/>
                </a:cxn>
              </a:cxnLst>
              <a:rect l="0" t="0" r="r" b="b"/>
              <a:pathLst>
                <a:path w="217" h="217">
                  <a:moveTo>
                    <a:pt x="179" y="178"/>
                  </a:moveTo>
                  <a:cubicBezTo>
                    <a:pt x="140" y="217"/>
                    <a:pt x="78" y="217"/>
                    <a:pt x="39" y="178"/>
                  </a:cubicBezTo>
                  <a:cubicBezTo>
                    <a:pt x="0" y="139"/>
                    <a:pt x="0" y="77"/>
                    <a:pt x="39" y="38"/>
                  </a:cubicBezTo>
                  <a:cubicBezTo>
                    <a:pt x="78" y="0"/>
                    <a:pt x="140" y="0"/>
                    <a:pt x="179" y="38"/>
                  </a:cubicBezTo>
                  <a:cubicBezTo>
                    <a:pt x="217" y="77"/>
                    <a:pt x="217" y="139"/>
                    <a:pt x="179" y="178"/>
                  </a:cubicBezTo>
                  <a:close/>
                </a:path>
              </a:pathLst>
            </a:custGeom>
            <a:grpFill/>
            <a:ln w="38100">
              <a:solidFill>
                <a:srgbClr val="FFFFFE"/>
              </a:solidFill>
            </a:ln>
          </p:spPr>
          <p:txBody>
            <a:bodyPr anchor="ctr"/>
            <a:lstStyle/>
            <a:p>
              <a:pPr algn="ctr"/>
              <a:endParaRPr sz="1200">
                <a:solidFill>
                  <a:schemeClr val="tx1">
                    <a:lumMod val="85000"/>
                    <a:lumOff val="15000"/>
                  </a:schemeClr>
                </a:solidFill>
                <a:latin typeface="微软雅黑"/>
                <a:ea typeface="微软雅黑"/>
                <a:cs typeface="+mn-ea"/>
                <a:sym typeface="微软雅黑"/>
              </a:endParaRPr>
            </a:p>
          </p:txBody>
        </p:sp>
        <p:sp>
          <p:nvSpPr>
            <p:cNvPr id="79" name="Freeform: Shape 13"/>
            <p:cNvSpPr/>
            <p:nvPr/>
          </p:nvSpPr>
          <p:spPr bwMode="auto">
            <a:xfrm>
              <a:off x="5301751" y="1275606"/>
              <a:ext cx="670322" cy="671513"/>
            </a:xfrm>
            <a:custGeom>
              <a:avLst/>
              <a:gdLst>
                <a:gd name="T0" fmla="*/ 179 w 217"/>
                <a:gd name="T1" fmla="*/ 178 h 217"/>
                <a:gd name="T2" fmla="*/ 39 w 217"/>
                <a:gd name="T3" fmla="*/ 178 h 217"/>
                <a:gd name="T4" fmla="*/ 39 w 217"/>
                <a:gd name="T5" fmla="*/ 38 h 217"/>
                <a:gd name="T6" fmla="*/ 179 w 217"/>
                <a:gd name="T7" fmla="*/ 38 h 217"/>
                <a:gd name="T8" fmla="*/ 179 w 217"/>
                <a:gd name="T9" fmla="*/ 178 h 217"/>
              </a:gdLst>
              <a:ahLst/>
              <a:cxnLst>
                <a:cxn ang="0">
                  <a:pos x="T0" y="T1"/>
                </a:cxn>
                <a:cxn ang="0">
                  <a:pos x="T2" y="T3"/>
                </a:cxn>
                <a:cxn ang="0">
                  <a:pos x="T4" y="T5"/>
                </a:cxn>
                <a:cxn ang="0">
                  <a:pos x="T6" y="T7"/>
                </a:cxn>
                <a:cxn ang="0">
                  <a:pos x="T8" y="T9"/>
                </a:cxn>
              </a:cxnLst>
              <a:rect l="0" t="0" r="r" b="b"/>
              <a:pathLst>
                <a:path w="217" h="217">
                  <a:moveTo>
                    <a:pt x="179" y="178"/>
                  </a:moveTo>
                  <a:cubicBezTo>
                    <a:pt x="140" y="217"/>
                    <a:pt x="78" y="217"/>
                    <a:pt x="39" y="178"/>
                  </a:cubicBezTo>
                  <a:cubicBezTo>
                    <a:pt x="0" y="139"/>
                    <a:pt x="0" y="77"/>
                    <a:pt x="39" y="38"/>
                  </a:cubicBezTo>
                  <a:cubicBezTo>
                    <a:pt x="78" y="0"/>
                    <a:pt x="140" y="0"/>
                    <a:pt x="179" y="38"/>
                  </a:cubicBezTo>
                  <a:cubicBezTo>
                    <a:pt x="217" y="77"/>
                    <a:pt x="217" y="139"/>
                    <a:pt x="179" y="178"/>
                  </a:cubicBezTo>
                  <a:close/>
                </a:path>
              </a:pathLst>
            </a:custGeom>
            <a:grpFill/>
            <a:ln w="38100">
              <a:solidFill>
                <a:srgbClr val="FFFFFE"/>
              </a:solidFill>
            </a:ln>
          </p:spPr>
          <p:txBody>
            <a:bodyPr anchor="ctr"/>
            <a:lstStyle/>
            <a:p>
              <a:pPr algn="ctr"/>
              <a:endParaRPr sz="1200">
                <a:solidFill>
                  <a:schemeClr val="tx1">
                    <a:lumMod val="85000"/>
                    <a:lumOff val="15000"/>
                  </a:schemeClr>
                </a:solidFill>
                <a:latin typeface="微软雅黑"/>
                <a:ea typeface="微软雅黑"/>
                <a:cs typeface="+mn-ea"/>
                <a:sym typeface="微软雅黑"/>
              </a:endParaRPr>
            </a:p>
          </p:txBody>
        </p:sp>
        <p:sp>
          <p:nvSpPr>
            <p:cNvPr id="81" name="Freeform: Shape 14"/>
            <p:cNvSpPr/>
            <p:nvPr/>
          </p:nvSpPr>
          <p:spPr bwMode="auto">
            <a:xfrm>
              <a:off x="5301751" y="3318719"/>
              <a:ext cx="670322" cy="669131"/>
            </a:xfrm>
            <a:custGeom>
              <a:avLst/>
              <a:gdLst>
                <a:gd name="T0" fmla="*/ 2147483646 w 217"/>
                <a:gd name="T1" fmla="*/ 648041224 h 216"/>
                <a:gd name="T2" fmla="*/ 2147483646 w 217"/>
                <a:gd name="T3" fmla="*/ 2147483646 h 216"/>
                <a:gd name="T4" fmla="*/ 661442282 w 217"/>
                <a:gd name="T5" fmla="*/ 2147483646 h 216"/>
                <a:gd name="T6" fmla="*/ 661442282 w 217"/>
                <a:gd name="T7" fmla="*/ 648041224 h 216"/>
                <a:gd name="T8" fmla="*/ 2147483646 w 217"/>
                <a:gd name="T9" fmla="*/ 648041224 h 21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7" h="216">
                  <a:moveTo>
                    <a:pt x="179" y="38"/>
                  </a:moveTo>
                  <a:cubicBezTo>
                    <a:pt x="217" y="77"/>
                    <a:pt x="217" y="139"/>
                    <a:pt x="179" y="178"/>
                  </a:cubicBezTo>
                  <a:cubicBezTo>
                    <a:pt x="140" y="216"/>
                    <a:pt x="78" y="216"/>
                    <a:pt x="39" y="178"/>
                  </a:cubicBezTo>
                  <a:cubicBezTo>
                    <a:pt x="0" y="139"/>
                    <a:pt x="0" y="77"/>
                    <a:pt x="39" y="38"/>
                  </a:cubicBezTo>
                  <a:cubicBezTo>
                    <a:pt x="78" y="0"/>
                    <a:pt x="140" y="0"/>
                    <a:pt x="179" y="38"/>
                  </a:cubicBezTo>
                  <a:close/>
                </a:path>
              </a:pathLst>
            </a:custGeom>
            <a:grpFill/>
            <a:ln w="38100">
              <a:solidFill>
                <a:srgbClr val="FFFFFE"/>
              </a:solidFill>
            </a:ln>
          </p:spPr>
          <p:txBody>
            <a:bodyPr anchor="ctr"/>
            <a:lstStyle/>
            <a:p>
              <a:pPr algn="ctr"/>
              <a:endParaRPr sz="1200">
                <a:solidFill>
                  <a:schemeClr val="tx1">
                    <a:lumMod val="85000"/>
                    <a:lumOff val="15000"/>
                  </a:schemeClr>
                </a:solidFill>
                <a:latin typeface="微软雅黑"/>
                <a:ea typeface="微软雅黑"/>
                <a:cs typeface="+mn-ea"/>
                <a:sym typeface="微软雅黑"/>
              </a:endParaRPr>
            </a:p>
          </p:txBody>
        </p:sp>
        <p:sp>
          <p:nvSpPr>
            <p:cNvPr id="82" name="Freeform: Shape 15"/>
            <p:cNvSpPr/>
            <p:nvPr/>
          </p:nvSpPr>
          <p:spPr bwMode="auto">
            <a:xfrm>
              <a:off x="6322117" y="2297162"/>
              <a:ext cx="670322" cy="671513"/>
            </a:xfrm>
            <a:custGeom>
              <a:avLst/>
              <a:gdLst>
                <a:gd name="T0" fmla="*/ 179 w 217"/>
                <a:gd name="T1" fmla="*/ 178 h 217"/>
                <a:gd name="T2" fmla="*/ 39 w 217"/>
                <a:gd name="T3" fmla="*/ 178 h 217"/>
                <a:gd name="T4" fmla="*/ 39 w 217"/>
                <a:gd name="T5" fmla="*/ 38 h 217"/>
                <a:gd name="T6" fmla="*/ 179 w 217"/>
                <a:gd name="T7" fmla="*/ 38 h 217"/>
                <a:gd name="T8" fmla="*/ 179 w 217"/>
                <a:gd name="T9" fmla="*/ 178 h 217"/>
              </a:gdLst>
              <a:ahLst/>
              <a:cxnLst>
                <a:cxn ang="0">
                  <a:pos x="T0" y="T1"/>
                </a:cxn>
                <a:cxn ang="0">
                  <a:pos x="T2" y="T3"/>
                </a:cxn>
                <a:cxn ang="0">
                  <a:pos x="T4" y="T5"/>
                </a:cxn>
                <a:cxn ang="0">
                  <a:pos x="T6" y="T7"/>
                </a:cxn>
                <a:cxn ang="0">
                  <a:pos x="T8" y="T9"/>
                </a:cxn>
              </a:cxnLst>
              <a:rect l="0" t="0" r="r" b="b"/>
              <a:pathLst>
                <a:path w="217" h="217">
                  <a:moveTo>
                    <a:pt x="179" y="178"/>
                  </a:moveTo>
                  <a:cubicBezTo>
                    <a:pt x="140" y="217"/>
                    <a:pt x="78" y="217"/>
                    <a:pt x="39" y="178"/>
                  </a:cubicBezTo>
                  <a:cubicBezTo>
                    <a:pt x="0" y="139"/>
                    <a:pt x="0" y="77"/>
                    <a:pt x="39" y="38"/>
                  </a:cubicBezTo>
                  <a:cubicBezTo>
                    <a:pt x="78" y="0"/>
                    <a:pt x="140" y="0"/>
                    <a:pt x="179" y="38"/>
                  </a:cubicBezTo>
                  <a:cubicBezTo>
                    <a:pt x="217" y="77"/>
                    <a:pt x="217" y="139"/>
                    <a:pt x="179" y="178"/>
                  </a:cubicBezTo>
                  <a:close/>
                </a:path>
              </a:pathLst>
            </a:custGeom>
            <a:grpFill/>
            <a:ln w="38100">
              <a:solidFill>
                <a:srgbClr val="FFFFFE"/>
              </a:solidFill>
            </a:ln>
          </p:spPr>
          <p:txBody>
            <a:bodyPr anchor="ctr"/>
            <a:lstStyle/>
            <a:p>
              <a:pPr algn="ctr"/>
              <a:endParaRPr sz="1200">
                <a:solidFill>
                  <a:schemeClr val="tx1">
                    <a:lumMod val="85000"/>
                    <a:lumOff val="15000"/>
                  </a:schemeClr>
                </a:solidFill>
                <a:latin typeface="微软雅黑"/>
                <a:ea typeface="微软雅黑"/>
                <a:cs typeface="+mn-ea"/>
                <a:sym typeface="微软雅黑"/>
              </a:endParaRPr>
            </a:p>
          </p:txBody>
        </p:sp>
        <p:sp>
          <p:nvSpPr>
            <p:cNvPr id="83" name="Freeform: Shape 53"/>
            <p:cNvSpPr/>
            <p:nvPr/>
          </p:nvSpPr>
          <p:spPr bwMode="auto">
            <a:xfrm>
              <a:off x="5457653" y="3479579"/>
              <a:ext cx="358517" cy="358517"/>
            </a:xfrm>
            <a:custGeom>
              <a:avLst/>
              <a:gdLst>
                <a:gd name="T0" fmla="*/ 119 w 236"/>
                <a:gd name="T1" fmla="*/ 123 h 236"/>
                <a:gd name="T2" fmla="*/ 111 w 236"/>
                <a:gd name="T3" fmla="*/ 131 h 236"/>
                <a:gd name="T4" fmla="*/ 115 w 236"/>
                <a:gd name="T5" fmla="*/ 138 h 236"/>
                <a:gd name="T6" fmla="*/ 115 w 236"/>
                <a:gd name="T7" fmla="*/ 150 h 236"/>
                <a:gd name="T8" fmla="*/ 118 w 236"/>
                <a:gd name="T9" fmla="*/ 154 h 236"/>
                <a:gd name="T10" fmla="*/ 119 w 236"/>
                <a:gd name="T11" fmla="*/ 154 h 236"/>
                <a:gd name="T12" fmla="*/ 122 w 236"/>
                <a:gd name="T13" fmla="*/ 150 h 236"/>
                <a:gd name="T14" fmla="*/ 122 w 236"/>
                <a:gd name="T15" fmla="*/ 138 h 236"/>
                <a:gd name="T16" fmla="*/ 126 w 236"/>
                <a:gd name="T17" fmla="*/ 131 h 236"/>
                <a:gd name="T18" fmla="*/ 119 w 236"/>
                <a:gd name="T19" fmla="*/ 123 h 236"/>
                <a:gd name="T20" fmla="*/ 119 w 236"/>
                <a:gd name="T21" fmla="*/ 66 h 236"/>
                <a:gd name="T22" fmla="*/ 100 w 236"/>
                <a:gd name="T23" fmla="*/ 84 h 236"/>
                <a:gd name="T24" fmla="*/ 100 w 236"/>
                <a:gd name="T25" fmla="*/ 102 h 236"/>
                <a:gd name="T26" fmla="*/ 137 w 236"/>
                <a:gd name="T27" fmla="*/ 102 h 236"/>
                <a:gd name="T28" fmla="*/ 137 w 236"/>
                <a:gd name="T29" fmla="*/ 84 h 236"/>
                <a:gd name="T30" fmla="*/ 119 w 236"/>
                <a:gd name="T31" fmla="*/ 66 h 236"/>
                <a:gd name="T32" fmla="*/ 118 w 236"/>
                <a:gd name="T33" fmla="*/ 0 h 236"/>
                <a:gd name="T34" fmla="*/ 0 w 236"/>
                <a:gd name="T35" fmla="*/ 118 h 236"/>
                <a:gd name="T36" fmla="*/ 118 w 236"/>
                <a:gd name="T37" fmla="*/ 236 h 236"/>
                <a:gd name="T38" fmla="*/ 236 w 236"/>
                <a:gd name="T39" fmla="*/ 118 h 236"/>
                <a:gd name="T40" fmla="*/ 118 w 236"/>
                <a:gd name="T41" fmla="*/ 0 h 236"/>
                <a:gd name="T42" fmla="*/ 164 w 236"/>
                <a:gd name="T43" fmla="*/ 161 h 236"/>
                <a:gd name="T44" fmla="*/ 149 w 236"/>
                <a:gd name="T45" fmla="*/ 176 h 236"/>
                <a:gd name="T46" fmla="*/ 88 w 236"/>
                <a:gd name="T47" fmla="*/ 176 h 236"/>
                <a:gd name="T48" fmla="*/ 73 w 236"/>
                <a:gd name="T49" fmla="*/ 161 h 236"/>
                <a:gd name="T50" fmla="*/ 73 w 236"/>
                <a:gd name="T51" fmla="*/ 105 h 236"/>
                <a:gd name="T52" fmla="*/ 76 w 236"/>
                <a:gd name="T53" fmla="*/ 102 h 236"/>
                <a:gd name="T54" fmla="*/ 86 w 236"/>
                <a:gd name="T55" fmla="*/ 102 h 236"/>
                <a:gd name="T56" fmla="*/ 86 w 236"/>
                <a:gd name="T57" fmla="*/ 84 h 236"/>
                <a:gd name="T58" fmla="*/ 118 w 236"/>
                <a:gd name="T59" fmla="*/ 51 h 236"/>
                <a:gd name="T60" fmla="*/ 119 w 236"/>
                <a:gd name="T61" fmla="*/ 51 h 236"/>
                <a:gd name="T62" fmla="*/ 152 w 236"/>
                <a:gd name="T63" fmla="*/ 84 h 236"/>
                <a:gd name="T64" fmla="*/ 152 w 236"/>
                <a:gd name="T65" fmla="*/ 102 h 236"/>
                <a:gd name="T66" fmla="*/ 161 w 236"/>
                <a:gd name="T67" fmla="*/ 102 h 236"/>
                <a:gd name="T68" fmla="*/ 164 w 236"/>
                <a:gd name="T69" fmla="*/ 105 h 236"/>
                <a:gd name="T70" fmla="*/ 164 w 236"/>
                <a:gd name="T71" fmla="*/ 161 h 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36" h="236">
                  <a:moveTo>
                    <a:pt x="119" y="123"/>
                  </a:moveTo>
                  <a:cubicBezTo>
                    <a:pt x="114" y="123"/>
                    <a:pt x="111" y="127"/>
                    <a:pt x="111" y="131"/>
                  </a:cubicBezTo>
                  <a:cubicBezTo>
                    <a:pt x="111" y="134"/>
                    <a:pt x="112" y="136"/>
                    <a:pt x="115" y="138"/>
                  </a:cubicBezTo>
                  <a:cubicBezTo>
                    <a:pt x="115" y="150"/>
                    <a:pt x="115" y="150"/>
                    <a:pt x="115" y="150"/>
                  </a:cubicBezTo>
                  <a:cubicBezTo>
                    <a:pt x="115" y="152"/>
                    <a:pt x="116" y="154"/>
                    <a:pt x="118" y="154"/>
                  </a:cubicBezTo>
                  <a:cubicBezTo>
                    <a:pt x="119" y="154"/>
                    <a:pt x="119" y="154"/>
                    <a:pt x="119" y="154"/>
                  </a:cubicBezTo>
                  <a:cubicBezTo>
                    <a:pt x="121" y="154"/>
                    <a:pt x="122" y="152"/>
                    <a:pt x="122" y="150"/>
                  </a:cubicBezTo>
                  <a:cubicBezTo>
                    <a:pt x="122" y="138"/>
                    <a:pt x="122" y="138"/>
                    <a:pt x="122" y="138"/>
                  </a:cubicBezTo>
                  <a:cubicBezTo>
                    <a:pt x="125" y="136"/>
                    <a:pt x="126" y="134"/>
                    <a:pt x="126" y="131"/>
                  </a:cubicBezTo>
                  <a:cubicBezTo>
                    <a:pt x="126" y="126"/>
                    <a:pt x="123" y="123"/>
                    <a:pt x="119" y="123"/>
                  </a:cubicBezTo>
                  <a:close/>
                  <a:moveTo>
                    <a:pt x="119" y="66"/>
                  </a:moveTo>
                  <a:cubicBezTo>
                    <a:pt x="108" y="66"/>
                    <a:pt x="100" y="74"/>
                    <a:pt x="100" y="84"/>
                  </a:cubicBezTo>
                  <a:cubicBezTo>
                    <a:pt x="100" y="102"/>
                    <a:pt x="100" y="102"/>
                    <a:pt x="100" y="102"/>
                  </a:cubicBezTo>
                  <a:cubicBezTo>
                    <a:pt x="137" y="102"/>
                    <a:pt x="137" y="102"/>
                    <a:pt x="137" y="102"/>
                  </a:cubicBezTo>
                  <a:cubicBezTo>
                    <a:pt x="137" y="84"/>
                    <a:pt x="137" y="84"/>
                    <a:pt x="137" y="84"/>
                  </a:cubicBezTo>
                  <a:cubicBezTo>
                    <a:pt x="137" y="74"/>
                    <a:pt x="129" y="66"/>
                    <a:pt x="119" y="66"/>
                  </a:cubicBezTo>
                  <a:close/>
                  <a:moveTo>
                    <a:pt x="118" y="0"/>
                  </a:moveTo>
                  <a:cubicBezTo>
                    <a:pt x="53" y="0"/>
                    <a:pt x="0" y="53"/>
                    <a:pt x="0" y="118"/>
                  </a:cubicBezTo>
                  <a:cubicBezTo>
                    <a:pt x="0" y="183"/>
                    <a:pt x="53" y="236"/>
                    <a:pt x="118" y="236"/>
                  </a:cubicBezTo>
                  <a:cubicBezTo>
                    <a:pt x="183" y="236"/>
                    <a:pt x="236" y="183"/>
                    <a:pt x="236" y="118"/>
                  </a:cubicBezTo>
                  <a:cubicBezTo>
                    <a:pt x="236" y="53"/>
                    <a:pt x="183" y="0"/>
                    <a:pt x="118" y="0"/>
                  </a:cubicBezTo>
                  <a:close/>
                  <a:moveTo>
                    <a:pt x="164" y="161"/>
                  </a:moveTo>
                  <a:cubicBezTo>
                    <a:pt x="164" y="169"/>
                    <a:pt x="157" y="176"/>
                    <a:pt x="149" y="176"/>
                  </a:cubicBezTo>
                  <a:cubicBezTo>
                    <a:pt x="88" y="176"/>
                    <a:pt x="88" y="176"/>
                    <a:pt x="88" y="176"/>
                  </a:cubicBezTo>
                  <a:cubicBezTo>
                    <a:pt x="80" y="176"/>
                    <a:pt x="73" y="169"/>
                    <a:pt x="73" y="161"/>
                  </a:cubicBezTo>
                  <a:cubicBezTo>
                    <a:pt x="73" y="105"/>
                    <a:pt x="73" y="105"/>
                    <a:pt x="73" y="105"/>
                  </a:cubicBezTo>
                  <a:cubicBezTo>
                    <a:pt x="73" y="103"/>
                    <a:pt x="74" y="102"/>
                    <a:pt x="76" y="102"/>
                  </a:cubicBezTo>
                  <a:cubicBezTo>
                    <a:pt x="86" y="102"/>
                    <a:pt x="86" y="102"/>
                    <a:pt x="86" y="102"/>
                  </a:cubicBezTo>
                  <a:cubicBezTo>
                    <a:pt x="86" y="84"/>
                    <a:pt x="86" y="84"/>
                    <a:pt x="86" y="84"/>
                  </a:cubicBezTo>
                  <a:cubicBezTo>
                    <a:pt x="86" y="66"/>
                    <a:pt x="100" y="52"/>
                    <a:pt x="118" y="51"/>
                  </a:cubicBezTo>
                  <a:cubicBezTo>
                    <a:pt x="119" y="51"/>
                    <a:pt x="119" y="51"/>
                    <a:pt x="119" y="51"/>
                  </a:cubicBezTo>
                  <a:cubicBezTo>
                    <a:pt x="137" y="52"/>
                    <a:pt x="152" y="66"/>
                    <a:pt x="152" y="84"/>
                  </a:cubicBezTo>
                  <a:cubicBezTo>
                    <a:pt x="152" y="102"/>
                    <a:pt x="152" y="102"/>
                    <a:pt x="152" y="102"/>
                  </a:cubicBezTo>
                  <a:cubicBezTo>
                    <a:pt x="161" y="102"/>
                    <a:pt x="161" y="102"/>
                    <a:pt x="161" y="102"/>
                  </a:cubicBezTo>
                  <a:cubicBezTo>
                    <a:pt x="163" y="102"/>
                    <a:pt x="164" y="103"/>
                    <a:pt x="164" y="105"/>
                  </a:cubicBezTo>
                  <a:lnTo>
                    <a:pt x="164" y="161"/>
                  </a:lnTo>
                  <a:close/>
                </a:path>
              </a:pathLst>
            </a:custGeom>
            <a:grpFill/>
            <a:ln w="38100">
              <a:solidFill>
                <a:srgbClr val="FFFFFE"/>
              </a:solidFill>
            </a:ln>
          </p:spPr>
          <p:txBody>
            <a:bodyPr anchor="ctr"/>
            <a:lstStyle/>
            <a:p>
              <a:pPr algn="ctr"/>
              <a:endParaRPr sz="1200">
                <a:solidFill>
                  <a:schemeClr val="tx1">
                    <a:lumMod val="85000"/>
                    <a:lumOff val="15000"/>
                  </a:schemeClr>
                </a:solidFill>
                <a:latin typeface="微软雅黑"/>
                <a:ea typeface="微软雅黑"/>
                <a:cs typeface="+mn-ea"/>
                <a:sym typeface="微软雅黑"/>
              </a:endParaRPr>
            </a:p>
          </p:txBody>
        </p:sp>
        <p:sp>
          <p:nvSpPr>
            <p:cNvPr id="85" name="Freeform: Shape 54"/>
            <p:cNvSpPr/>
            <p:nvPr/>
          </p:nvSpPr>
          <p:spPr bwMode="auto">
            <a:xfrm>
              <a:off x="6478019" y="2438729"/>
              <a:ext cx="358517" cy="358517"/>
            </a:xfrm>
            <a:custGeom>
              <a:avLst/>
              <a:gdLst>
                <a:gd name="T0" fmla="*/ 118 w 236"/>
                <a:gd name="T1" fmla="*/ 0 h 236"/>
                <a:gd name="T2" fmla="*/ 0 w 236"/>
                <a:gd name="T3" fmla="*/ 118 h 236"/>
                <a:gd name="T4" fmla="*/ 118 w 236"/>
                <a:gd name="T5" fmla="*/ 236 h 236"/>
                <a:gd name="T6" fmla="*/ 236 w 236"/>
                <a:gd name="T7" fmla="*/ 118 h 236"/>
                <a:gd name="T8" fmla="*/ 118 w 236"/>
                <a:gd name="T9" fmla="*/ 0 h 236"/>
                <a:gd name="T10" fmla="*/ 124 w 236"/>
                <a:gd name="T11" fmla="*/ 56 h 236"/>
                <a:gd name="T12" fmla="*/ 144 w 236"/>
                <a:gd name="T13" fmla="*/ 46 h 236"/>
                <a:gd name="T14" fmla="*/ 137 w 236"/>
                <a:gd name="T15" fmla="*/ 67 h 236"/>
                <a:gd name="T16" fmla="*/ 117 w 236"/>
                <a:gd name="T17" fmla="*/ 77 h 236"/>
                <a:gd name="T18" fmla="*/ 124 w 236"/>
                <a:gd name="T19" fmla="*/ 56 h 236"/>
                <a:gd name="T20" fmla="*/ 162 w 236"/>
                <a:gd name="T21" fmla="*/ 164 h 236"/>
                <a:gd name="T22" fmla="*/ 142 w 236"/>
                <a:gd name="T23" fmla="*/ 181 h 236"/>
                <a:gd name="T24" fmla="*/ 119 w 236"/>
                <a:gd name="T25" fmla="*/ 175 h 236"/>
                <a:gd name="T26" fmla="*/ 97 w 236"/>
                <a:gd name="T27" fmla="*/ 181 h 236"/>
                <a:gd name="T28" fmla="*/ 76 w 236"/>
                <a:gd name="T29" fmla="*/ 164 h 236"/>
                <a:gd name="T30" fmla="*/ 67 w 236"/>
                <a:gd name="T31" fmla="*/ 96 h 236"/>
                <a:gd name="T32" fmla="*/ 95 w 236"/>
                <a:gd name="T33" fmla="*/ 79 h 236"/>
                <a:gd name="T34" fmla="*/ 118 w 236"/>
                <a:gd name="T35" fmla="*/ 85 h 236"/>
                <a:gd name="T36" fmla="*/ 143 w 236"/>
                <a:gd name="T37" fmla="*/ 79 h 236"/>
                <a:gd name="T38" fmla="*/ 168 w 236"/>
                <a:gd name="T39" fmla="*/ 92 h 236"/>
                <a:gd name="T40" fmla="*/ 154 w 236"/>
                <a:gd name="T41" fmla="*/ 118 h 236"/>
                <a:gd name="T42" fmla="*/ 172 w 236"/>
                <a:gd name="T43" fmla="*/ 145 h 236"/>
                <a:gd name="T44" fmla="*/ 162 w 236"/>
                <a:gd name="T45" fmla="*/ 164 h 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6" h="236">
                  <a:moveTo>
                    <a:pt x="118" y="0"/>
                  </a:moveTo>
                  <a:cubicBezTo>
                    <a:pt x="53" y="0"/>
                    <a:pt x="0" y="53"/>
                    <a:pt x="0" y="118"/>
                  </a:cubicBezTo>
                  <a:cubicBezTo>
                    <a:pt x="0" y="183"/>
                    <a:pt x="53" y="236"/>
                    <a:pt x="118" y="236"/>
                  </a:cubicBezTo>
                  <a:cubicBezTo>
                    <a:pt x="183" y="236"/>
                    <a:pt x="236" y="183"/>
                    <a:pt x="236" y="118"/>
                  </a:cubicBezTo>
                  <a:cubicBezTo>
                    <a:pt x="236" y="53"/>
                    <a:pt x="183" y="0"/>
                    <a:pt x="118" y="0"/>
                  </a:cubicBezTo>
                  <a:close/>
                  <a:moveTo>
                    <a:pt x="124" y="56"/>
                  </a:moveTo>
                  <a:cubicBezTo>
                    <a:pt x="129" y="50"/>
                    <a:pt x="137" y="46"/>
                    <a:pt x="144" y="46"/>
                  </a:cubicBezTo>
                  <a:cubicBezTo>
                    <a:pt x="144" y="54"/>
                    <a:pt x="141" y="62"/>
                    <a:pt x="137" y="67"/>
                  </a:cubicBezTo>
                  <a:cubicBezTo>
                    <a:pt x="132" y="73"/>
                    <a:pt x="124" y="78"/>
                    <a:pt x="117" y="77"/>
                  </a:cubicBezTo>
                  <a:cubicBezTo>
                    <a:pt x="115" y="69"/>
                    <a:pt x="119" y="61"/>
                    <a:pt x="124" y="56"/>
                  </a:cubicBezTo>
                  <a:close/>
                  <a:moveTo>
                    <a:pt x="162" y="164"/>
                  </a:moveTo>
                  <a:cubicBezTo>
                    <a:pt x="157" y="172"/>
                    <a:pt x="151" y="180"/>
                    <a:pt x="142" y="181"/>
                  </a:cubicBezTo>
                  <a:cubicBezTo>
                    <a:pt x="133" y="181"/>
                    <a:pt x="130" y="175"/>
                    <a:pt x="119" y="175"/>
                  </a:cubicBezTo>
                  <a:cubicBezTo>
                    <a:pt x="109" y="175"/>
                    <a:pt x="106" y="180"/>
                    <a:pt x="97" y="181"/>
                  </a:cubicBezTo>
                  <a:cubicBezTo>
                    <a:pt x="88" y="181"/>
                    <a:pt x="82" y="172"/>
                    <a:pt x="76" y="164"/>
                  </a:cubicBezTo>
                  <a:cubicBezTo>
                    <a:pt x="64" y="147"/>
                    <a:pt x="55" y="116"/>
                    <a:pt x="67" y="96"/>
                  </a:cubicBezTo>
                  <a:cubicBezTo>
                    <a:pt x="73" y="85"/>
                    <a:pt x="84" y="79"/>
                    <a:pt x="95" y="79"/>
                  </a:cubicBezTo>
                  <a:cubicBezTo>
                    <a:pt x="104" y="79"/>
                    <a:pt x="112" y="85"/>
                    <a:pt x="118" y="85"/>
                  </a:cubicBezTo>
                  <a:cubicBezTo>
                    <a:pt x="123" y="85"/>
                    <a:pt x="133" y="77"/>
                    <a:pt x="143" y="79"/>
                  </a:cubicBezTo>
                  <a:cubicBezTo>
                    <a:pt x="148" y="79"/>
                    <a:pt x="160" y="80"/>
                    <a:pt x="168" y="92"/>
                  </a:cubicBezTo>
                  <a:cubicBezTo>
                    <a:pt x="167" y="92"/>
                    <a:pt x="153" y="100"/>
                    <a:pt x="154" y="118"/>
                  </a:cubicBezTo>
                  <a:cubicBezTo>
                    <a:pt x="154" y="138"/>
                    <a:pt x="171" y="145"/>
                    <a:pt x="172" y="145"/>
                  </a:cubicBezTo>
                  <a:cubicBezTo>
                    <a:pt x="171" y="145"/>
                    <a:pt x="169" y="155"/>
                    <a:pt x="162" y="164"/>
                  </a:cubicBezTo>
                  <a:close/>
                </a:path>
              </a:pathLst>
            </a:custGeom>
            <a:grpFill/>
            <a:ln w="38100">
              <a:solidFill>
                <a:srgbClr val="FFFFFE"/>
              </a:solidFill>
            </a:ln>
          </p:spPr>
          <p:txBody>
            <a:bodyPr anchor="ctr"/>
            <a:lstStyle/>
            <a:p>
              <a:pPr algn="ctr"/>
              <a:endParaRPr sz="1200">
                <a:solidFill>
                  <a:schemeClr val="tx1">
                    <a:lumMod val="85000"/>
                    <a:lumOff val="15000"/>
                  </a:schemeClr>
                </a:solidFill>
                <a:latin typeface="微软雅黑"/>
                <a:ea typeface="微软雅黑"/>
                <a:cs typeface="+mn-ea"/>
                <a:sym typeface="微软雅黑"/>
              </a:endParaRPr>
            </a:p>
          </p:txBody>
        </p:sp>
        <p:sp>
          <p:nvSpPr>
            <p:cNvPr id="86" name="Freeform: Shape 55"/>
            <p:cNvSpPr/>
            <p:nvPr/>
          </p:nvSpPr>
          <p:spPr bwMode="auto">
            <a:xfrm>
              <a:off x="2398938" y="2438729"/>
              <a:ext cx="358517" cy="358517"/>
            </a:xfrm>
            <a:custGeom>
              <a:avLst/>
              <a:gdLst>
                <a:gd name="T0" fmla="*/ 118 w 236"/>
                <a:gd name="T1" fmla="*/ 0 h 236"/>
                <a:gd name="T2" fmla="*/ 0 w 236"/>
                <a:gd name="T3" fmla="*/ 118 h 236"/>
                <a:gd name="T4" fmla="*/ 118 w 236"/>
                <a:gd name="T5" fmla="*/ 236 h 236"/>
                <a:gd name="T6" fmla="*/ 236 w 236"/>
                <a:gd name="T7" fmla="*/ 118 h 236"/>
                <a:gd name="T8" fmla="*/ 118 w 236"/>
                <a:gd name="T9" fmla="*/ 0 h 236"/>
                <a:gd name="T10" fmla="*/ 106 w 236"/>
                <a:gd name="T11" fmla="*/ 171 h 236"/>
                <a:gd name="T12" fmla="*/ 54 w 236"/>
                <a:gd name="T13" fmla="*/ 163 h 236"/>
                <a:gd name="T14" fmla="*/ 54 w 236"/>
                <a:gd name="T15" fmla="*/ 121 h 236"/>
                <a:gd name="T16" fmla="*/ 106 w 236"/>
                <a:gd name="T17" fmla="*/ 121 h 236"/>
                <a:gd name="T18" fmla="*/ 106 w 236"/>
                <a:gd name="T19" fmla="*/ 171 h 236"/>
                <a:gd name="T20" fmla="*/ 106 w 236"/>
                <a:gd name="T21" fmla="*/ 114 h 236"/>
                <a:gd name="T22" fmla="*/ 54 w 236"/>
                <a:gd name="T23" fmla="*/ 114 h 236"/>
                <a:gd name="T24" fmla="*/ 54 w 236"/>
                <a:gd name="T25" fmla="*/ 72 h 236"/>
                <a:gd name="T26" fmla="*/ 106 w 236"/>
                <a:gd name="T27" fmla="*/ 64 h 236"/>
                <a:gd name="T28" fmla="*/ 106 w 236"/>
                <a:gd name="T29" fmla="*/ 114 h 236"/>
                <a:gd name="T30" fmla="*/ 182 w 236"/>
                <a:gd name="T31" fmla="*/ 182 h 236"/>
                <a:gd name="T32" fmla="*/ 113 w 236"/>
                <a:gd name="T33" fmla="*/ 172 h 236"/>
                <a:gd name="T34" fmla="*/ 113 w 236"/>
                <a:gd name="T35" fmla="*/ 121 h 236"/>
                <a:gd name="T36" fmla="*/ 182 w 236"/>
                <a:gd name="T37" fmla="*/ 121 h 236"/>
                <a:gd name="T38" fmla="*/ 182 w 236"/>
                <a:gd name="T39" fmla="*/ 182 h 236"/>
                <a:gd name="T40" fmla="*/ 182 w 236"/>
                <a:gd name="T41" fmla="*/ 114 h 236"/>
                <a:gd name="T42" fmla="*/ 113 w 236"/>
                <a:gd name="T43" fmla="*/ 114 h 236"/>
                <a:gd name="T44" fmla="*/ 113 w 236"/>
                <a:gd name="T45" fmla="*/ 63 h 236"/>
                <a:gd name="T46" fmla="*/ 182 w 236"/>
                <a:gd name="T47" fmla="*/ 53 h 236"/>
                <a:gd name="T48" fmla="*/ 182 w 236"/>
                <a:gd name="T49" fmla="*/ 114 h 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36" h="236">
                  <a:moveTo>
                    <a:pt x="118" y="0"/>
                  </a:moveTo>
                  <a:cubicBezTo>
                    <a:pt x="53" y="0"/>
                    <a:pt x="0" y="53"/>
                    <a:pt x="0" y="118"/>
                  </a:cubicBezTo>
                  <a:cubicBezTo>
                    <a:pt x="0" y="183"/>
                    <a:pt x="53" y="236"/>
                    <a:pt x="118" y="236"/>
                  </a:cubicBezTo>
                  <a:cubicBezTo>
                    <a:pt x="183" y="236"/>
                    <a:pt x="236" y="183"/>
                    <a:pt x="236" y="118"/>
                  </a:cubicBezTo>
                  <a:cubicBezTo>
                    <a:pt x="236" y="53"/>
                    <a:pt x="183" y="0"/>
                    <a:pt x="118" y="0"/>
                  </a:cubicBezTo>
                  <a:close/>
                  <a:moveTo>
                    <a:pt x="106" y="171"/>
                  </a:moveTo>
                  <a:cubicBezTo>
                    <a:pt x="54" y="163"/>
                    <a:pt x="54" y="163"/>
                    <a:pt x="54" y="163"/>
                  </a:cubicBezTo>
                  <a:cubicBezTo>
                    <a:pt x="54" y="121"/>
                    <a:pt x="54" y="121"/>
                    <a:pt x="54" y="121"/>
                  </a:cubicBezTo>
                  <a:cubicBezTo>
                    <a:pt x="106" y="121"/>
                    <a:pt x="106" y="121"/>
                    <a:pt x="106" y="121"/>
                  </a:cubicBezTo>
                  <a:lnTo>
                    <a:pt x="106" y="171"/>
                  </a:lnTo>
                  <a:close/>
                  <a:moveTo>
                    <a:pt x="106" y="114"/>
                  </a:moveTo>
                  <a:cubicBezTo>
                    <a:pt x="54" y="114"/>
                    <a:pt x="54" y="114"/>
                    <a:pt x="54" y="114"/>
                  </a:cubicBezTo>
                  <a:cubicBezTo>
                    <a:pt x="54" y="72"/>
                    <a:pt x="54" y="72"/>
                    <a:pt x="54" y="72"/>
                  </a:cubicBezTo>
                  <a:cubicBezTo>
                    <a:pt x="106" y="64"/>
                    <a:pt x="106" y="64"/>
                    <a:pt x="106" y="64"/>
                  </a:cubicBezTo>
                  <a:lnTo>
                    <a:pt x="106" y="114"/>
                  </a:lnTo>
                  <a:close/>
                  <a:moveTo>
                    <a:pt x="182" y="182"/>
                  </a:moveTo>
                  <a:cubicBezTo>
                    <a:pt x="113" y="172"/>
                    <a:pt x="113" y="172"/>
                    <a:pt x="113" y="172"/>
                  </a:cubicBezTo>
                  <a:cubicBezTo>
                    <a:pt x="113" y="121"/>
                    <a:pt x="113" y="121"/>
                    <a:pt x="113" y="121"/>
                  </a:cubicBezTo>
                  <a:cubicBezTo>
                    <a:pt x="182" y="121"/>
                    <a:pt x="182" y="121"/>
                    <a:pt x="182" y="121"/>
                  </a:cubicBezTo>
                  <a:lnTo>
                    <a:pt x="182" y="182"/>
                  </a:lnTo>
                  <a:close/>
                  <a:moveTo>
                    <a:pt x="182" y="114"/>
                  </a:moveTo>
                  <a:cubicBezTo>
                    <a:pt x="113" y="114"/>
                    <a:pt x="113" y="114"/>
                    <a:pt x="113" y="114"/>
                  </a:cubicBezTo>
                  <a:cubicBezTo>
                    <a:pt x="113" y="63"/>
                    <a:pt x="113" y="63"/>
                    <a:pt x="113" y="63"/>
                  </a:cubicBezTo>
                  <a:cubicBezTo>
                    <a:pt x="182" y="53"/>
                    <a:pt x="182" y="53"/>
                    <a:pt x="182" y="53"/>
                  </a:cubicBezTo>
                  <a:lnTo>
                    <a:pt x="182" y="114"/>
                  </a:lnTo>
                  <a:close/>
                </a:path>
              </a:pathLst>
            </a:custGeom>
            <a:grpFill/>
            <a:ln w="38100">
              <a:solidFill>
                <a:srgbClr val="FFFFFE"/>
              </a:solidFill>
            </a:ln>
          </p:spPr>
          <p:txBody>
            <a:bodyPr anchor="ctr"/>
            <a:lstStyle/>
            <a:p>
              <a:pPr algn="ctr"/>
              <a:endParaRPr sz="1200">
                <a:solidFill>
                  <a:schemeClr val="tx1">
                    <a:lumMod val="85000"/>
                    <a:lumOff val="15000"/>
                  </a:schemeClr>
                </a:solidFill>
                <a:latin typeface="微软雅黑"/>
                <a:ea typeface="微软雅黑"/>
                <a:cs typeface="+mn-ea"/>
                <a:sym typeface="微软雅黑"/>
              </a:endParaRPr>
            </a:p>
          </p:txBody>
        </p:sp>
        <p:sp>
          <p:nvSpPr>
            <p:cNvPr id="87" name="Freeform: Shape 56"/>
            <p:cNvSpPr/>
            <p:nvPr/>
          </p:nvSpPr>
          <p:spPr bwMode="auto">
            <a:xfrm>
              <a:off x="3417518" y="1420960"/>
              <a:ext cx="358517" cy="358517"/>
            </a:xfrm>
            <a:custGeom>
              <a:avLst/>
              <a:gdLst>
                <a:gd name="T0" fmla="*/ 223 w 228"/>
                <a:gd name="T1" fmla="*/ 95 h 228"/>
                <a:gd name="T2" fmla="*/ 196 w 228"/>
                <a:gd name="T3" fmla="*/ 90 h 228"/>
                <a:gd name="T4" fmla="*/ 189 w 228"/>
                <a:gd name="T5" fmla="*/ 74 h 228"/>
                <a:gd name="T6" fmla="*/ 205 w 228"/>
                <a:gd name="T7" fmla="*/ 50 h 228"/>
                <a:gd name="T8" fmla="*/ 205 w 228"/>
                <a:gd name="T9" fmla="*/ 43 h 228"/>
                <a:gd name="T10" fmla="*/ 185 w 228"/>
                <a:gd name="T11" fmla="*/ 24 h 228"/>
                <a:gd name="T12" fmla="*/ 178 w 228"/>
                <a:gd name="T13" fmla="*/ 23 h 228"/>
                <a:gd name="T14" fmla="*/ 155 w 228"/>
                <a:gd name="T15" fmla="*/ 39 h 228"/>
                <a:gd name="T16" fmla="*/ 138 w 228"/>
                <a:gd name="T17" fmla="*/ 32 h 228"/>
                <a:gd name="T18" fmla="*/ 133 w 228"/>
                <a:gd name="T19" fmla="*/ 5 h 228"/>
                <a:gd name="T20" fmla="*/ 127 w 228"/>
                <a:gd name="T21" fmla="*/ 0 h 228"/>
                <a:gd name="T22" fmla="*/ 100 w 228"/>
                <a:gd name="T23" fmla="*/ 0 h 228"/>
                <a:gd name="T24" fmla="*/ 94 w 228"/>
                <a:gd name="T25" fmla="*/ 5 h 228"/>
                <a:gd name="T26" fmla="*/ 89 w 228"/>
                <a:gd name="T27" fmla="*/ 32 h 228"/>
                <a:gd name="T28" fmla="*/ 73 w 228"/>
                <a:gd name="T29" fmla="*/ 39 h 228"/>
                <a:gd name="T30" fmla="*/ 50 w 228"/>
                <a:gd name="T31" fmla="*/ 23 h 228"/>
                <a:gd name="T32" fmla="*/ 43 w 228"/>
                <a:gd name="T33" fmla="*/ 24 h 228"/>
                <a:gd name="T34" fmla="*/ 23 w 228"/>
                <a:gd name="T35" fmla="*/ 43 h 228"/>
                <a:gd name="T36" fmla="*/ 23 w 228"/>
                <a:gd name="T37" fmla="*/ 51 h 228"/>
                <a:gd name="T38" fmla="*/ 39 w 228"/>
                <a:gd name="T39" fmla="*/ 74 h 228"/>
                <a:gd name="T40" fmla="*/ 32 w 228"/>
                <a:gd name="T41" fmla="*/ 90 h 228"/>
                <a:gd name="T42" fmla="*/ 5 w 228"/>
                <a:gd name="T43" fmla="*/ 95 h 228"/>
                <a:gd name="T44" fmla="*/ 0 w 228"/>
                <a:gd name="T45" fmla="*/ 100 h 228"/>
                <a:gd name="T46" fmla="*/ 0 w 228"/>
                <a:gd name="T47" fmla="*/ 128 h 228"/>
                <a:gd name="T48" fmla="*/ 5 w 228"/>
                <a:gd name="T49" fmla="*/ 134 h 228"/>
                <a:gd name="T50" fmla="*/ 32 w 228"/>
                <a:gd name="T51" fmla="*/ 139 h 228"/>
                <a:gd name="T52" fmla="*/ 39 w 228"/>
                <a:gd name="T53" fmla="*/ 155 h 228"/>
                <a:gd name="T54" fmla="*/ 23 w 228"/>
                <a:gd name="T55" fmla="*/ 178 h 228"/>
                <a:gd name="T56" fmla="*/ 24 w 228"/>
                <a:gd name="T57" fmla="*/ 185 h 228"/>
                <a:gd name="T58" fmla="*/ 43 w 228"/>
                <a:gd name="T59" fmla="*/ 204 h 228"/>
                <a:gd name="T60" fmla="*/ 51 w 228"/>
                <a:gd name="T61" fmla="*/ 205 h 228"/>
                <a:gd name="T62" fmla="*/ 73 w 228"/>
                <a:gd name="T63" fmla="*/ 189 h 228"/>
                <a:gd name="T64" fmla="*/ 89 w 228"/>
                <a:gd name="T65" fmla="*/ 196 h 228"/>
                <a:gd name="T66" fmla="*/ 94 w 228"/>
                <a:gd name="T67" fmla="*/ 223 h 228"/>
                <a:gd name="T68" fmla="*/ 100 w 228"/>
                <a:gd name="T69" fmla="*/ 228 h 228"/>
                <a:gd name="T70" fmla="*/ 127 w 228"/>
                <a:gd name="T71" fmla="*/ 228 h 228"/>
                <a:gd name="T72" fmla="*/ 133 w 228"/>
                <a:gd name="T73" fmla="*/ 223 h 228"/>
                <a:gd name="T74" fmla="*/ 138 w 228"/>
                <a:gd name="T75" fmla="*/ 196 h 228"/>
                <a:gd name="T76" fmla="*/ 154 w 228"/>
                <a:gd name="T77" fmla="*/ 190 h 228"/>
                <a:gd name="T78" fmla="*/ 177 w 228"/>
                <a:gd name="T79" fmla="*/ 205 h 228"/>
                <a:gd name="T80" fmla="*/ 185 w 228"/>
                <a:gd name="T81" fmla="*/ 205 h 228"/>
                <a:gd name="T82" fmla="*/ 204 w 228"/>
                <a:gd name="T83" fmla="*/ 185 h 228"/>
                <a:gd name="T84" fmla="*/ 205 w 228"/>
                <a:gd name="T85" fmla="*/ 178 h 228"/>
                <a:gd name="T86" fmla="*/ 189 w 228"/>
                <a:gd name="T87" fmla="*/ 155 h 228"/>
                <a:gd name="T88" fmla="*/ 196 w 228"/>
                <a:gd name="T89" fmla="*/ 139 h 228"/>
                <a:gd name="T90" fmla="*/ 223 w 228"/>
                <a:gd name="T91" fmla="*/ 134 h 228"/>
                <a:gd name="T92" fmla="*/ 228 w 228"/>
                <a:gd name="T93" fmla="*/ 128 h 228"/>
                <a:gd name="T94" fmla="*/ 228 w 228"/>
                <a:gd name="T95" fmla="*/ 100 h 228"/>
                <a:gd name="T96" fmla="*/ 223 w 228"/>
                <a:gd name="T97" fmla="*/ 95 h 228"/>
                <a:gd name="T98" fmla="*/ 114 w 228"/>
                <a:gd name="T99" fmla="*/ 149 h 228"/>
                <a:gd name="T100" fmla="*/ 79 w 228"/>
                <a:gd name="T101" fmla="*/ 114 h 228"/>
                <a:gd name="T102" fmla="*/ 114 w 228"/>
                <a:gd name="T103" fmla="*/ 79 h 228"/>
                <a:gd name="T104" fmla="*/ 149 w 228"/>
                <a:gd name="T105" fmla="*/ 114 h 228"/>
                <a:gd name="T106" fmla="*/ 114 w 228"/>
                <a:gd name="T107" fmla="*/ 149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28" h="228">
                  <a:moveTo>
                    <a:pt x="223" y="95"/>
                  </a:moveTo>
                  <a:cubicBezTo>
                    <a:pt x="196" y="90"/>
                    <a:pt x="196" y="90"/>
                    <a:pt x="196" y="90"/>
                  </a:cubicBezTo>
                  <a:cubicBezTo>
                    <a:pt x="194" y="84"/>
                    <a:pt x="192" y="79"/>
                    <a:pt x="189" y="74"/>
                  </a:cubicBezTo>
                  <a:cubicBezTo>
                    <a:pt x="205" y="50"/>
                    <a:pt x="205" y="50"/>
                    <a:pt x="205" y="50"/>
                  </a:cubicBezTo>
                  <a:cubicBezTo>
                    <a:pt x="207" y="48"/>
                    <a:pt x="206" y="45"/>
                    <a:pt x="205" y="43"/>
                  </a:cubicBezTo>
                  <a:cubicBezTo>
                    <a:pt x="185" y="24"/>
                    <a:pt x="185" y="24"/>
                    <a:pt x="185" y="24"/>
                  </a:cubicBezTo>
                  <a:cubicBezTo>
                    <a:pt x="183" y="22"/>
                    <a:pt x="180" y="21"/>
                    <a:pt x="178" y="23"/>
                  </a:cubicBezTo>
                  <a:cubicBezTo>
                    <a:pt x="155" y="39"/>
                    <a:pt x="155" y="39"/>
                    <a:pt x="155" y="39"/>
                  </a:cubicBezTo>
                  <a:cubicBezTo>
                    <a:pt x="149" y="36"/>
                    <a:pt x="144" y="34"/>
                    <a:pt x="138" y="32"/>
                  </a:cubicBezTo>
                  <a:cubicBezTo>
                    <a:pt x="133" y="5"/>
                    <a:pt x="133" y="5"/>
                    <a:pt x="133" y="5"/>
                  </a:cubicBezTo>
                  <a:cubicBezTo>
                    <a:pt x="133" y="2"/>
                    <a:pt x="130" y="0"/>
                    <a:pt x="127" y="0"/>
                  </a:cubicBezTo>
                  <a:cubicBezTo>
                    <a:pt x="100" y="0"/>
                    <a:pt x="100" y="0"/>
                    <a:pt x="100" y="0"/>
                  </a:cubicBezTo>
                  <a:cubicBezTo>
                    <a:pt x="97" y="0"/>
                    <a:pt x="95" y="2"/>
                    <a:pt x="94" y="5"/>
                  </a:cubicBezTo>
                  <a:cubicBezTo>
                    <a:pt x="89" y="32"/>
                    <a:pt x="89" y="32"/>
                    <a:pt x="89" y="32"/>
                  </a:cubicBezTo>
                  <a:cubicBezTo>
                    <a:pt x="83" y="34"/>
                    <a:pt x="78" y="36"/>
                    <a:pt x="73" y="39"/>
                  </a:cubicBezTo>
                  <a:cubicBezTo>
                    <a:pt x="50" y="23"/>
                    <a:pt x="50" y="23"/>
                    <a:pt x="50" y="23"/>
                  </a:cubicBezTo>
                  <a:cubicBezTo>
                    <a:pt x="48" y="22"/>
                    <a:pt x="45" y="22"/>
                    <a:pt x="43" y="24"/>
                  </a:cubicBezTo>
                  <a:cubicBezTo>
                    <a:pt x="23" y="43"/>
                    <a:pt x="23" y="43"/>
                    <a:pt x="23" y="43"/>
                  </a:cubicBezTo>
                  <a:cubicBezTo>
                    <a:pt x="22" y="45"/>
                    <a:pt x="21" y="49"/>
                    <a:pt x="23" y="51"/>
                  </a:cubicBezTo>
                  <a:cubicBezTo>
                    <a:pt x="39" y="74"/>
                    <a:pt x="39" y="74"/>
                    <a:pt x="39" y="74"/>
                  </a:cubicBezTo>
                  <a:cubicBezTo>
                    <a:pt x="36" y="79"/>
                    <a:pt x="34" y="84"/>
                    <a:pt x="32" y="90"/>
                  </a:cubicBezTo>
                  <a:cubicBezTo>
                    <a:pt x="5" y="95"/>
                    <a:pt x="5" y="95"/>
                    <a:pt x="5" y="95"/>
                  </a:cubicBezTo>
                  <a:cubicBezTo>
                    <a:pt x="2" y="95"/>
                    <a:pt x="0" y="98"/>
                    <a:pt x="0" y="100"/>
                  </a:cubicBezTo>
                  <a:cubicBezTo>
                    <a:pt x="0" y="128"/>
                    <a:pt x="0" y="128"/>
                    <a:pt x="0" y="128"/>
                  </a:cubicBezTo>
                  <a:cubicBezTo>
                    <a:pt x="0" y="131"/>
                    <a:pt x="2" y="133"/>
                    <a:pt x="5" y="134"/>
                  </a:cubicBezTo>
                  <a:cubicBezTo>
                    <a:pt x="32" y="139"/>
                    <a:pt x="32" y="139"/>
                    <a:pt x="32" y="139"/>
                  </a:cubicBezTo>
                  <a:cubicBezTo>
                    <a:pt x="34" y="144"/>
                    <a:pt x="36" y="150"/>
                    <a:pt x="39" y="155"/>
                  </a:cubicBezTo>
                  <a:cubicBezTo>
                    <a:pt x="23" y="178"/>
                    <a:pt x="23" y="178"/>
                    <a:pt x="23" y="178"/>
                  </a:cubicBezTo>
                  <a:cubicBezTo>
                    <a:pt x="22" y="180"/>
                    <a:pt x="22" y="183"/>
                    <a:pt x="24" y="185"/>
                  </a:cubicBezTo>
                  <a:cubicBezTo>
                    <a:pt x="43" y="204"/>
                    <a:pt x="43" y="204"/>
                    <a:pt x="43" y="204"/>
                  </a:cubicBezTo>
                  <a:cubicBezTo>
                    <a:pt x="45" y="206"/>
                    <a:pt x="48" y="207"/>
                    <a:pt x="51" y="205"/>
                  </a:cubicBezTo>
                  <a:cubicBezTo>
                    <a:pt x="73" y="189"/>
                    <a:pt x="73" y="189"/>
                    <a:pt x="73" y="189"/>
                  </a:cubicBezTo>
                  <a:cubicBezTo>
                    <a:pt x="78" y="192"/>
                    <a:pt x="84" y="194"/>
                    <a:pt x="89" y="196"/>
                  </a:cubicBezTo>
                  <a:cubicBezTo>
                    <a:pt x="94" y="223"/>
                    <a:pt x="94" y="223"/>
                    <a:pt x="94" y="223"/>
                  </a:cubicBezTo>
                  <a:cubicBezTo>
                    <a:pt x="95" y="226"/>
                    <a:pt x="97" y="228"/>
                    <a:pt x="100" y="228"/>
                  </a:cubicBezTo>
                  <a:cubicBezTo>
                    <a:pt x="127" y="228"/>
                    <a:pt x="127" y="228"/>
                    <a:pt x="127" y="228"/>
                  </a:cubicBezTo>
                  <a:cubicBezTo>
                    <a:pt x="130" y="228"/>
                    <a:pt x="133" y="226"/>
                    <a:pt x="133" y="223"/>
                  </a:cubicBezTo>
                  <a:cubicBezTo>
                    <a:pt x="138" y="196"/>
                    <a:pt x="138" y="196"/>
                    <a:pt x="138" y="196"/>
                  </a:cubicBezTo>
                  <a:cubicBezTo>
                    <a:pt x="144" y="194"/>
                    <a:pt x="149" y="192"/>
                    <a:pt x="154" y="190"/>
                  </a:cubicBezTo>
                  <a:cubicBezTo>
                    <a:pt x="177" y="205"/>
                    <a:pt x="177" y="205"/>
                    <a:pt x="177" y="205"/>
                  </a:cubicBezTo>
                  <a:cubicBezTo>
                    <a:pt x="180" y="207"/>
                    <a:pt x="183" y="207"/>
                    <a:pt x="185" y="205"/>
                  </a:cubicBezTo>
                  <a:cubicBezTo>
                    <a:pt x="204" y="185"/>
                    <a:pt x="204" y="185"/>
                    <a:pt x="204" y="185"/>
                  </a:cubicBezTo>
                  <a:cubicBezTo>
                    <a:pt x="206" y="183"/>
                    <a:pt x="206" y="180"/>
                    <a:pt x="205" y="178"/>
                  </a:cubicBezTo>
                  <a:cubicBezTo>
                    <a:pt x="189" y="155"/>
                    <a:pt x="189" y="155"/>
                    <a:pt x="189" y="155"/>
                  </a:cubicBezTo>
                  <a:cubicBezTo>
                    <a:pt x="192" y="150"/>
                    <a:pt x="194" y="144"/>
                    <a:pt x="196" y="139"/>
                  </a:cubicBezTo>
                  <a:cubicBezTo>
                    <a:pt x="223" y="134"/>
                    <a:pt x="223" y="134"/>
                    <a:pt x="223" y="134"/>
                  </a:cubicBezTo>
                  <a:cubicBezTo>
                    <a:pt x="226" y="133"/>
                    <a:pt x="228" y="131"/>
                    <a:pt x="228" y="128"/>
                  </a:cubicBezTo>
                  <a:cubicBezTo>
                    <a:pt x="228" y="100"/>
                    <a:pt x="228" y="100"/>
                    <a:pt x="228" y="100"/>
                  </a:cubicBezTo>
                  <a:cubicBezTo>
                    <a:pt x="228" y="98"/>
                    <a:pt x="226" y="95"/>
                    <a:pt x="223" y="95"/>
                  </a:cubicBezTo>
                  <a:close/>
                  <a:moveTo>
                    <a:pt x="114" y="149"/>
                  </a:moveTo>
                  <a:cubicBezTo>
                    <a:pt x="95" y="149"/>
                    <a:pt x="79" y="133"/>
                    <a:pt x="79" y="114"/>
                  </a:cubicBezTo>
                  <a:cubicBezTo>
                    <a:pt x="79" y="95"/>
                    <a:pt x="95" y="79"/>
                    <a:pt x="114" y="79"/>
                  </a:cubicBezTo>
                  <a:cubicBezTo>
                    <a:pt x="133" y="79"/>
                    <a:pt x="149" y="95"/>
                    <a:pt x="149" y="114"/>
                  </a:cubicBezTo>
                  <a:cubicBezTo>
                    <a:pt x="149" y="133"/>
                    <a:pt x="133" y="149"/>
                    <a:pt x="114" y="149"/>
                  </a:cubicBezTo>
                  <a:close/>
                </a:path>
              </a:pathLst>
            </a:custGeom>
            <a:grpFill/>
            <a:ln w="38100">
              <a:solidFill>
                <a:srgbClr val="FFFFFE"/>
              </a:solidFill>
            </a:ln>
          </p:spPr>
          <p:txBody>
            <a:bodyPr anchor="ctr"/>
            <a:lstStyle/>
            <a:p>
              <a:pPr algn="ctr"/>
              <a:endParaRPr sz="1200">
                <a:solidFill>
                  <a:schemeClr val="tx1">
                    <a:lumMod val="85000"/>
                    <a:lumOff val="15000"/>
                  </a:schemeClr>
                </a:solidFill>
                <a:latin typeface="微软雅黑"/>
                <a:ea typeface="微软雅黑"/>
                <a:cs typeface="+mn-ea"/>
                <a:sym typeface="微软雅黑"/>
              </a:endParaRPr>
            </a:p>
          </p:txBody>
        </p:sp>
        <p:sp>
          <p:nvSpPr>
            <p:cNvPr id="88" name="Freeform: Shape 57"/>
            <p:cNvSpPr/>
            <p:nvPr/>
          </p:nvSpPr>
          <p:spPr bwMode="auto">
            <a:xfrm>
              <a:off x="5457653" y="1420960"/>
              <a:ext cx="358517" cy="358517"/>
            </a:xfrm>
            <a:custGeom>
              <a:avLst/>
              <a:gdLst>
                <a:gd name="T0" fmla="*/ 130 w 236"/>
                <a:gd name="T1" fmla="*/ 1 h 236"/>
                <a:gd name="T2" fmla="*/ 118 w 236"/>
                <a:gd name="T3" fmla="*/ 0 h 236"/>
                <a:gd name="T4" fmla="*/ 30 w 236"/>
                <a:gd name="T5" fmla="*/ 40 h 236"/>
                <a:gd name="T6" fmla="*/ 68 w 236"/>
                <a:gd name="T7" fmla="*/ 105 h 236"/>
                <a:gd name="T8" fmla="*/ 130 w 236"/>
                <a:gd name="T9" fmla="*/ 1 h 236"/>
                <a:gd name="T10" fmla="*/ 20 w 236"/>
                <a:gd name="T11" fmla="*/ 52 h 236"/>
                <a:gd name="T12" fmla="*/ 0 w 236"/>
                <a:gd name="T13" fmla="*/ 118 h 236"/>
                <a:gd name="T14" fmla="*/ 5 w 236"/>
                <a:gd name="T15" fmla="*/ 153 h 236"/>
                <a:gd name="T16" fmla="*/ 81 w 236"/>
                <a:gd name="T17" fmla="*/ 153 h 236"/>
                <a:gd name="T18" fmla="*/ 20 w 236"/>
                <a:gd name="T19" fmla="*/ 52 h 236"/>
                <a:gd name="T20" fmla="*/ 225 w 236"/>
                <a:gd name="T21" fmla="*/ 68 h 236"/>
                <a:gd name="T22" fmla="*/ 145 w 236"/>
                <a:gd name="T23" fmla="*/ 3 h 236"/>
                <a:gd name="T24" fmla="*/ 106 w 236"/>
                <a:gd name="T25" fmla="*/ 68 h 236"/>
                <a:gd name="T26" fmla="*/ 225 w 236"/>
                <a:gd name="T27" fmla="*/ 68 h 236"/>
                <a:gd name="T28" fmla="*/ 130 w 236"/>
                <a:gd name="T29" fmla="*/ 167 h 236"/>
                <a:gd name="T30" fmla="*/ 11 w 236"/>
                <a:gd name="T31" fmla="*/ 167 h 236"/>
                <a:gd name="T32" fmla="*/ 96 w 236"/>
                <a:gd name="T33" fmla="*/ 234 h 236"/>
                <a:gd name="T34" fmla="*/ 93 w 236"/>
                <a:gd name="T35" fmla="*/ 232 h 236"/>
                <a:gd name="T36" fmla="*/ 130 w 236"/>
                <a:gd name="T37" fmla="*/ 167 h 236"/>
                <a:gd name="T38" fmla="*/ 230 w 236"/>
                <a:gd name="T39" fmla="*/ 82 h 236"/>
                <a:gd name="T40" fmla="*/ 155 w 236"/>
                <a:gd name="T41" fmla="*/ 82 h 236"/>
                <a:gd name="T42" fmla="*/ 215 w 236"/>
                <a:gd name="T43" fmla="*/ 186 h 236"/>
                <a:gd name="T44" fmla="*/ 236 w 236"/>
                <a:gd name="T45" fmla="*/ 118 h 236"/>
                <a:gd name="T46" fmla="*/ 230 w 236"/>
                <a:gd name="T47" fmla="*/ 82 h 236"/>
                <a:gd name="T48" fmla="*/ 108 w 236"/>
                <a:gd name="T49" fmla="*/ 236 h 236"/>
                <a:gd name="T50" fmla="*/ 118 w 236"/>
                <a:gd name="T51" fmla="*/ 236 h 236"/>
                <a:gd name="T52" fmla="*/ 205 w 236"/>
                <a:gd name="T53" fmla="*/ 198 h 236"/>
                <a:gd name="T54" fmla="*/ 167 w 236"/>
                <a:gd name="T55" fmla="*/ 132 h 236"/>
                <a:gd name="T56" fmla="*/ 108 w 236"/>
                <a:gd name="T57" fmla="*/ 236 h 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36" h="236">
                  <a:moveTo>
                    <a:pt x="130" y="1"/>
                  </a:moveTo>
                  <a:cubicBezTo>
                    <a:pt x="126" y="0"/>
                    <a:pt x="122" y="0"/>
                    <a:pt x="118" y="0"/>
                  </a:cubicBezTo>
                  <a:cubicBezTo>
                    <a:pt x="83" y="0"/>
                    <a:pt x="51" y="16"/>
                    <a:pt x="30" y="40"/>
                  </a:cubicBezTo>
                  <a:cubicBezTo>
                    <a:pt x="68" y="105"/>
                    <a:pt x="68" y="105"/>
                    <a:pt x="68" y="105"/>
                  </a:cubicBezTo>
                  <a:lnTo>
                    <a:pt x="130" y="1"/>
                  </a:lnTo>
                  <a:close/>
                  <a:moveTo>
                    <a:pt x="20" y="52"/>
                  </a:moveTo>
                  <a:cubicBezTo>
                    <a:pt x="7" y="71"/>
                    <a:pt x="0" y="94"/>
                    <a:pt x="0" y="118"/>
                  </a:cubicBezTo>
                  <a:cubicBezTo>
                    <a:pt x="0" y="130"/>
                    <a:pt x="2" y="142"/>
                    <a:pt x="5" y="153"/>
                  </a:cubicBezTo>
                  <a:cubicBezTo>
                    <a:pt x="81" y="153"/>
                    <a:pt x="81" y="153"/>
                    <a:pt x="81" y="153"/>
                  </a:cubicBezTo>
                  <a:lnTo>
                    <a:pt x="20" y="52"/>
                  </a:lnTo>
                  <a:close/>
                  <a:moveTo>
                    <a:pt x="225" y="68"/>
                  </a:moveTo>
                  <a:cubicBezTo>
                    <a:pt x="210" y="36"/>
                    <a:pt x="180" y="11"/>
                    <a:pt x="145" y="3"/>
                  </a:cubicBezTo>
                  <a:cubicBezTo>
                    <a:pt x="106" y="68"/>
                    <a:pt x="106" y="68"/>
                    <a:pt x="106" y="68"/>
                  </a:cubicBezTo>
                  <a:lnTo>
                    <a:pt x="225" y="68"/>
                  </a:lnTo>
                  <a:close/>
                  <a:moveTo>
                    <a:pt x="130" y="167"/>
                  </a:moveTo>
                  <a:cubicBezTo>
                    <a:pt x="11" y="167"/>
                    <a:pt x="11" y="167"/>
                    <a:pt x="11" y="167"/>
                  </a:cubicBezTo>
                  <a:cubicBezTo>
                    <a:pt x="26" y="201"/>
                    <a:pt x="58" y="227"/>
                    <a:pt x="96" y="234"/>
                  </a:cubicBezTo>
                  <a:cubicBezTo>
                    <a:pt x="93" y="232"/>
                    <a:pt x="93" y="232"/>
                    <a:pt x="93" y="232"/>
                  </a:cubicBezTo>
                  <a:lnTo>
                    <a:pt x="130" y="167"/>
                  </a:lnTo>
                  <a:close/>
                  <a:moveTo>
                    <a:pt x="230" y="82"/>
                  </a:moveTo>
                  <a:cubicBezTo>
                    <a:pt x="155" y="82"/>
                    <a:pt x="155" y="82"/>
                    <a:pt x="155" y="82"/>
                  </a:cubicBezTo>
                  <a:cubicBezTo>
                    <a:pt x="215" y="186"/>
                    <a:pt x="215" y="186"/>
                    <a:pt x="215" y="186"/>
                  </a:cubicBezTo>
                  <a:cubicBezTo>
                    <a:pt x="228" y="167"/>
                    <a:pt x="236" y="143"/>
                    <a:pt x="236" y="118"/>
                  </a:cubicBezTo>
                  <a:cubicBezTo>
                    <a:pt x="236" y="106"/>
                    <a:pt x="234" y="94"/>
                    <a:pt x="230" y="82"/>
                  </a:cubicBezTo>
                  <a:close/>
                  <a:moveTo>
                    <a:pt x="108" y="236"/>
                  </a:moveTo>
                  <a:cubicBezTo>
                    <a:pt x="111" y="236"/>
                    <a:pt x="115" y="236"/>
                    <a:pt x="118" y="236"/>
                  </a:cubicBezTo>
                  <a:cubicBezTo>
                    <a:pt x="152" y="236"/>
                    <a:pt x="183" y="221"/>
                    <a:pt x="205" y="198"/>
                  </a:cubicBezTo>
                  <a:cubicBezTo>
                    <a:pt x="167" y="132"/>
                    <a:pt x="167" y="132"/>
                    <a:pt x="167" y="132"/>
                  </a:cubicBezTo>
                  <a:lnTo>
                    <a:pt x="108" y="236"/>
                  </a:lnTo>
                  <a:close/>
                </a:path>
              </a:pathLst>
            </a:custGeom>
            <a:grpFill/>
            <a:ln w="38100">
              <a:solidFill>
                <a:srgbClr val="FFFFFE"/>
              </a:solidFill>
            </a:ln>
          </p:spPr>
          <p:txBody>
            <a:bodyPr anchor="ctr"/>
            <a:lstStyle/>
            <a:p>
              <a:pPr algn="ctr"/>
              <a:endParaRPr sz="1200">
                <a:solidFill>
                  <a:schemeClr val="tx1">
                    <a:lumMod val="85000"/>
                    <a:lumOff val="15000"/>
                  </a:schemeClr>
                </a:solidFill>
                <a:latin typeface="微软雅黑"/>
                <a:ea typeface="微软雅黑"/>
                <a:cs typeface="+mn-ea"/>
                <a:sym typeface="微软雅黑"/>
              </a:endParaRPr>
            </a:p>
          </p:txBody>
        </p:sp>
        <p:sp>
          <p:nvSpPr>
            <p:cNvPr id="95" name="Freeform: Shape 58"/>
            <p:cNvSpPr/>
            <p:nvPr/>
          </p:nvSpPr>
          <p:spPr bwMode="auto">
            <a:xfrm>
              <a:off x="3410051" y="3451701"/>
              <a:ext cx="358517" cy="358517"/>
            </a:xfrm>
            <a:custGeom>
              <a:avLst/>
              <a:gdLst>
                <a:gd name="T0" fmla="*/ 118 w 236"/>
                <a:gd name="T1" fmla="*/ 142 h 236"/>
                <a:gd name="T2" fmla="*/ 142 w 236"/>
                <a:gd name="T3" fmla="*/ 118 h 236"/>
                <a:gd name="T4" fmla="*/ 137 w 236"/>
                <a:gd name="T5" fmla="*/ 105 h 236"/>
                <a:gd name="T6" fmla="*/ 118 w 236"/>
                <a:gd name="T7" fmla="*/ 95 h 236"/>
                <a:gd name="T8" fmla="*/ 99 w 236"/>
                <a:gd name="T9" fmla="*/ 105 h 236"/>
                <a:gd name="T10" fmla="*/ 94 w 236"/>
                <a:gd name="T11" fmla="*/ 118 h 236"/>
                <a:gd name="T12" fmla="*/ 118 w 236"/>
                <a:gd name="T13" fmla="*/ 142 h 236"/>
                <a:gd name="T14" fmla="*/ 170 w 236"/>
                <a:gd name="T15" fmla="*/ 89 h 236"/>
                <a:gd name="T16" fmla="*/ 170 w 236"/>
                <a:gd name="T17" fmla="*/ 70 h 236"/>
                <a:gd name="T18" fmla="*/ 170 w 236"/>
                <a:gd name="T19" fmla="*/ 67 h 236"/>
                <a:gd name="T20" fmla="*/ 167 w 236"/>
                <a:gd name="T21" fmla="*/ 67 h 236"/>
                <a:gd name="T22" fmla="*/ 147 w 236"/>
                <a:gd name="T23" fmla="*/ 67 h 236"/>
                <a:gd name="T24" fmla="*/ 147 w 236"/>
                <a:gd name="T25" fmla="*/ 90 h 236"/>
                <a:gd name="T26" fmla="*/ 170 w 236"/>
                <a:gd name="T27" fmla="*/ 89 h 236"/>
                <a:gd name="T28" fmla="*/ 118 w 236"/>
                <a:gd name="T29" fmla="*/ 0 h 236"/>
                <a:gd name="T30" fmla="*/ 0 w 236"/>
                <a:gd name="T31" fmla="*/ 118 h 236"/>
                <a:gd name="T32" fmla="*/ 118 w 236"/>
                <a:gd name="T33" fmla="*/ 236 h 236"/>
                <a:gd name="T34" fmla="*/ 236 w 236"/>
                <a:gd name="T35" fmla="*/ 118 h 236"/>
                <a:gd name="T36" fmla="*/ 118 w 236"/>
                <a:gd name="T37" fmla="*/ 0 h 236"/>
                <a:gd name="T38" fmla="*/ 185 w 236"/>
                <a:gd name="T39" fmla="*/ 105 h 236"/>
                <a:gd name="T40" fmla="*/ 185 w 236"/>
                <a:gd name="T41" fmla="*/ 160 h 236"/>
                <a:gd name="T42" fmla="*/ 159 w 236"/>
                <a:gd name="T43" fmla="*/ 186 h 236"/>
                <a:gd name="T44" fmla="*/ 77 w 236"/>
                <a:gd name="T45" fmla="*/ 186 h 236"/>
                <a:gd name="T46" fmla="*/ 51 w 236"/>
                <a:gd name="T47" fmla="*/ 160 h 236"/>
                <a:gd name="T48" fmla="*/ 51 w 236"/>
                <a:gd name="T49" fmla="*/ 105 h 236"/>
                <a:gd name="T50" fmla="*/ 51 w 236"/>
                <a:gd name="T51" fmla="*/ 77 h 236"/>
                <a:gd name="T52" fmla="*/ 77 w 236"/>
                <a:gd name="T53" fmla="*/ 51 h 236"/>
                <a:gd name="T54" fmla="*/ 159 w 236"/>
                <a:gd name="T55" fmla="*/ 51 h 236"/>
                <a:gd name="T56" fmla="*/ 185 w 236"/>
                <a:gd name="T57" fmla="*/ 77 h 236"/>
                <a:gd name="T58" fmla="*/ 185 w 236"/>
                <a:gd name="T59" fmla="*/ 105 h 236"/>
                <a:gd name="T60" fmla="*/ 155 w 236"/>
                <a:gd name="T61" fmla="*/ 118 h 236"/>
                <a:gd name="T62" fmla="*/ 118 w 236"/>
                <a:gd name="T63" fmla="*/ 155 h 236"/>
                <a:gd name="T64" fmla="*/ 81 w 236"/>
                <a:gd name="T65" fmla="*/ 118 h 236"/>
                <a:gd name="T66" fmla="*/ 84 w 236"/>
                <a:gd name="T67" fmla="*/ 105 h 236"/>
                <a:gd name="T68" fmla="*/ 64 w 236"/>
                <a:gd name="T69" fmla="*/ 105 h 236"/>
                <a:gd name="T70" fmla="*/ 64 w 236"/>
                <a:gd name="T71" fmla="*/ 160 h 236"/>
                <a:gd name="T72" fmla="*/ 77 w 236"/>
                <a:gd name="T73" fmla="*/ 172 h 236"/>
                <a:gd name="T74" fmla="*/ 159 w 236"/>
                <a:gd name="T75" fmla="*/ 172 h 236"/>
                <a:gd name="T76" fmla="*/ 172 w 236"/>
                <a:gd name="T77" fmla="*/ 160 h 236"/>
                <a:gd name="T78" fmla="*/ 172 w 236"/>
                <a:gd name="T79" fmla="*/ 105 h 236"/>
                <a:gd name="T80" fmla="*/ 152 w 236"/>
                <a:gd name="T81" fmla="*/ 105 h 236"/>
                <a:gd name="T82" fmla="*/ 155 w 236"/>
                <a:gd name="T83" fmla="*/ 118 h 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36" h="236">
                  <a:moveTo>
                    <a:pt x="118" y="142"/>
                  </a:moveTo>
                  <a:cubicBezTo>
                    <a:pt x="131" y="142"/>
                    <a:pt x="142" y="131"/>
                    <a:pt x="142" y="118"/>
                  </a:cubicBezTo>
                  <a:cubicBezTo>
                    <a:pt x="142" y="113"/>
                    <a:pt x="140" y="108"/>
                    <a:pt x="137" y="105"/>
                  </a:cubicBezTo>
                  <a:cubicBezTo>
                    <a:pt x="133" y="99"/>
                    <a:pt x="126" y="95"/>
                    <a:pt x="118" y="95"/>
                  </a:cubicBezTo>
                  <a:cubicBezTo>
                    <a:pt x="110" y="95"/>
                    <a:pt x="103" y="99"/>
                    <a:pt x="99" y="105"/>
                  </a:cubicBezTo>
                  <a:cubicBezTo>
                    <a:pt x="96" y="108"/>
                    <a:pt x="94" y="113"/>
                    <a:pt x="94" y="118"/>
                  </a:cubicBezTo>
                  <a:cubicBezTo>
                    <a:pt x="94" y="131"/>
                    <a:pt x="105" y="142"/>
                    <a:pt x="118" y="142"/>
                  </a:cubicBezTo>
                  <a:close/>
                  <a:moveTo>
                    <a:pt x="170" y="89"/>
                  </a:moveTo>
                  <a:cubicBezTo>
                    <a:pt x="170" y="70"/>
                    <a:pt x="170" y="70"/>
                    <a:pt x="170" y="70"/>
                  </a:cubicBezTo>
                  <a:cubicBezTo>
                    <a:pt x="170" y="67"/>
                    <a:pt x="170" y="67"/>
                    <a:pt x="170" y="67"/>
                  </a:cubicBezTo>
                  <a:cubicBezTo>
                    <a:pt x="167" y="67"/>
                    <a:pt x="167" y="67"/>
                    <a:pt x="167" y="67"/>
                  </a:cubicBezTo>
                  <a:cubicBezTo>
                    <a:pt x="147" y="67"/>
                    <a:pt x="147" y="67"/>
                    <a:pt x="147" y="67"/>
                  </a:cubicBezTo>
                  <a:cubicBezTo>
                    <a:pt x="147" y="90"/>
                    <a:pt x="147" y="90"/>
                    <a:pt x="147" y="90"/>
                  </a:cubicBezTo>
                  <a:lnTo>
                    <a:pt x="170" y="89"/>
                  </a:lnTo>
                  <a:close/>
                  <a:moveTo>
                    <a:pt x="118" y="0"/>
                  </a:moveTo>
                  <a:cubicBezTo>
                    <a:pt x="53" y="0"/>
                    <a:pt x="0" y="53"/>
                    <a:pt x="0" y="118"/>
                  </a:cubicBezTo>
                  <a:cubicBezTo>
                    <a:pt x="0" y="183"/>
                    <a:pt x="53" y="236"/>
                    <a:pt x="118" y="236"/>
                  </a:cubicBezTo>
                  <a:cubicBezTo>
                    <a:pt x="183" y="236"/>
                    <a:pt x="236" y="183"/>
                    <a:pt x="236" y="118"/>
                  </a:cubicBezTo>
                  <a:cubicBezTo>
                    <a:pt x="236" y="53"/>
                    <a:pt x="183" y="0"/>
                    <a:pt x="118" y="0"/>
                  </a:cubicBezTo>
                  <a:close/>
                  <a:moveTo>
                    <a:pt x="185" y="105"/>
                  </a:moveTo>
                  <a:cubicBezTo>
                    <a:pt x="185" y="160"/>
                    <a:pt x="185" y="160"/>
                    <a:pt x="185" y="160"/>
                  </a:cubicBezTo>
                  <a:cubicBezTo>
                    <a:pt x="185" y="174"/>
                    <a:pt x="173" y="186"/>
                    <a:pt x="159" y="186"/>
                  </a:cubicBezTo>
                  <a:cubicBezTo>
                    <a:pt x="77" y="186"/>
                    <a:pt x="77" y="186"/>
                    <a:pt x="77" y="186"/>
                  </a:cubicBezTo>
                  <a:cubicBezTo>
                    <a:pt x="62" y="186"/>
                    <a:pt x="51" y="174"/>
                    <a:pt x="51" y="160"/>
                  </a:cubicBezTo>
                  <a:cubicBezTo>
                    <a:pt x="51" y="105"/>
                    <a:pt x="51" y="105"/>
                    <a:pt x="51" y="105"/>
                  </a:cubicBezTo>
                  <a:cubicBezTo>
                    <a:pt x="51" y="77"/>
                    <a:pt x="51" y="77"/>
                    <a:pt x="51" y="77"/>
                  </a:cubicBezTo>
                  <a:cubicBezTo>
                    <a:pt x="51" y="63"/>
                    <a:pt x="62" y="51"/>
                    <a:pt x="77" y="51"/>
                  </a:cubicBezTo>
                  <a:cubicBezTo>
                    <a:pt x="159" y="51"/>
                    <a:pt x="159" y="51"/>
                    <a:pt x="159" y="51"/>
                  </a:cubicBezTo>
                  <a:cubicBezTo>
                    <a:pt x="173" y="51"/>
                    <a:pt x="185" y="63"/>
                    <a:pt x="185" y="77"/>
                  </a:cubicBezTo>
                  <a:lnTo>
                    <a:pt x="185" y="105"/>
                  </a:lnTo>
                  <a:close/>
                  <a:moveTo>
                    <a:pt x="155" y="118"/>
                  </a:moveTo>
                  <a:cubicBezTo>
                    <a:pt x="155" y="139"/>
                    <a:pt x="138" y="155"/>
                    <a:pt x="118" y="155"/>
                  </a:cubicBezTo>
                  <a:cubicBezTo>
                    <a:pt x="98" y="155"/>
                    <a:pt x="81" y="139"/>
                    <a:pt x="81" y="118"/>
                  </a:cubicBezTo>
                  <a:cubicBezTo>
                    <a:pt x="81" y="114"/>
                    <a:pt x="82" y="109"/>
                    <a:pt x="84" y="105"/>
                  </a:cubicBezTo>
                  <a:cubicBezTo>
                    <a:pt x="64" y="105"/>
                    <a:pt x="64" y="105"/>
                    <a:pt x="64" y="105"/>
                  </a:cubicBezTo>
                  <a:cubicBezTo>
                    <a:pt x="64" y="160"/>
                    <a:pt x="64" y="160"/>
                    <a:pt x="64" y="160"/>
                  </a:cubicBezTo>
                  <a:cubicBezTo>
                    <a:pt x="64" y="167"/>
                    <a:pt x="70" y="172"/>
                    <a:pt x="77" y="172"/>
                  </a:cubicBezTo>
                  <a:cubicBezTo>
                    <a:pt x="159" y="172"/>
                    <a:pt x="159" y="172"/>
                    <a:pt x="159" y="172"/>
                  </a:cubicBezTo>
                  <a:cubicBezTo>
                    <a:pt x="166" y="172"/>
                    <a:pt x="172" y="167"/>
                    <a:pt x="172" y="160"/>
                  </a:cubicBezTo>
                  <a:cubicBezTo>
                    <a:pt x="172" y="105"/>
                    <a:pt x="172" y="105"/>
                    <a:pt x="172" y="105"/>
                  </a:cubicBezTo>
                  <a:cubicBezTo>
                    <a:pt x="152" y="105"/>
                    <a:pt x="152" y="105"/>
                    <a:pt x="152" y="105"/>
                  </a:cubicBezTo>
                  <a:cubicBezTo>
                    <a:pt x="154" y="109"/>
                    <a:pt x="155" y="114"/>
                    <a:pt x="155" y="118"/>
                  </a:cubicBezTo>
                  <a:close/>
                </a:path>
              </a:pathLst>
            </a:custGeom>
            <a:grpFill/>
            <a:ln w="38100">
              <a:solidFill>
                <a:srgbClr val="FFFFFE"/>
              </a:solidFill>
            </a:ln>
          </p:spPr>
          <p:txBody>
            <a:bodyPr anchor="ctr"/>
            <a:lstStyle/>
            <a:p>
              <a:pPr algn="ctr"/>
              <a:endParaRPr sz="1200">
                <a:solidFill>
                  <a:schemeClr val="tx1">
                    <a:lumMod val="85000"/>
                    <a:lumOff val="15000"/>
                  </a:schemeClr>
                </a:solidFill>
                <a:latin typeface="微软雅黑"/>
                <a:ea typeface="微软雅黑"/>
                <a:cs typeface="+mn-ea"/>
                <a:sym typeface="微软雅黑"/>
              </a:endParaRPr>
            </a:p>
          </p:txBody>
        </p:sp>
      </p:grpSp>
      <p:sp>
        <p:nvSpPr>
          <p:cNvPr id="48" name="文本框 49"/>
          <p:cNvSpPr txBox="1"/>
          <p:nvPr/>
        </p:nvSpPr>
        <p:spPr>
          <a:xfrm>
            <a:off x="2055811" y="1579676"/>
            <a:ext cx="1655889" cy="307744"/>
          </a:xfrm>
          <a:prstGeom prst="rect">
            <a:avLst/>
          </a:prstGeom>
          <a:noFill/>
        </p:spPr>
        <p:txBody>
          <a:bodyPr wrap="square" lIns="91410" tIns="45704" rIns="91410" bIns="45704" rtlCol="0">
            <a:spAutoFit/>
          </a:bodyPr>
          <a:lstStyle/>
          <a:p>
            <a:pPr algn="ctr"/>
            <a:r>
              <a:rPr lang="zh-CN" altLang="en-US" sz="1400" b="1" dirty="0">
                <a:solidFill>
                  <a:schemeClr val="tx1">
                    <a:lumMod val="75000"/>
                    <a:lumOff val="25000"/>
                  </a:schemeClr>
                </a:solidFill>
                <a:latin typeface="微软雅黑"/>
                <a:ea typeface="微软雅黑"/>
                <a:cs typeface="Arial" panose="020B0604020202020204" pitchFamily="34" charset="0"/>
                <a:sym typeface="微软雅黑"/>
              </a:rPr>
              <a:t>Add a title</a:t>
            </a:r>
          </a:p>
        </p:txBody>
      </p:sp>
      <p:sp>
        <p:nvSpPr>
          <p:cNvPr id="49" name="矩形 48"/>
          <p:cNvSpPr/>
          <p:nvPr/>
        </p:nvSpPr>
        <p:spPr>
          <a:xfrm>
            <a:off x="1393466" y="2012418"/>
            <a:ext cx="2055841" cy="722473"/>
          </a:xfrm>
          <a:prstGeom prst="rect">
            <a:avLst/>
          </a:prstGeom>
        </p:spPr>
        <p:txBody>
          <a:bodyPr wrap="square" lIns="91410" tIns="45704" rIns="91410" bIns="45704">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30000"/>
              </a:lnSpc>
            </a:pPr>
            <a:r>
              <a:rPr lang="zh-CN" altLang="en-US" sz="1050" dirty="0">
                <a:solidFill>
                  <a:schemeClr val="tx1">
                    <a:lumMod val="50000"/>
                    <a:lumOff val="50000"/>
                  </a:schemeClr>
                </a:solidFill>
                <a:latin typeface="微软雅黑"/>
                <a:ea typeface="微软雅黑"/>
                <a:sym typeface="微软雅黑"/>
              </a:rPr>
              <a:t>After you hit your content here, or by copying your text, choose paste in this box and choose to keep only the text.</a:t>
            </a:r>
          </a:p>
        </p:txBody>
      </p:sp>
      <p:sp>
        <p:nvSpPr>
          <p:cNvPr id="50" name="文本框 49"/>
          <p:cNvSpPr txBox="1"/>
          <p:nvPr/>
        </p:nvSpPr>
        <p:spPr>
          <a:xfrm>
            <a:off x="1027890" y="3335968"/>
            <a:ext cx="1655889" cy="307744"/>
          </a:xfrm>
          <a:prstGeom prst="rect">
            <a:avLst/>
          </a:prstGeom>
          <a:noFill/>
        </p:spPr>
        <p:txBody>
          <a:bodyPr wrap="square" lIns="91410" tIns="45704" rIns="91410" bIns="45704" rtlCol="0">
            <a:spAutoFit/>
          </a:bodyPr>
          <a:lstStyle/>
          <a:p>
            <a:pPr algn="ctr"/>
            <a:r>
              <a:rPr lang="zh-CN" altLang="en-US" sz="1400" b="1" dirty="0">
                <a:solidFill>
                  <a:schemeClr val="tx1">
                    <a:lumMod val="75000"/>
                    <a:lumOff val="25000"/>
                  </a:schemeClr>
                </a:solidFill>
                <a:latin typeface="微软雅黑"/>
                <a:ea typeface="微软雅黑"/>
                <a:cs typeface="Arial" panose="020B0604020202020204" pitchFamily="34" charset="0"/>
                <a:sym typeface="微软雅黑"/>
              </a:rPr>
              <a:t>Add a title</a:t>
            </a:r>
          </a:p>
        </p:txBody>
      </p:sp>
      <p:sp>
        <p:nvSpPr>
          <p:cNvPr id="51" name="矩形 50"/>
          <p:cNvSpPr/>
          <p:nvPr/>
        </p:nvSpPr>
        <p:spPr>
          <a:xfrm>
            <a:off x="365545" y="3768710"/>
            <a:ext cx="2055841" cy="722473"/>
          </a:xfrm>
          <a:prstGeom prst="rect">
            <a:avLst/>
          </a:prstGeom>
        </p:spPr>
        <p:txBody>
          <a:bodyPr wrap="square" lIns="91410" tIns="45704" rIns="91410" bIns="45704">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30000"/>
              </a:lnSpc>
            </a:pPr>
            <a:r>
              <a:rPr lang="zh-CN" altLang="en-US" sz="1050" dirty="0">
                <a:solidFill>
                  <a:schemeClr val="tx1">
                    <a:lumMod val="50000"/>
                    <a:lumOff val="50000"/>
                  </a:schemeClr>
                </a:solidFill>
                <a:latin typeface="微软雅黑"/>
                <a:ea typeface="微软雅黑"/>
                <a:sym typeface="微软雅黑"/>
              </a:rPr>
              <a:t>After you hit your content here, or by copying your text, choose paste in this box and choose to keep only the text.</a:t>
            </a:r>
          </a:p>
        </p:txBody>
      </p:sp>
      <p:sp>
        <p:nvSpPr>
          <p:cNvPr id="52" name="文本框 49"/>
          <p:cNvSpPr txBox="1"/>
          <p:nvPr/>
        </p:nvSpPr>
        <p:spPr>
          <a:xfrm>
            <a:off x="2529447" y="5372522"/>
            <a:ext cx="1655889" cy="307744"/>
          </a:xfrm>
          <a:prstGeom prst="rect">
            <a:avLst/>
          </a:prstGeom>
          <a:noFill/>
        </p:spPr>
        <p:txBody>
          <a:bodyPr wrap="square" lIns="91410" tIns="45704" rIns="91410" bIns="45704" rtlCol="0">
            <a:spAutoFit/>
          </a:bodyPr>
          <a:lstStyle/>
          <a:p>
            <a:pPr algn="ctr"/>
            <a:r>
              <a:rPr lang="zh-CN" altLang="en-US" sz="1400" b="1" dirty="0">
                <a:solidFill>
                  <a:schemeClr val="tx1">
                    <a:lumMod val="75000"/>
                    <a:lumOff val="25000"/>
                  </a:schemeClr>
                </a:solidFill>
                <a:latin typeface="微软雅黑"/>
                <a:ea typeface="微软雅黑"/>
                <a:cs typeface="Arial" panose="020B0604020202020204" pitchFamily="34" charset="0"/>
                <a:sym typeface="微软雅黑"/>
              </a:rPr>
              <a:t>Add a title</a:t>
            </a:r>
          </a:p>
        </p:txBody>
      </p:sp>
      <p:sp>
        <p:nvSpPr>
          <p:cNvPr id="53" name="矩形 52"/>
          <p:cNvSpPr/>
          <p:nvPr/>
        </p:nvSpPr>
        <p:spPr>
          <a:xfrm>
            <a:off x="1867102" y="5805264"/>
            <a:ext cx="2055841" cy="722473"/>
          </a:xfrm>
          <a:prstGeom prst="rect">
            <a:avLst/>
          </a:prstGeom>
        </p:spPr>
        <p:txBody>
          <a:bodyPr wrap="square" lIns="91410" tIns="45704" rIns="91410" bIns="45704">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30000"/>
              </a:lnSpc>
            </a:pPr>
            <a:r>
              <a:rPr lang="zh-CN" altLang="en-US" sz="1050" dirty="0">
                <a:solidFill>
                  <a:schemeClr val="tx1">
                    <a:lumMod val="50000"/>
                    <a:lumOff val="50000"/>
                  </a:schemeClr>
                </a:solidFill>
                <a:latin typeface="微软雅黑"/>
                <a:ea typeface="微软雅黑"/>
                <a:sym typeface="微软雅黑"/>
              </a:rPr>
              <a:t>After you hit your content here, or by copying your text, choose paste in this box and choose to keep only the text.</a:t>
            </a:r>
          </a:p>
        </p:txBody>
      </p:sp>
      <p:sp>
        <p:nvSpPr>
          <p:cNvPr id="54" name="文本框 49"/>
          <p:cNvSpPr txBox="1"/>
          <p:nvPr/>
        </p:nvSpPr>
        <p:spPr>
          <a:xfrm>
            <a:off x="8488706" y="1488650"/>
            <a:ext cx="1655889" cy="307744"/>
          </a:xfrm>
          <a:prstGeom prst="rect">
            <a:avLst/>
          </a:prstGeom>
          <a:noFill/>
        </p:spPr>
        <p:txBody>
          <a:bodyPr wrap="square" lIns="91410" tIns="45704" rIns="91410" bIns="45704" rtlCol="0">
            <a:spAutoFit/>
          </a:bodyPr>
          <a:lstStyle/>
          <a:p>
            <a:pPr algn="ctr"/>
            <a:r>
              <a:rPr lang="zh-CN" altLang="en-US" sz="1400" b="1" dirty="0">
                <a:solidFill>
                  <a:schemeClr val="tx1">
                    <a:lumMod val="75000"/>
                    <a:lumOff val="25000"/>
                  </a:schemeClr>
                </a:solidFill>
                <a:latin typeface="微软雅黑"/>
                <a:ea typeface="微软雅黑"/>
                <a:cs typeface="Arial" panose="020B0604020202020204" pitchFamily="34" charset="0"/>
                <a:sym typeface="微软雅黑"/>
              </a:rPr>
              <a:t>Add a title</a:t>
            </a:r>
          </a:p>
        </p:txBody>
      </p:sp>
      <p:sp>
        <p:nvSpPr>
          <p:cNvPr id="55" name="矩形 54"/>
          <p:cNvSpPr/>
          <p:nvPr/>
        </p:nvSpPr>
        <p:spPr>
          <a:xfrm>
            <a:off x="8704730" y="1839109"/>
            <a:ext cx="2055841" cy="722473"/>
          </a:xfrm>
          <a:prstGeom prst="rect">
            <a:avLst/>
          </a:prstGeom>
        </p:spPr>
        <p:txBody>
          <a:bodyPr wrap="square" lIns="91410" tIns="45704" rIns="91410" bIns="45704">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30000"/>
              </a:lnSpc>
            </a:pPr>
            <a:r>
              <a:rPr lang="zh-CN" altLang="en-US" sz="1050" dirty="0">
                <a:solidFill>
                  <a:schemeClr val="tx1">
                    <a:lumMod val="50000"/>
                    <a:lumOff val="50000"/>
                  </a:schemeClr>
                </a:solidFill>
                <a:latin typeface="微软雅黑"/>
                <a:ea typeface="微软雅黑"/>
                <a:sym typeface="微软雅黑"/>
              </a:rPr>
              <a:t>After you hit your content here, or by copying your text, choose paste in this box and choose to keep only the text.</a:t>
            </a:r>
          </a:p>
        </p:txBody>
      </p:sp>
      <p:sp>
        <p:nvSpPr>
          <p:cNvPr id="56" name="文本框 49"/>
          <p:cNvSpPr txBox="1"/>
          <p:nvPr/>
        </p:nvSpPr>
        <p:spPr>
          <a:xfrm>
            <a:off x="9563186" y="3223247"/>
            <a:ext cx="1655889" cy="307744"/>
          </a:xfrm>
          <a:prstGeom prst="rect">
            <a:avLst/>
          </a:prstGeom>
          <a:noFill/>
        </p:spPr>
        <p:txBody>
          <a:bodyPr wrap="square" lIns="91410" tIns="45704" rIns="91410" bIns="45704" rtlCol="0">
            <a:spAutoFit/>
          </a:bodyPr>
          <a:lstStyle/>
          <a:p>
            <a:pPr algn="ctr"/>
            <a:r>
              <a:rPr lang="zh-CN" altLang="en-US" sz="1400" b="1" dirty="0">
                <a:solidFill>
                  <a:schemeClr val="tx1">
                    <a:lumMod val="75000"/>
                    <a:lumOff val="25000"/>
                  </a:schemeClr>
                </a:solidFill>
                <a:latin typeface="微软雅黑"/>
                <a:ea typeface="微软雅黑"/>
                <a:cs typeface="Arial" panose="020B0604020202020204" pitchFamily="34" charset="0"/>
                <a:sym typeface="微软雅黑"/>
              </a:rPr>
              <a:t>Add a title</a:t>
            </a:r>
          </a:p>
        </p:txBody>
      </p:sp>
      <p:sp>
        <p:nvSpPr>
          <p:cNvPr id="57" name="矩形 56"/>
          <p:cNvSpPr/>
          <p:nvPr/>
        </p:nvSpPr>
        <p:spPr>
          <a:xfrm>
            <a:off x="9779210" y="3573706"/>
            <a:ext cx="2055841" cy="722473"/>
          </a:xfrm>
          <a:prstGeom prst="rect">
            <a:avLst/>
          </a:prstGeom>
        </p:spPr>
        <p:txBody>
          <a:bodyPr wrap="square" lIns="91410" tIns="45704" rIns="91410" bIns="45704">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30000"/>
              </a:lnSpc>
            </a:pPr>
            <a:r>
              <a:rPr lang="zh-CN" altLang="en-US" sz="1050" dirty="0">
                <a:solidFill>
                  <a:schemeClr val="tx1">
                    <a:lumMod val="50000"/>
                    <a:lumOff val="50000"/>
                  </a:schemeClr>
                </a:solidFill>
                <a:latin typeface="微软雅黑"/>
                <a:ea typeface="微软雅黑"/>
                <a:sym typeface="微软雅黑"/>
              </a:rPr>
              <a:t>After you hit your content here, or by copying your text, choose paste in this box and choose to keep only the text.</a:t>
            </a:r>
          </a:p>
        </p:txBody>
      </p:sp>
      <p:sp>
        <p:nvSpPr>
          <p:cNvPr id="58" name="文本框 49"/>
          <p:cNvSpPr txBox="1"/>
          <p:nvPr/>
        </p:nvSpPr>
        <p:spPr>
          <a:xfrm>
            <a:off x="8112224" y="5281496"/>
            <a:ext cx="1655889" cy="307744"/>
          </a:xfrm>
          <a:prstGeom prst="rect">
            <a:avLst/>
          </a:prstGeom>
          <a:noFill/>
        </p:spPr>
        <p:txBody>
          <a:bodyPr wrap="square" lIns="91410" tIns="45704" rIns="91410" bIns="45704" rtlCol="0">
            <a:spAutoFit/>
          </a:bodyPr>
          <a:lstStyle/>
          <a:p>
            <a:pPr algn="ctr"/>
            <a:r>
              <a:rPr lang="zh-CN" altLang="en-US" sz="1400" b="1" dirty="0">
                <a:solidFill>
                  <a:schemeClr val="tx1">
                    <a:lumMod val="75000"/>
                    <a:lumOff val="25000"/>
                  </a:schemeClr>
                </a:solidFill>
                <a:latin typeface="微软雅黑"/>
                <a:ea typeface="微软雅黑"/>
                <a:cs typeface="Arial" panose="020B0604020202020204" pitchFamily="34" charset="0"/>
                <a:sym typeface="微软雅黑"/>
              </a:rPr>
              <a:t>Add a title</a:t>
            </a:r>
          </a:p>
        </p:txBody>
      </p:sp>
      <p:sp>
        <p:nvSpPr>
          <p:cNvPr id="76" name="矩形 75"/>
          <p:cNvSpPr/>
          <p:nvPr/>
        </p:nvSpPr>
        <p:spPr>
          <a:xfrm>
            <a:off x="8328248" y="5631955"/>
            <a:ext cx="2055841" cy="722473"/>
          </a:xfrm>
          <a:prstGeom prst="rect">
            <a:avLst/>
          </a:prstGeom>
        </p:spPr>
        <p:txBody>
          <a:bodyPr wrap="square" lIns="91410" tIns="45704" rIns="91410" bIns="45704">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30000"/>
              </a:lnSpc>
            </a:pPr>
            <a:r>
              <a:rPr lang="zh-CN" altLang="en-US" sz="1050" dirty="0">
                <a:solidFill>
                  <a:schemeClr val="tx1">
                    <a:lumMod val="50000"/>
                    <a:lumOff val="50000"/>
                  </a:schemeClr>
                </a:solidFill>
                <a:latin typeface="微软雅黑"/>
                <a:ea typeface="微软雅黑"/>
                <a:sym typeface="微软雅黑"/>
              </a:rPr>
              <a:t>After you hit your content here, or by copying your text, choose paste in this box and choose to keep only the text.</a:t>
            </a:r>
          </a:p>
        </p:txBody>
      </p:sp>
      <p:sp>
        <p:nvSpPr>
          <p:cNvPr id="40" name="矩形 39"/>
          <p:cNvSpPr/>
          <p:nvPr/>
        </p:nvSpPr>
        <p:spPr>
          <a:xfrm>
            <a:off x="1110205" y="330263"/>
            <a:ext cx="2339102" cy="523220"/>
          </a:xfrm>
          <a:prstGeom prst="rect">
            <a:avLst/>
          </a:prstGeom>
        </p:spPr>
        <p:txBody>
          <a:bodyPr wrap="none">
            <a:spAutoFit/>
          </a:bodyPr>
          <a:lstStyle/>
          <a:p>
            <a:pPr algn="ctr"/>
            <a:r>
              <a:rPr lang="zh-CN" altLang="en-US" sz="2800" dirty="0">
                <a:solidFill>
                  <a:schemeClr val="tx1">
                    <a:lumMod val="85000"/>
                    <a:lumOff val="15000"/>
                  </a:schemeClr>
                </a:solidFill>
                <a:latin typeface="微软雅黑"/>
                <a:ea typeface="微软雅黑"/>
                <a:cs typeface="Arial" panose="020B0604020202020204" pitchFamily="34" charset="0"/>
                <a:sym typeface="微软雅黑"/>
              </a:rPr>
              <a:t>Add title information</a:t>
            </a:r>
            <a:endParaRPr lang="en-US" altLang="zh-CN" sz="2800" dirty="0">
              <a:solidFill>
                <a:schemeClr val="tx1">
                  <a:lumMod val="85000"/>
                  <a:lumOff val="15000"/>
                </a:schemeClr>
              </a:solidFill>
              <a:latin typeface="微软雅黑"/>
              <a:ea typeface="微软雅黑"/>
              <a:cs typeface="Arial" panose="020B0604020202020204" pitchFamily="34" charset="0"/>
              <a:sym typeface="微软雅黑"/>
            </a:endParaRPr>
          </a:p>
        </p:txBody>
      </p:sp>
    </p:spTree>
    <p:extLst>
      <p:ext uri="{BB962C8B-B14F-4D97-AF65-F5344CB8AC3E}">
        <p14:creationId xmlns:p14="http://schemas.microsoft.com/office/powerpoint/2010/main" val="4091781046"/>
      </p:ext>
    </p:extLst>
  </p:cSld>
  <p:clrMapOvr>
    <a:masterClrMapping/>
  </p:clrMapOvr>
  <mc:AlternateContent xmlns:mc="http://schemas.openxmlformats.org/markup-compatibility/2006" xmlns:p14="http://schemas.microsoft.com/office/powerpoint/2010/main">
    <mc:Choice Requires="p14">
      <p:transition spd="slow" p14:dur="1200" advTm="3000">
        <p14:prism/>
      </p:transition>
    </mc:Choice>
    <mc:Fallback xmlns="">
      <p:transition spd="slow" advTm="3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65"/>
                                        </p:tgtEl>
                                        <p:attrNameLst>
                                          <p:attrName>style.visibility</p:attrName>
                                        </p:attrNameLst>
                                      </p:cBhvr>
                                      <p:to>
                                        <p:strVal val="visible"/>
                                      </p:to>
                                    </p:set>
                                    <p:animEffect transition="in" filter="wipe(down)">
                                      <p:cBhvr>
                                        <p:cTn id="7" dur="500"/>
                                        <p:tgtEl>
                                          <p:spTgt spid="65"/>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48"/>
                                        </p:tgtEl>
                                        <p:attrNameLst>
                                          <p:attrName>style.visibility</p:attrName>
                                        </p:attrNameLst>
                                      </p:cBhvr>
                                      <p:to>
                                        <p:strVal val="visible"/>
                                      </p:to>
                                    </p:set>
                                    <p:animEffect transition="in" filter="wipe(down)">
                                      <p:cBhvr>
                                        <p:cTn id="10" dur="500"/>
                                        <p:tgtEl>
                                          <p:spTgt spid="48"/>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49"/>
                                        </p:tgtEl>
                                        <p:attrNameLst>
                                          <p:attrName>style.visibility</p:attrName>
                                        </p:attrNameLst>
                                      </p:cBhvr>
                                      <p:to>
                                        <p:strVal val="visible"/>
                                      </p:to>
                                    </p:set>
                                    <p:animEffect transition="in" filter="wipe(down)">
                                      <p:cBhvr>
                                        <p:cTn id="13" dur="500"/>
                                        <p:tgtEl>
                                          <p:spTgt spid="49"/>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50"/>
                                        </p:tgtEl>
                                        <p:attrNameLst>
                                          <p:attrName>style.visibility</p:attrName>
                                        </p:attrNameLst>
                                      </p:cBhvr>
                                      <p:to>
                                        <p:strVal val="visible"/>
                                      </p:to>
                                    </p:set>
                                    <p:animEffect transition="in" filter="wipe(down)">
                                      <p:cBhvr>
                                        <p:cTn id="16" dur="500"/>
                                        <p:tgtEl>
                                          <p:spTgt spid="50"/>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51"/>
                                        </p:tgtEl>
                                        <p:attrNameLst>
                                          <p:attrName>style.visibility</p:attrName>
                                        </p:attrNameLst>
                                      </p:cBhvr>
                                      <p:to>
                                        <p:strVal val="visible"/>
                                      </p:to>
                                    </p:set>
                                    <p:animEffect transition="in" filter="wipe(down)">
                                      <p:cBhvr>
                                        <p:cTn id="19" dur="500"/>
                                        <p:tgtEl>
                                          <p:spTgt spid="51"/>
                                        </p:tgtEl>
                                      </p:cBhvr>
                                    </p:animEffect>
                                  </p:childTnLst>
                                </p:cTn>
                              </p:par>
                              <p:par>
                                <p:cTn id="20" presetID="22" presetClass="entr" presetSubtype="4" fill="hold" grpId="0" nodeType="withEffect">
                                  <p:stCondLst>
                                    <p:cond delay="0"/>
                                  </p:stCondLst>
                                  <p:childTnLst>
                                    <p:set>
                                      <p:cBhvr>
                                        <p:cTn id="21" dur="1" fill="hold">
                                          <p:stCondLst>
                                            <p:cond delay="0"/>
                                          </p:stCondLst>
                                        </p:cTn>
                                        <p:tgtEl>
                                          <p:spTgt spid="52"/>
                                        </p:tgtEl>
                                        <p:attrNameLst>
                                          <p:attrName>style.visibility</p:attrName>
                                        </p:attrNameLst>
                                      </p:cBhvr>
                                      <p:to>
                                        <p:strVal val="visible"/>
                                      </p:to>
                                    </p:set>
                                    <p:animEffect transition="in" filter="wipe(down)">
                                      <p:cBhvr>
                                        <p:cTn id="22" dur="500"/>
                                        <p:tgtEl>
                                          <p:spTgt spid="52"/>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53"/>
                                        </p:tgtEl>
                                        <p:attrNameLst>
                                          <p:attrName>style.visibility</p:attrName>
                                        </p:attrNameLst>
                                      </p:cBhvr>
                                      <p:to>
                                        <p:strVal val="visible"/>
                                      </p:to>
                                    </p:set>
                                    <p:animEffect transition="in" filter="wipe(down)">
                                      <p:cBhvr>
                                        <p:cTn id="25" dur="500"/>
                                        <p:tgtEl>
                                          <p:spTgt spid="53"/>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54"/>
                                        </p:tgtEl>
                                        <p:attrNameLst>
                                          <p:attrName>style.visibility</p:attrName>
                                        </p:attrNameLst>
                                      </p:cBhvr>
                                      <p:to>
                                        <p:strVal val="visible"/>
                                      </p:to>
                                    </p:set>
                                    <p:animEffect transition="in" filter="wipe(down)">
                                      <p:cBhvr>
                                        <p:cTn id="28" dur="500"/>
                                        <p:tgtEl>
                                          <p:spTgt spid="54"/>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55"/>
                                        </p:tgtEl>
                                        <p:attrNameLst>
                                          <p:attrName>style.visibility</p:attrName>
                                        </p:attrNameLst>
                                      </p:cBhvr>
                                      <p:to>
                                        <p:strVal val="visible"/>
                                      </p:to>
                                    </p:set>
                                    <p:animEffect transition="in" filter="wipe(down)">
                                      <p:cBhvr>
                                        <p:cTn id="31" dur="500"/>
                                        <p:tgtEl>
                                          <p:spTgt spid="55"/>
                                        </p:tgtEl>
                                      </p:cBhvr>
                                    </p:animEffect>
                                  </p:childTnLst>
                                </p:cTn>
                              </p:par>
                              <p:par>
                                <p:cTn id="32" presetID="22" presetClass="entr" presetSubtype="4" fill="hold" grpId="0" nodeType="withEffect">
                                  <p:stCondLst>
                                    <p:cond delay="0"/>
                                  </p:stCondLst>
                                  <p:childTnLst>
                                    <p:set>
                                      <p:cBhvr>
                                        <p:cTn id="33" dur="1" fill="hold">
                                          <p:stCondLst>
                                            <p:cond delay="0"/>
                                          </p:stCondLst>
                                        </p:cTn>
                                        <p:tgtEl>
                                          <p:spTgt spid="56"/>
                                        </p:tgtEl>
                                        <p:attrNameLst>
                                          <p:attrName>style.visibility</p:attrName>
                                        </p:attrNameLst>
                                      </p:cBhvr>
                                      <p:to>
                                        <p:strVal val="visible"/>
                                      </p:to>
                                    </p:set>
                                    <p:animEffect transition="in" filter="wipe(down)">
                                      <p:cBhvr>
                                        <p:cTn id="34" dur="500"/>
                                        <p:tgtEl>
                                          <p:spTgt spid="56"/>
                                        </p:tgtEl>
                                      </p:cBhvr>
                                    </p:animEffect>
                                  </p:childTnLst>
                                </p:cTn>
                              </p:par>
                              <p:par>
                                <p:cTn id="35" presetID="22" presetClass="entr" presetSubtype="4" fill="hold" grpId="0" nodeType="withEffect">
                                  <p:stCondLst>
                                    <p:cond delay="0"/>
                                  </p:stCondLst>
                                  <p:childTnLst>
                                    <p:set>
                                      <p:cBhvr>
                                        <p:cTn id="36" dur="1" fill="hold">
                                          <p:stCondLst>
                                            <p:cond delay="0"/>
                                          </p:stCondLst>
                                        </p:cTn>
                                        <p:tgtEl>
                                          <p:spTgt spid="57"/>
                                        </p:tgtEl>
                                        <p:attrNameLst>
                                          <p:attrName>style.visibility</p:attrName>
                                        </p:attrNameLst>
                                      </p:cBhvr>
                                      <p:to>
                                        <p:strVal val="visible"/>
                                      </p:to>
                                    </p:set>
                                    <p:animEffect transition="in" filter="wipe(down)">
                                      <p:cBhvr>
                                        <p:cTn id="37" dur="500"/>
                                        <p:tgtEl>
                                          <p:spTgt spid="57"/>
                                        </p:tgtEl>
                                      </p:cBhvr>
                                    </p:animEffect>
                                  </p:childTnLst>
                                </p:cTn>
                              </p:par>
                              <p:par>
                                <p:cTn id="38" presetID="22" presetClass="entr" presetSubtype="4" fill="hold" grpId="0" nodeType="withEffect">
                                  <p:stCondLst>
                                    <p:cond delay="0"/>
                                  </p:stCondLst>
                                  <p:childTnLst>
                                    <p:set>
                                      <p:cBhvr>
                                        <p:cTn id="39" dur="1" fill="hold">
                                          <p:stCondLst>
                                            <p:cond delay="0"/>
                                          </p:stCondLst>
                                        </p:cTn>
                                        <p:tgtEl>
                                          <p:spTgt spid="58"/>
                                        </p:tgtEl>
                                        <p:attrNameLst>
                                          <p:attrName>style.visibility</p:attrName>
                                        </p:attrNameLst>
                                      </p:cBhvr>
                                      <p:to>
                                        <p:strVal val="visible"/>
                                      </p:to>
                                    </p:set>
                                    <p:animEffect transition="in" filter="wipe(down)">
                                      <p:cBhvr>
                                        <p:cTn id="40" dur="500"/>
                                        <p:tgtEl>
                                          <p:spTgt spid="58"/>
                                        </p:tgtEl>
                                      </p:cBhvr>
                                    </p:animEffect>
                                  </p:childTnLst>
                                </p:cTn>
                              </p:par>
                              <p:par>
                                <p:cTn id="41" presetID="22" presetClass="entr" presetSubtype="4" fill="hold" grpId="0" nodeType="withEffect">
                                  <p:stCondLst>
                                    <p:cond delay="0"/>
                                  </p:stCondLst>
                                  <p:childTnLst>
                                    <p:set>
                                      <p:cBhvr>
                                        <p:cTn id="42" dur="1" fill="hold">
                                          <p:stCondLst>
                                            <p:cond delay="0"/>
                                          </p:stCondLst>
                                        </p:cTn>
                                        <p:tgtEl>
                                          <p:spTgt spid="76"/>
                                        </p:tgtEl>
                                        <p:attrNameLst>
                                          <p:attrName>style.visibility</p:attrName>
                                        </p:attrNameLst>
                                      </p:cBhvr>
                                      <p:to>
                                        <p:strVal val="visible"/>
                                      </p:to>
                                    </p:set>
                                    <p:animEffect transition="in" filter="wipe(down)">
                                      <p:cBhvr>
                                        <p:cTn id="43" dur="500"/>
                                        <p:tgtEl>
                                          <p:spTgt spid="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p:bldP spid="49" grpId="0"/>
      <p:bldP spid="50" grpId="0"/>
      <p:bldP spid="51" grpId="0"/>
      <p:bldP spid="52" grpId="0"/>
      <p:bldP spid="53" grpId="0"/>
      <p:bldP spid="54" grpId="0"/>
      <p:bldP spid="55" grpId="0"/>
      <p:bldP spid="56" grpId="0"/>
      <p:bldP spid="57" grpId="0"/>
      <p:bldP spid="58" grpId="0"/>
      <p:bldP spid="76" grpId="0"/>
    </p:bldLst>
  </p:timing>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23"/>
</p:tagLst>
</file>

<file path=ppt/tags/tag10.xml><?xml version="1.0" encoding="utf-8"?>
<p:tagLst xmlns:a="http://schemas.openxmlformats.org/drawingml/2006/main" xmlns:r="http://schemas.openxmlformats.org/officeDocument/2006/relationships" xmlns:p="http://schemas.openxmlformats.org/presentationml/2006/main">
  <p:tag name="MH" val="20161022192725"/>
  <p:tag name="MH_LIBRARY" val="GRAPHIC"/>
  <p:tag name="MH_TYPE" val="SubTitle"/>
  <p:tag name="MH_ORDER" val="3"/>
</p:tagLst>
</file>

<file path=ppt/tags/tag11.xml><?xml version="1.0" encoding="utf-8"?>
<p:tagLst xmlns:a="http://schemas.openxmlformats.org/drawingml/2006/main" xmlns:r="http://schemas.openxmlformats.org/officeDocument/2006/relationships" xmlns:p="http://schemas.openxmlformats.org/presentationml/2006/main">
  <p:tag name="MH" val="20161022192725"/>
  <p:tag name="MH_LIBRARY" val="GRAPHIC"/>
  <p:tag name="MH_TYPE" val="Other"/>
  <p:tag name="MH_ORDER" val="8"/>
</p:tagLst>
</file>

<file path=ppt/tags/tag12.xml><?xml version="1.0" encoding="utf-8"?>
<p:tagLst xmlns:a="http://schemas.openxmlformats.org/drawingml/2006/main" xmlns:r="http://schemas.openxmlformats.org/officeDocument/2006/relationships" xmlns:p="http://schemas.openxmlformats.org/presentationml/2006/main">
  <p:tag name="MH" val="20161022192725"/>
  <p:tag name="MH_LIBRARY" val="GRAPHIC"/>
  <p:tag name="MH_TYPE" val="Other"/>
  <p:tag name="MH_ORDER" val="9"/>
</p:tagLst>
</file>

<file path=ppt/tags/tag13.xml><?xml version="1.0" encoding="utf-8"?>
<p:tagLst xmlns:a="http://schemas.openxmlformats.org/drawingml/2006/main" xmlns:r="http://schemas.openxmlformats.org/officeDocument/2006/relationships" xmlns:p="http://schemas.openxmlformats.org/presentationml/2006/main">
  <p:tag name="MH" val="20161022192725"/>
  <p:tag name="MH_LIBRARY" val="GRAPHIC"/>
  <p:tag name="MH_TYPE" val="SubTitle"/>
  <p:tag name="MH_ORDER" val="4"/>
</p:tagLst>
</file>

<file path=ppt/tags/tag14.xml><?xml version="1.0" encoding="utf-8"?>
<p:tagLst xmlns:a="http://schemas.openxmlformats.org/drawingml/2006/main" xmlns:r="http://schemas.openxmlformats.org/officeDocument/2006/relationships" xmlns:p="http://schemas.openxmlformats.org/presentationml/2006/main">
  <p:tag name="MH" val="20161022192725"/>
  <p:tag name="MH_LIBRARY" val="GRAPHIC"/>
  <p:tag name="MH_TYPE" val="Other"/>
  <p:tag name="MH_ORDER" val="11"/>
</p:tagLst>
</file>

<file path=ppt/tags/tag15.xml><?xml version="1.0" encoding="utf-8"?>
<p:tagLst xmlns:a="http://schemas.openxmlformats.org/drawingml/2006/main" xmlns:r="http://schemas.openxmlformats.org/officeDocument/2006/relationships" xmlns:p="http://schemas.openxmlformats.org/presentationml/2006/main">
  <p:tag name="MH" val="20161022192725"/>
  <p:tag name="MH_LIBRARY" val="GRAPHIC"/>
  <p:tag name="MH_TYPE" val="Other"/>
  <p:tag name="MH_ORDER" val="12"/>
</p:tagLst>
</file>

<file path=ppt/tags/tag16.xml><?xml version="1.0" encoding="utf-8"?>
<p:tagLst xmlns:a="http://schemas.openxmlformats.org/drawingml/2006/main" xmlns:r="http://schemas.openxmlformats.org/officeDocument/2006/relationships" xmlns:p="http://schemas.openxmlformats.org/presentationml/2006/main">
  <p:tag name="MH" val="20161022192725"/>
  <p:tag name="MH_LIBRARY" val="GRAPHIC"/>
  <p:tag name="MH_TYPE" val="Other"/>
  <p:tag name="MH_ORDER" val="2"/>
</p:tagLst>
</file>

<file path=ppt/tags/tag17.xml><?xml version="1.0" encoding="utf-8"?>
<p:tagLst xmlns:a="http://schemas.openxmlformats.org/drawingml/2006/main" xmlns:r="http://schemas.openxmlformats.org/officeDocument/2006/relationships" xmlns:p="http://schemas.openxmlformats.org/presentationml/2006/main">
  <p:tag name="MH" val="20161022192725"/>
  <p:tag name="MH_LIBRARY" val="GRAPHIC"/>
  <p:tag name="MH_TYPE" val="Other"/>
  <p:tag name="MH_ORDER" val="2"/>
</p:tagLst>
</file>

<file path=ppt/tags/tag18.xml><?xml version="1.0" encoding="utf-8"?>
<p:tagLst xmlns:a="http://schemas.openxmlformats.org/drawingml/2006/main" xmlns:r="http://schemas.openxmlformats.org/officeDocument/2006/relationships" xmlns:p="http://schemas.openxmlformats.org/presentationml/2006/main">
  <p:tag name="MH" val="20161022192725"/>
  <p:tag name="MH_LIBRARY" val="GRAPHIC"/>
  <p:tag name="MH_TYPE" val="Other"/>
  <p:tag name="MH_ORDER" val="2"/>
</p:tagLst>
</file>

<file path=ppt/tags/tag19.xml><?xml version="1.0" encoding="utf-8"?>
<p:tagLst xmlns:a="http://schemas.openxmlformats.org/drawingml/2006/main" xmlns:r="http://schemas.openxmlformats.org/officeDocument/2006/relationships" xmlns:p="http://schemas.openxmlformats.org/presentationml/2006/main">
  <p:tag name="MH" val="20161022192725"/>
  <p:tag name="MH_LIBRARY" val="GRAPHIC"/>
  <p:tag name="MH_TYPE" val="Other"/>
  <p:tag name="MH_ORDER" val="2"/>
</p:tagLst>
</file>

<file path=ppt/tags/tag2.xml><?xml version="1.0" encoding="utf-8"?>
<p:tagLst xmlns:a="http://schemas.openxmlformats.org/drawingml/2006/main" xmlns:r="http://schemas.openxmlformats.org/officeDocument/2006/relationships" xmlns:p="http://schemas.openxmlformats.org/presentationml/2006/main">
  <p:tag name="NORDRI TOOLS WATERMARK" val="t2mhspmp"/>
</p:tagLst>
</file>

<file path=ppt/tags/tag20.xml><?xml version="1.0" encoding="utf-8"?>
<p:tagLst xmlns:a="http://schemas.openxmlformats.org/drawingml/2006/main" xmlns:r="http://schemas.openxmlformats.org/officeDocument/2006/relationships" xmlns:p="http://schemas.openxmlformats.org/presentationml/2006/main">
  <p:tag name="NORDRI TOOLS WATERMARK" val="t2mhspmp"/>
</p:tagLst>
</file>

<file path=ppt/tags/tag3.xml><?xml version="1.0" encoding="utf-8"?>
<p:tagLst xmlns:a="http://schemas.openxmlformats.org/drawingml/2006/main" xmlns:r="http://schemas.openxmlformats.org/officeDocument/2006/relationships" xmlns:p="http://schemas.openxmlformats.org/presentationml/2006/main">
  <p:tag name="MH" val="20160830110146"/>
  <p:tag name="MH_LIBRARY" val="CONTENTS"/>
  <p:tag name="MH_TYPE" val="OTHERS"/>
  <p:tag name="ID" val="553512"/>
</p:tagLst>
</file>

<file path=ppt/tags/tag4.xml><?xml version="1.0" encoding="utf-8"?>
<p:tagLst xmlns:a="http://schemas.openxmlformats.org/drawingml/2006/main" xmlns:r="http://schemas.openxmlformats.org/officeDocument/2006/relationships" xmlns:p="http://schemas.openxmlformats.org/presentationml/2006/main">
  <p:tag name="MH" val="20161022192725"/>
  <p:tag name="MH_LIBRARY" val="GRAPHIC"/>
  <p:tag name="MH_TYPE" val="SubTitle"/>
  <p:tag name="MH_ORDER" val="1"/>
</p:tagLst>
</file>

<file path=ppt/tags/tag5.xml><?xml version="1.0" encoding="utf-8"?>
<p:tagLst xmlns:a="http://schemas.openxmlformats.org/drawingml/2006/main" xmlns:r="http://schemas.openxmlformats.org/officeDocument/2006/relationships" xmlns:p="http://schemas.openxmlformats.org/presentationml/2006/main">
  <p:tag name="MH" val="20161022192725"/>
  <p:tag name="MH_LIBRARY" val="GRAPHIC"/>
  <p:tag name="MH_TYPE" val="Other"/>
  <p:tag name="MH_ORDER" val="2"/>
</p:tagLst>
</file>

<file path=ppt/tags/tag6.xml><?xml version="1.0" encoding="utf-8"?>
<p:tagLst xmlns:a="http://schemas.openxmlformats.org/drawingml/2006/main" xmlns:r="http://schemas.openxmlformats.org/officeDocument/2006/relationships" xmlns:p="http://schemas.openxmlformats.org/presentationml/2006/main">
  <p:tag name="MH" val="20161022192725"/>
  <p:tag name="MH_LIBRARY" val="GRAPHIC"/>
  <p:tag name="MH_TYPE" val="Other"/>
  <p:tag name="MH_ORDER" val="3"/>
</p:tagLst>
</file>

<file path=ppt/tags/tag7.xml><?xml version="1.0" encoding="utf-8"?>
<p:tagLst xmlns:a="http://schemas.openxmlformats.org/drawingml/2006/main" xmlns:r="http://schemas.openxmlformats.org/officeDocument/2006/relationships" xmlns:p="http://schemas.openxmlformats.org/presentationml/2006/main">
  <p:tag name="MH" val="20161022192725"/>
  <p:tag name="MH_LIBRARY" val="GRAPHIC"/>
  <p:tag name="MH_TYPE" val="SubTitle"/>
  <p:tag name="MH_ORDER" val="2"/>
</p:tagLst>
</file>

<file path=ppt/tags/tag8.xml><?xml version="1.0" encoding="utf-8"?>
<p:tagLst xmlns:a="http://schemas.openxmlformats.org/drawingml/2006/main" xmlns:r="http://schemas.openxmlformats.org/officeDocument/2006/relationships" xmlns:p="http://schemas.openxmlformats.org/presentationml/2006/main">
  <p:tag name="MH" val="20161022192725"/>
  <p:tag name="MH_LIBRARY" val="GRAPHIC"/>
  <p:tag name="MH_TYPE" val="Other"/>
  <p:tag name="MH_ORDER" val="5"/>
</p:tagLst>
</file>

<file path=ppt/tags/tag9.xml><?xml version="1.0" encoding="utf-8"?>
<p:tagLst xmlns:a="http://schemas.openxmlformats.org/drawingml/2006/main" xmlns:r="http://schemas.openxmlformats.org/officeDocument/2006/relationships" xmlns:p="http://schemas.openxmlformats.org/presentationml/2006/main">
  <p:tag name="MH" val="20161022192725"/>
  <p:tag name="MH_LIBRARY" val="GRAPHIC"/>
  <p:tag name="MH_TYPE" val="Other"/>
  <p:tag name="MH_ORDER" val="6"/>
</p:tagLst>
</file>

<file path=ppt/theme/theme1.xml><?xml version="1.0" encoding="utf-8"?>
<a:theme xmlns:a="http://schemas.openxmlformats.org/drawingml/2006/main" name="https://www.freeppt7.co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
  <a:themeElements>
    <a:clrScheme name="04">
      <a:dk1>
        <a:sysClr val="windowText" lastClr="000000"/>
      </a:dk1>
      <a:lt1>
        <a:sysClr val="window" lastClr="FFFFFF"/>
      </a:lt1>
      <a:dk2>
        <a:srgbClr val="44546A"/>
      </a:dk2>
      <a:lt2>
        <a:srgbClr val="E7E6E6"/>
      </a:lt2>
      <a:accent1>
        <a:srgbClr val="C2653B"/>
      </a:accent1>
      <a:accent2>
        <a:srgbClr val="78423C"/>
      </a:accent2>
      <a:accent3>
        <a:srgbClr val="C2653B"/>
      </a:accent3>
      <a:accent4>
        <a:srgbClr val="78423C"/>
      </a:accent4>
      <a:accent5>
        <a:srgbClr val="C2653B"/>
      </a:accent5>
      <a:accent6>
        <a:srgbClr val="78423C"/>
      </a:accent6>
      <a:hlink>
        <a:srgbClr val="C2653B"/>
      </a:hlink>
      <a:folHlink>
        <a:srgbClr val="78423C"/>
      </a:folHlink>
    </a:clrScheme>
    <a:fontScheme name="Temp">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自定义 11">
    <a:dk1>
      <a:sysClr val="windowText" lastClr="000000"/>
    </a:dk1>
    <a:lt1>
      <a:sysClr val="window" lastClr="FFFFFF"/>
    </a:lt1>
    <a:dk2>
      <a:srgbClr val="455F51"/>
    </a:dk2>
    <a:lt2>
      <a:srgbClr val="E3DED1"/>
    </a:lt2>
    <a:accent1>
      <a:srgbClr val="0989B1"/>
    </a:accent1>
    <a:accent2>
      <a:srgbClr val="7F7F7F"/>
    </a:accent2>
    <a:accent3>
      <a:srgbClr val="0989B1"/>
    </a:accent3>
    <a:accent4>
      <a:srgbClr val="7F7F7F"/>
    </a:accent4>
    <a:accent5>
      <a:srgbClr val="0989B1"/>
    </a:accent5>
    <a:accent6>
      <a:srgbClr val="7F7F7F"/>
    </a:accent6>
    <a:hlink>
      <a:srgbClr val="6B9F25"/>
    </a:hlink>
    <a:folHlink>
      <a:srgbClr val="BA6906"/>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232</TotalTime>
  <Words>2423</Words>
  <Application>Microsoft Office PowerPoint</Application>
  <PresentationFormat>宽屏</PresentationFormat>
  <Paragraphs>306</Paragraphs>
  <Slides>25</Slides>
  <Notes>25</Notes>
  <HiddenSlides>0</HiddenSlides>
  <MMClips>0</MMClips>
  <ScaleCrop>false</ScaleCrop>
  <HeadingPairs>
    <vt:vector size="6" baseType="variant">
      <vt:variant>
        <vt:lpstr>已用的字体</vt:lpstr>
      </vt:variant>
      <vt:variant>
        <vt:i4>6</vt:i4>
      </vt:variant>
      <vt:variant>
        <vt:lpstr>主题</vt:lpstr>
      </vt:variant>
      <vt:variant>
        <vt:i4>2</vt:i4>
      </vt:variant>
      <vt:variant>
        <vt:lpstr>幻灯片标题</vt:lpstr>
      </vt:variant>
      <vt:variant>
        <vt:i4>25</vt:i4>
      </vt:variant>
    </vt:vector>
  </HeadingPairs>
  <TitlesOfParts>
    <vt:vector size="33" baseType="lpstr">
      <vt:lpstr>等线</vt:lpstr>
      <vt:lpstr>等线 Light</vt:lpstr>
      <vt:lpstr>华文细黑</vt:lpstr>
      <vt:lpstr>微软雅黑</vt:lpstr>
      <vt:lpstr>Arial</vt:lpstr>
      <vt:lpstr>Calibri</vt:lpstr>
      <vt:lpstr>https://www.freeppt7.com</vt:lpstr>
      <vt:lpstr>2</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www.freeppt7.com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templates</dc:title>
  <dc:creator>https://www.freeppt7.com</dc:creator>
  <cp:lastModifiedBy>宇 之灵</cp:lastModifiedBy>
  <cp:revision>38</cp:revision>
  <dcterms:created xsi:type="dcterms:W3CDTF">2017-10-03T13:50:52Z</dcterms:created>
  <dcterms:modified xsi:type="dcterms:W3CDTF">2019-10-09T01:59:32Z</dcterms:modified>
</cp:coreProperties>
</file>